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5486400"/>
  <p:notesSz cx="6858000" cy="9144000"/>
  <p:defaultTextStyle>
    <a:defPPr>
      <a:defRPr lang="en-US"/>
    </a:defPPr>
    <a:lvl1pPr marL="0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1pPr>
    <a:lvl2pPr marL="356799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2pPr>
    <a:lvl3pPr marL="713598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3pPr>
    <a:lvl4pPr marL="1070397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4pPr>
    <a:lvl5pPr marL="1427196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5pPr>
    <a:lvl6pPr marL="1783994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6pPr>
    <a:lvl7pPr marL="2140793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7pPr>
    <a:lvl8pPr marL="2497592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8pPr>
    <a:lvl9pPr marL="2854391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2" autoAdjust="0"/>
  </p:normalViewPr>
  <p:slideViewPr>
    <p:cSldViewPr>
      <p:cViewPr>
        <p:scale>
          <a:sx n="80" d="100"/>
          <a:sy n="80" d="100"/>
        </p:scale>
        <p:origin x="558" y="252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DCD9-C0C8-4B53-AB4F-7E9D073A8C0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501F2-4E74-4D00-91D2-36C80852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5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799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598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70397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7196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994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40793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7592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4391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36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31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9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3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0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0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2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0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5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2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3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2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703356" rtl="0" eaLnBrk="1" latinLnBrk="0" hangingPunct="1">
        <a:spcBef>
          <a:spcPct val="0"/>
        </a:spcBef>
        <a:buNone/>
        <a:defRPr sz="33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759" indent="-263759" algn="l" defTabSz="703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1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219799" algn="l" defTabSz="703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54" kern="1200">
          <a:solidFill>
            <a:schemeClr val="tx1"/>
          </a:solidFill>
          <a:latin typeface="+mn-lt"/>
          <a:ea typeface="+mn-ea"/>
          <a:cs typeface="+mn-cs"/>
        </a:defRPr>
      </a:lvl2pPr>
      <a:lvl3pPr marL="879196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538" kern="1200">
          <a:solidFill>
            <a:schemeClr val="tx1"/>
          </a:solidFill>
          <a:latin typeface="+mn-lt"/>
          <a:ea typeface="+mn-ea"/>
          <a:cs typeface="+mn-cs"/>
        </a:defRPr>
      </a:lvl4pPr>
      <a:lvl5pPr marL="1582552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»"/>
        <a:defRPr sz="1538" kern="1200">
          <a:solidFill>
            <a:schemeClr val="tx1"/>
          </a:solidFill>
          <a:latin typeface="+mn-lt"/>
          <a:ea typeface="+mn-ea"/>
          <a:cs typeface="+mn-cs"/>
        </a:defRPr>
      </a:lvl5pPr>
      <a:lvl6pPr marL="1934230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7pPr>
      <a:lvl8pPr marL="2637587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8pPr>
      <a:lvl9pPr marL="2989265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1pPr>
      <a:lvl2pPr marL="351678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2pPr>
      <a:lvl3pPr marL="703356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055035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06713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58391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110069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461748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813426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X6ELF3LHue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deo.nationalgeographic.com/video/worlds-deadliest-ngs/deadliest-star-nosed-mol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109A2AAB-267C-4929-A838-C82297174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8" t="16213" r="12049" b="26389"/>
          <a:stretch/>
        </p:blipFill>
        <p:spPr bwMode="auto">
          <a:xfrm>
            <a:off x="-201899" y="-685068"/>
            <a:ext cx="9528737" cy="64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84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do living things </a:t>
              </a:r>
              <a:b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need to survive?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31548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Related image">
            <a:extLst>
              <a:ext uri="{FF2B5EF4-FFF2-40B4-BE49-F238E27FC236}">
                <a16:creationId xmlns:a16="http://schemas.microsoft.com/office/drawing/2014/main" id="{CE1D766A-278D-42D5-9A38-AC0FEBCA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6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73C45C-4168-4118-A5B6-BDDCE2C64675}"/>
              </a:ext>
            </a:extLst>
          </p:cNvPr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B24338-3C14-4BBE-AA7B-2FB01A2AE229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lvl="0" algn="ctr"/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What does a </a:t>
              </a:r>
            </a:p>
            <a:p>
              <a:pPr lvl="0" algn="ctr"/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Leopard frog</a:t>
              </a:r>
              <a:b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need in it’s habitat?</a:t>
              </a:r>
            </a:p>
            <a:p>
              <a:pPr lvl="0" algn="ctr"/>
              <a:br>
                <a:rPr lang="en-US" sz="1400" dirty="0">
                  <a:solidFill>
                    <a:prstClr val="black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Watch this video</a:t>
              </a:r>
            </a:p>
            <a:p>
              <a:pPr lvl="0" algn="ctr"/>
              <a:r>
                <a:rPr lang="en-US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https://www.youtube.com/watch?v=X6ELF3LHueU</a:t>
              </a:r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D95BB0-5BD6-4BA8-87B0-7D03C4653E6B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What do leopard frogs need?</a:t>
              </a:r>
              <a:endParaRPr lang="en-US" sz="32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4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lated image">
            <a:extLst>
              <a:ext uri="{FF2B5EF4-FFF2-40B4-BE49-F238E27FC236}">
                <a16:creationId xmlns:a16="http://schemas.microsoft.com/office/drawing/2014/main" id="{4E5D9EDC-048A-40BA-8424-487262A5D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871" r="2382" b="9871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73C45C-4168-4118-A5B6-BDDCE2C64675}"/>
              </a:ext>
            </a:extLst>
          </p:cNvPr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B24338-3C14-4BBE-AA7B-2FB01A2AE229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24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Wet areas like ponds, marshes </a:t>
              </a:r>
              <a:br>
                <a:rPr lang="en-US" sz="2400" dirty="0">
                  <a:solidFill>
                    <a:prstClr val="black"/>
                  </a:solidFill>
                  <a:latin typeface="Arial Black" panose="020B0A04020102020204" pitchFamily="34" charset="0"/>
                </a:rPr>
              </a:br>
              <a:r>
                <a:rPr lang="en-US" sz="24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and steams to raise their young.  Fields to hunt for flies, ants, </a:t>
              </a:r>
              <a:br>
                <a:rPr lang="en-US" sz="2400" dirty="0">
                  <a:solidFill>
                    <a:prstClr val="black"/>
                  </a:solidFill>
                  <a:latin typeface="Arial Black" panose="020B0A04020102020204" pitchFamily="34" charset="0"/>
                </a:rPr>
              </a:br>
              <a:r>
                <a:rPr lang="en-US" sz="24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beetles, worms and smaller </a:t>
              </a:r>
              <a:br>
                <a:rPr lang="en-US" sz="2400" dirty="0">
                  <a:solidFill>
                    <a:prstClr val="black"/>
                  </a:solidFill>
                  <a:latin typeface="Arial Black" panose="020B0A04020102020204" pitchFamily="34" charset="0"/>
                </a:rPr>
              </a:br>
              <a:r>
                <a:rPr lang="en-US" sz="24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frogs. Warm temperatures.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D95BB0-5BD6-4BA8-87B0-7D03C4653E6B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What do leopard frogs need?</a:t>
              </a:r>
              <a:endParaRPr lang="en-US" sz="32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86C8FD6-88F8-4C0C-BD17-98FFB1B6A796}"/>
              </a:ext>
            </a:extLst>
          </p:cNvPr>
          <p:cNvSpPr/>
          <p:nvPr/>
        </p:nvSpPr>
        <p:spPr>
          <a:xfrm>
            <a:off x="4601440" y="-534749"/>
            <a:ext cx="3902543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https://www.youtube.com/watch?v=X6ELF3LHueU</a:t>
            </a:r>
          </a:p>
        </p:txBody>
      </p:sp>
    </p:spTree>
    <p:extLst>
      <p:ext uri="{BB962C8B-B14F-4D97-AF65-F5344CB8AC3E}">
        <p14:creationId xmlns:p14="http://schemas.microsoft.com/office/powerpoint/2010/main" val="9024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109A2AAB-267C-4929-A838-C82297174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8" t="16213" r="12049" b="26389"/>
          <a:stretch/>
        </p:blipFill>
        <p:spPr bwMode="auto">
          <a:xfrm>
            <a:off x="-201899" y="-685068"/>
            <a:ext cx="9528737" cy="64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How does grass like this…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think about this…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34380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Image result for dead grass">
            <a:extLst>
              <a:ext uri="{FF2B5EF4-FFF2-40B4-BE49-F238E27FC236}">
                <a16:creationId xmlns:a16="http://schemas.microsoft.com/office/drawing/2014/main" id="{11E66D53-7168-450C-B0D8-4D652B2DD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r="13669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End up like this?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think about this…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40956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Image result for dead grass">
            <a:extLst>
              <a:ext uri="{FF2B5EF4-FFF2-40B4-BE49-F238E27FC236}">
                <a16:creationId xmlns:a16="http://schemas.microsoft.com/office/drawing/2014/main" id="{11E66D53-7168-450C-B0D8-4D652B2DD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r="13669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lated image">
            <a:extLst>
              <a:ext uri="{FF2B5EF4-FFF2-40B4-BE49-F238E27FC236}">
                <a16:creationId xmlns:a16="http://schemas.microsoft.com/office/drawing/2014/main" id="{07CDA05F-1D10-4084-BD31-1E93EC9BD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 t="22358" r="13245" b="28438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The living organism 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did not have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it needed.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(could be too little water, or too much </a:t>
              </a:r>
              <a:b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heat, or even chemicals)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think about this…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7942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white rabbits in nature">
            <a:extLst>
              <a:ext uri="{FF2B5EF4-FFF2-40B4-BE49-F238E27FC236}">
                <a16:creationId xmlns:a16="http://schemas.microsoft.com/office/drawing/2014/main" id="{CD21A23B-F9A3-4F29-9DF5-8AF55526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4977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51F064-DF4C-43D6-996F-021343787725}"/>
              </a:ext>
            </a:extLst>
          </p:cNvPr>
          <p:cNvSpPr txBox="1"/>
          <p:nvPr/>
        </p:nvSpPr>
        <p:spPr>
          <a:xfrm>
            <a:off x="241068" y="3873315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If they can’t camouflage they wont live very long.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31739-6DBE-4079-80BA-EBEB92ED3B80}"/>
              </a:ext>
            </a:extLst>
          </p:cNvPr>
          <p:cNvSpPr txBox="1"/>
          <p:nvPr/>
        </p:nvSpPr>
        <p:spPr>
          <a:xfrm>
            <a:off x="5181601" y="305598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Rabbits need grass, and they need to camouflage against predators.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EF1AD-2EDA-4514-A750-931476E22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668" y="1758970"/>
            <a:ext cx="5245332" cy="372743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Every living thing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needs specific things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in order to survive.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think about this…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36866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Related image">
            <a:extLst>
              <a:ext uri="{FF2B5EF4-FFF2-40B4-BE49-F238E27FC236}">
                <a16:creationId xmlns:a16="http://schemas.microsoft.com/office/drawing/2014/main" id="{724668F6-9AD5-48BF-9BFE-2543A264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does a 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polar bear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need in it’s habitat?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What do polar bears need?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35078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Related image">
            <a:extLst>
              <a:ext uri="{FF2B5EF4-FFF2-40B4-BE49-F238E27FC236}">
                <a16:creationId xmlns:a16="http://schemas.microsoft.com/office/drawing/2014/main" id="{724668F6-9AD5-48BF-9BFE-2543A264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Cold weather,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snow for camouflage,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fish to eat, icebergs 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(that’s where they stand to look for fish)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think about this…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14173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star nosed mole">
            <a:extLst>
              <a:ext uri="{FF2B5EF4-FFF2-40B4-BE49-F238E27FC236}">
                <a16:creationId xmlns:a16="http://schemas.microsoft.com/office/drawing/2014/main" id="{37BE7FD5-7712-4DAB-8F67-55084267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064" y="210528"/>
            <a:ext cx="9679596" cy="49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E83224-72B2-4397-A3CE-2DD5362C127D}"/>
              </a:ext>
            </a:extLst>
          </p:cNvPr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DBAB42-B347-4F83-B3FD-E7F6092AA8B4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does a 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star nosed mole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need in it’s habitat?</a:t>
              </a:r>
            </a:p>
            <a:p>
              <a:pPr algn="ctr"/>
              <a:br>
                <a:rPr lang="en-US" sz="1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Watch this video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https://video.nationalgeographic.com/video/worlds-deadliest-ngs/deadliest-star-nosed-mole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A62894-F90E-466A-A45C-497CFD2F18E7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What do star nosed moles need?</a:t>
              </a:r>
              <a:endParaRPr lang="en-US" sz="28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3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star nosed mole">
            <a:extLst>
              <a:ext uri="{FF2B5EF4-FFF2-40B4-BE49-F238E27FC236}">
                <a16:creationId xmlns:a16="http://schemas.microsoft.com/office/drawing/2014/main" id="{7D95E1FB-262E-4299-A722-A223F285E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/>
        </p:blipFill>
        <p:spPr bwMode="auto">
          <a:xfrm>
            <a:off x="1" y="-1"/>
            <a:ext cx="91440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73C45C-4168-4118-A5B6-BDDCE2C64675}"/>
              </a:ext>
            </a:extLst>
          </p:cNvPr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B24338-3C14-4BBE-AA7B-2FB01A2AE229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Darkness. Warm wet dirt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to borrow in. A nearby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pond or stream. Insects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and worms to eat.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D95BB0-5BD6-4BA8-87B0-7D03C4653E6B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What do star nosed moles need?</a:t>
              </a:r>
              <a:endParaRPr lang="en-US" sz="28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61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4023</TotalTime>
  <Words>199</Words>
  <Application>Microsoft Office PowerPoint</Application>
  <PresentationFormat>Custom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</dc:creator>
  <cp:lastModifiedBy>lynn cronin</cp:lastModifiedBy>
  <cp:revision>64</cp:revision>
  <dcterms:created xsi:type="dcterms:W3CDTF">2018-03-22T12:28:51Z</dcterms:created>
  <dcterms:modified xsi:type="dcterms:W3CDTF">2018-10-28T13:33:15Z</dcterms:modified>
</cp:coreProperties>
</file>