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55"/>
  </p:notesMasterIdLst>
  <p:sldIdLst>
    <p:sldId id="256" r:id="rId3"/>
    <p:sldId id="302" r:id="rId4"/>
    <p:sldId id="303" r:id="rId5"/>
    <p:sldId id="261" r:id="rId6"/>
    <p:sldId id="274" r:id="rId7"/>
    <p:sldId id="262" r:id="rId8"/>
    <p:sldId id="263" r:id="rId9"/>
    <p:sldId id="304" r:id="rId10"/>
    <p:sldId id="281" r:id="rId11"/>
    <p:sldId id="301" r:id="rId12"/>
    <p:sldId id="282" r:id="rId13"/>
    <p:sldId id="258" r:id="rId14"/>
    <p:sldId id="264" r:id="rId15"/>
    <p:sldId id="275" r:id="rId16"/>
    <p:sldId id="265" r:id="rId17"/>
    <p:sldId id="276" r:id="rId18"/>
    <p:sldId id="279" r:id="rId19"/>
    <p:sldId id="267" r:id="rId20"/>
    <p:sldId id="277" r:id="rId21"/>
    <p:sldId id="269" r:id="rId22"/>
    <p:sldId id="319" r:id="rId23"/>
    <p:sldId id="320" r:id="rId24"/>
    <p:sldId id="278" r:id="rId25"/>
    <p:sldId id="273" r:id="rId26"/>
    <p:sldId id="280" r:id="rId27"/>
    <p:sldId id="257" r:id="rId28"/>
    <p:sldId id="283" r:id="rId29"/>
    <p:sldId id="299" r:id="rId30"/>
    <p:sldId id="300" r:id="rId31"/>
    <p:sldId id="318" r:id="rId32"/>
    <p:sldId id="313" r:id="rId33"/>
    <p:sldId id="317" r:id="rId34"/>
    <p:sldId id="316" r:id="rId35"/>
    <p:sldId id="315" r:id="rId36"/>
    <p:sldId id="284" r:id="rId37"/>
    <p:sldId id="285" r:id="rId38"/>
    <p:sldId id="286" r:id="rId39"/>
    <p:sldId id="287" r:id="rId40"/>
    <p:sldId id="288" r:id="rId41"/>
    <p:sldId id="289" r:id="rId42"/>
    <p:sldId id="309" r:id="rId43"/>
    <p:sldId id="31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11" r:id="rId53"/>
    <p:sldId id="312" r:id="rId5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2" autoAdjust="0"/>
  </p:normalViewPr>
  <p:slideViewPr>
    <p:cSldViewPr>
      <p:cViewPr>
        <p:scale>
          <a:sx n="32" d="100"/>
          <a:sy n="32" d="100"/>
        </p:scale>
        <p:origin x="-1986" y="-162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12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66" r:id="rId13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PcVxmdC3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BBVSTBLRNk" TargetMode="External"/><Relationship Id="rId4" Type="http://schemas.openxmlformats.org/officeDocument/2006/relationships/hyperlink" Target="https://www.youtube.com/watch?v=1LMjscj17p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ather phot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5" r="25406" b="15125"/>
          <a:stretch/>
        </p:blipFill>
        <p:spPr bwMode="auto">
          <a:xfrm>
            <a:off x="0" y="0"/>
            <a:ext cx="11887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is weather</a:t>
              </a:r>
              <a:r>
                <a:rPr lang="en-US" sz="44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?</a:t>
              </a:r>
              <a:endParaRPr lang="en-US" sz="4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ESSENTIAL QUESTION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585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n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6"/>
          <a:stretch/>
        </p:blipFill>
        <p:spPr bwMode="auto">
          <a:xfrm>
            <a:off x="0" y="1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The Elements of Weather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  <a:latin typeface="Arial Black" panose="020B0A04020102020204" pitchFamily="34" charset="0"/>
                  <a:hlinkClick r:id="rId3"/>
                </a:rPr>
                <a:t>https://www.youtube.com/watch?v=3pPcVxmdC3I</a:t>
              </a: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weather?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End of Day One 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3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earth's atmosph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6"/>
          <a:stretch/>
        </p:blipFill>
        <p:spPr bwMode="auto">
          <a:xfrm>
            <a:off x="0" y="-57150"/>
            <a:ext cx="11887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4269" y="874007"/>
            <a:ext cx="4766153" cy="3726747"/>
            <a:chOff x="614269" y="874007"/>
            <a:chExt cx="4766153" cy="3726747"/>
          </a:xfrm>
        </p:grpSpPr>
        <p:sp>
          <p:nvSpPr>
            <p:cNvPr id="7" name="Right Arrow 6"/>
            <p:cNvSpPr/>
            <p:nvPr/>
          </p:nvSpPr>
          <p:spPr>
            <a:xfrm rot="3934872">
              <a:off x="4108161" y="1581614"/>
              <a:ext cx="1738999" cy="80552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269" y="874007"/>
              <a:ext cx="39577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Can you see it?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atmosphere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is the fuzzy line 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around our planet.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This is a picture 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taken from space.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269" y="3400425"/>
              <a:ext cx="3957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All weather 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happens inside </a:t>
              </a:r>
              <a:b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atmosphere.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44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Our earth</a:t>
              </a: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is a great big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sphere floating around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 space.  It has a large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layer of “air” around it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that we call our </a:t>
              </a:r>
              <a:r>
                <a:rPr lang="en-US" sz="3600" u="sng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atmosphere</a:t>
              </a: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.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</a:rPr>
                <a:t>But what is weather?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42734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earth's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6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So…if we are surrounded by a large layer of atmosphere (air), why does weather happen?</a:t>
              </a: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1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1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Shouldn’t it stay the same </a:t>
              </a:r>
              <a:b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36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all the time?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Hmmm….</a:t>
              </a:r>
            </a:p>
          </p:txBody>
        </p:sp>
      </p:grp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40080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7089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weather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/>
          <a:stretch/>
        </p:blipFill>
        <p:spPr bwMode="auto">
          <a:xfrm>
            <a:off x="0" y="0"/>
            <a:ext cx="11894695" cy="69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A98B-FA37-47F8-B763-FF6DECFA16DE}"/>
              </a:ext>
            </a:extLst>
          </p:cNvPr>
          <p:cNvSpPr/>
          <p:nvPr/>
        </p:nvSpPr>
        <p:spPr>
          <a:xfrm>
            <a:off x="1637348" y="1019175"/>
            <a:ext cx="8612504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Arial Black" panose="020B0A04020102020204" pitchFamily="34" charset="0"/>
              </a:rPr>
              <a:t>Why do we have weather?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40080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20006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hot weather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b="8861"/>
          <a:stretch/>
        </p:blipFill>
        <p:spPr bwMode="auto">
          <a:xfrm>
            <a:off x="0" y="1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The easy answer is…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0" y="2438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Black" panose="020B0A04020102020204" pitchFamily="34" charset="0"/>
              </a:rPr>
              <a:t>Heat!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41148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 Black" panose="020B0A04020102020204" pitchFamily="34" charset="0"/>
              </a:rPr>
              <a:t>Huh?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85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8"/>
          <a:stretch/>
        </p:blipFill>
        <p:spPr bwMode="auto">
          <a:xfrm>
            <a:off x="0" y="0"/>
            <a:ext cx="118872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is the weather like at the North Pole?</a:t>
              </a:r>
            </a:p>
            <a:p>
              <a:pPr algn="ctr"/>
              <a:endParaRPr lang="en-US" sz="4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is it like at the equator?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</a:t>
              </a:r>
            </a:p>
          </p:txBody>
        </p:sp>
      </p:grp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23692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8"/>
          <a:stretch/>
        </p:blipFill>
        <p:spPr bwMode="auto">
          <a:xfrm>
            <a:off x="0" y="0"/>
            <a:ext cx="11887200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you think the air </a:t>
              </a:r>
              <a:b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above the hot land at </a:t>
              </a:r>
              <a:b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equator gets hot?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Think about it</a:t>
              </a:r>
            </a:p>
          </p:txBody>
        </p:sp>
      </p:grp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9931" y="4191000"/>
            <a:ext cx="77668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 course it does!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air over the  North Pole gets cold too.</a:t>
            </a:r>
          </a:p>
        </p:txBody>
      </p:sp>
    </p:spTree>
    <p:extLst>
      <p:ext uri="{BB962C8B-B14F-4D97-AF65-F5344CB8AC3E}">
        <p14:creationId xmlns:p14="http://schemas.microsoft.com/office/powerpoint/2010/main" val="14449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lue ice cubes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52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group has a bowl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water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their tables.  I am going to give you ice cubes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have dyed blue so we can see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happens when we put the </a:t>
              </a: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 cubes in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water.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Lets do a quick experiment.</a:t>
              </a:r>
              <a:r>
                <a:rPr lang="en-US" sz="4000" baseline="0" dirty="0">
                  <a:latin typeface="Arial Black" panose="020B0A04020102020204" pitchFamily="34" charset="0"/>
                </a:rPr>
                <a:t> 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8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lue ice cubes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52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https://www.youtube.com/watch?v=1LMjscj17pc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https://www.youtube.com/watch?v=yBBVSTBLRNk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Watch it again!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1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ather phot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5" r="25406" b="15125"/>
          <a:stretch/>
        </p:blipFill>
        <p:spPr bwMode="auto">
          <a:xfrm>
            <a:off x="0" y="0"/>
            <a:ext cx="11887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118-119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Read 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2983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1887200" cy="80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A98B-FA37-47F8-B763-FF6DECFA16DE}"/>
              </a:ext>
            </a:extLst>
          </p:cNvPr>
          <p:cNvSpPr/>
          <p:nvPr/>
        </p:nvSpPr>
        <p:spPr>
          <a:xfrm>
            <a:off x="1674496" y="838200"/>
            <a:ext cx="8612504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blob of cold air is </a:t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called a cold air mass.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blob of warm air is </a:t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called a warm air mass.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rises – the other falls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2B4A15-210E-42BB-9CB3-BFEF67C955E0}"/>
              </a:ext>
            </a:extLst>
          </p:cNvPr>
          <p:cNvSpPr/>
          <p:nvPr/>
        </p:nvSpPr>
        <p:spPr>
          <a:xfrm>
            <a:off x="1674496" y="838200"/>
            <a:ext cx="8612504" cy="11461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Arial Black" panose="020B0A04020102020204" pitchFamily="34" charset="0"/>
                <a:ea typeface="Calibri"/>
                <a:cs typeface="Times New Roman"/>
              </a:rPr>
              <a:t>So What?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833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1887200" cy="80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A98B-FA37-47F8-B763-FF6DECFA16DE}"/>
              </a:ext>
            </a:extLst>
          </p:cNvPr>
          <p:cNvSpPr/>
          <p:nvPr/>
        </p:nvSpPr>
        <p:spPr>
          <a:xfrm>
            <a:off x="1674496" y="838200"/>
            <a:ext cx="8612504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Air behaves just like water.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When cold arctic air bumps</a:t>
            </a:r>
            <a:b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into warm air the warm air </a:t>
            </a:r>
            <a:b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rises and the cold air sinks.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2B4A15-210E-42BB-9CB3-BFEF67C955E0}"/>
              </a:ext>
            </a:extLst>
          </p:cNvPr>
          <p:cNvSpPr/>
          <p:nvPr/>
        </p:nvSpPr>
        <p:spPr>
          <a:xfrm>
            <a:off x="1674496" y="838200"/>
            <a:ext cx="8612504" cy="11461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Arial Black" panose="020B0A04020102020204" pitchFamily="34" charset="0"/>
                <a:ea typeface="Calibri"/>
                <a:cs typeface="Times New Roman"/>
              </a:rPr>
              <a:t>So What?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8116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r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1887200" cy="80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A98B-FA37-47F8-B763-FF6DECFA16DE}"/>
              </a:ext>
            </a:extLst>
          </p:cNvPr>
          <p:cNvSpPr/>
          <p:nvPr/>
        </p:nvSpPr>
        <p:spPr>
          <a:xfrm>
            <a:off x="1674496" y="838200"/>
            <a:ext cx="8612504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Air in our atmosphere “stirs”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just like the water did.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This air “stirring” is wind!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2B4A15-210E-42BB-9CB3-BFEF67C955E0}"/>
              </a:ext>
            </a:extLst>
          </p:cNvPr>
          <p:cNvSpPr/>
          <p:nvPr/>
        </p:nvSpPr>
        <p:spPr>
          <a:xfrm>
            <a:off x="1674496" y="838200"/>
            <a:ext cx="8612504" cy="11461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latin typeface="Arial Black" panose="020B0A04020102020204" pitchFamily="34" charset="0"/>
                <a:ea typeface="Calibri"/>
                <a:cs typeface="Times New Roman"/>
              </a:rPr>
              <a:t>So What?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0924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ain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46" r="-1" b="7565"/>
          <a:stretch/>
        </p:blipFill>
        <p:spPr bwMode="auto">
          <a:xfrm>
            <a:off x="0" y="0"/>
            <a:ext cx="11887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Hot air holds a lot of water.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When hot air bumps against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cold air it gets colder and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 water “falls” out.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That’s how you get </a:t>
              </a:r>
              <a:r>
                <a:rPr lang="en-US" sz="3200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rain!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(or snow sleet or hail)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One more thing…</a:t>
              </a:r>
            </a:p>
          </p:txBody>
        </p:sp>
      </p:grpSp>
      <p:sp>
        <p:nvSpPr>
          <p:cNvPr id="5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6306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386647" y="4343119"/>
            <a:ext cx="50856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The cold air sinks – the hot air rises .</a:t>
            </a:r>
          </a:p>
          <a:p>
            <a:r>
              <a:rPr lang="en-US" sz="2600" dirty="0">
                <a:solidFill>
                  <a:schemeClr val="bg1"/>
                </a:solidFill>
              </a:rPr>
              <a:t>When they rub together they form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static electricity (lightning) and the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water “falls” out of the hot cloud.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21588" y="3205348"/>
            <a:ext cx="6444722" cy="2934666"/>
            <a:chOff x="85299" y="0"/>
            <a:chExt cx="4097126" cy="1948307"/>
          </a:xfrm>
        </p:grpSpPr>
        <p:sp>
          <p:nvSpPr>
            <p:cNvPr id="9" name="Cloud 1"/>
            <p:cNvSpPr/>
            <p:nvPr/>
          </p:nvSpPr>
          <p:spPr>
            <a:xfrm rot="10800000">
              <a:off x="268224" y="0"/>
              <a:ext cx="3828902" cy="1805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165 w 43322"/>
                <a:gd name="connsiteY8" fmla="*/ 22813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821 w 43322"/>
                <a:gd name="connsiteY8" fmla="*/ 25041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8360 w 43322"/>
                <a:gd name="connsiteY8" fmla="*/ 5285 h 43219"/>
                <a:gd name="connsiteX9" fmla="*/ 38436 w 43322"/>
                <a:gd name="connsiteY9" fmla="*/ 6549 h 43219"/>
                <a:gd name="connsiteX10" fmla="*/ 29114 w 43322"/>
                <a:gd name="connsiteY10" fmla="*/ 3811 h 43219"/>
                <a:gd name="connsiteX11" fmla="*/ 29856 w 43322"/>
                <a:gd name="connsiteY11" fmla="*/ 2199 h 43219"/>
                <a:gd name="connsiteX12" fmla="*/ 22177 w 43322"/>
                <a:gd name="connsiteY12" fmla="*/ 4579 h 43219"/>
                <a:gd name="connsiteX13" fmla="*/ 22536 w 43322"/>
                <a:gd name="connsiteY13" fmla="*/ 3189 h 43219"/>
                <a:gd name="connsiteX14" fmla="*/ 14036 w 43322"/>
                <a:gd name="connsiteY14" fmla="*/ 5051 h 43219"/>
                <a:gd name="connsiteX15" fmla="*/ 15336 w 43322"/>
                <a:gd name="connsiteY15" fmla="*/ 6399 h 43219"/>
                <a:gd name="connsiteX16" fmla="*/ 4163 w 43322"/>
                <a:gd name="connsiteY16" fmla="*/ 15648 h 43219"/>
                <a:gd name="connsiteX17" fmla="*/ 3936 w 43322"/>
                <a:gd name="connsiteY17" fmla="*/ 14229 h 43219"/>
                <a:gd name="connsiteX0" fmla="*/ 3936 w 42213"/>
                <a:gd name="connsiteY0" fmla="*/ 14229 h 43219"/>
                <a:gd name="connsiteX1" fmla="*/ 5659 w 42213"/>
                <a:gd name="connsiteY1" fmla="*/ 6766 h 43219"/>
                <a:gd name="connsiteX2" fmla="*/ 14041 w 42213"/>
                <a:gd name="connsiteY2" fmla="*/ 5061 h 43219"/>
                <a:gd name="connsiteX3" fmla="*/ 22492 w 42213"/>
                <a:gd name="connsiteY3" fmla="*/ 3291 h 43219"/>
                <a:gd name="connsiteX4" fmla="*/ 25785 w 42213"/>
                <a:gd name="connsiteY4" fmla="*/ 59 h 43219"/>
                <a:gd name="connsiteX5" fmla="*/ 29869 w 42213"/>
                <a:gd name="connsiteY5" fmla="*/ 2340 h 43219"/>
                <a:gd name="connsiteX6" fmla="*/ 35499 w 42213"/>
                <a:gd name="connsiteY6" fmla="*/ 549 h 43219"/>
                <a:gd name="connsiteX7" fmla="*/ 38354 w 42213"/>
                <a:gd name="connsiteY7" fmla="*/ 5435 h 43219"/>
                <a:gd name="connsiteX8" fmla="*/ 42018 w 42213"/>
                <a:gd name="connsiteY8" fmla="*/ 10177 h 43219"/>
                <a:gd name="connsiteX9" fmla="*/ 41263 w 42213"/>
                <a:gd name="connsiteY9" fmla="*/ 26261 h 43219"/>
                <a:gd name="connsiteX10" fmla="*/ 37440 w 42213"/>
                <a:gd name="connsiteY10" fmla="*/ 30063 h 43219"/>
                <a:gd name="connsiteX11" fmla="*/ 35431 w 42213"/>
                <a:gd name="connsiteY11" fmla="*/ 35960 h 43219"/>
                <a:gd name="connsiteX12" fmla="*/ 28591 w 42213"/>
                <a:gd name="connsiteY12" fmla="*/ 36674 h 43219"/>
                <a:gd name="connsiteX13" fmla="*/ 23703 w 42213"/>
                <a:gd name="connsiteY13" fmla="*/ 42965 h 43219"/>
                <a:gd name="connsiteX14" fmla="*/ 16516 w 42213"/>
                <a:gd name="connsiteY14" fmla="*/ 39125 h 43219"/>
                <a:gd name="connsiteX15" fmla="*/ 5840 w 42213"/>
                <a:gd name="connsiteY15" fmla="*/ 35331 h 43219"/>
                <a:gd name="connsiteX16" fmla="*/ 1146 w 42213"/>
                <a:gd name="connsiteY16" fmla="*/ 31109 h 43219"/>
                <a:gd name="connsiteX17" fmla="*/ 2149 w 42213"/>
                <a:gd name="connsiteY17" fmla="*/ 25410 h 43219"/>
                <a:gd name="connsiteX18" fmla="*/ 31 w 42213"/>
                <a:gd name="connsiteY18" fmla="*/ 19563 h 43219"/>
                <a:gd name="connsiteX19" fmla="*/ 3899 w 42213"/>
                <a:gd name="connsiteY19" fmla="*/ 14366 h 43219"/>
                <a:gd name="connsiteX20" fmla="*/ 3936 w 42213"/>
                <a:gd name="connsiteY20" fmla="*/ 14229 h 43219"/>
                <a:gd name="connsiteX0" fmla="*/ 4729 w 42213"/>
                <a:gd name="connsiteY0" fmla="*/ 26036 h 43219"/>
                <a:gd name="connsiteX1" fmla="*/ 2196 w 42213"/>
                <a:gd name="connsiteY1" fmla="*/ 25239 h 43219"/>
                <a:gd name="connsiteX2" fmla="*/ 6964 w 42213"/>
                <a:gd name="connsiteY2" fmla="*/ 34758 h 43219"/>
                <a:gd name="connsiteX3" fmla="*/ 5856 w 42213"/>
                <a:gd name="connsiteY3" fmla="*/ 35139 h 43219"/>
                <a:gd name="connsiteX4" fmla="*/ 16514 w 42213"/>
                <a:gd name="connsiteY4" fmla="*/ 38949 h 43219"/>
                <a:gd name="connsiteX5" fmla="*/ 15846 w 42213"/>
                <a:gd name="connsiteY5" fmla="*/ 37209 h 43219"/>
                <a:gd name="connsiteX6" fmla="*/ 28863 w 42213"/>
                <a:gd name="connsiteY6" fmla="*/ 34610 h 43219"/>
                <a:gd name="connsiteX7" fmla="*/ 28596 w 42213"/>
                <a:gd name="connsiteY7" fmla="*/ 36519 h 43219"/>
                <a:gd name="connsiteX8" fmla="*/ 38360 w 42213"/>
                <a:gd name="connsiteY8" fmla="*/ 5285 h 43219"/>
                <a:gd name="connsiteX9" fmla="*/ 38436 w 42213"/>
                <a:gd name="connsiteY9" fmla="*/ 6549 h 43219"/>
                <a:gd name="connsiteX10" fmla="*/ 29114 w 42213"/>
                <a:gd name="connsiteY10" fmla="*/ 3811 h 43219"/>
                <a:gd name="connsiteX11" fmla="*/ 29856 w 42213"/>
                <a:gd name="connsiteY11" fmla="*/ 2199 h 43219"/>
                <a:gd name="connsiteX12" fmla="*/ 22177 w 42213"/>
                <a:gd name="connsiteY12" fmla="*/ 4579 h 43219"/>
                <a:gd name="connsiteX13" fmla="*/ 22536 w 42213"/>
                <a:gd name="connsiteY13" fmla="*/ 3189 h 43219"/>
                <a:gd name="connsiteX14" fmla="*/ 14036 w 42213"/>
                <a:gd name="connsiteY14" fmla="*/ 5051 h 43219"/>
                <a:gd name="connsiteX15" fmla="*/ 15336 w 42213"/>
                <a:gd name="connsiteY15" fmla="*/ 6399 h 43219"/>
                <a:gd name="connsiteX16" fmla="*/ 4163 w 42213"/>
                <a:gd name="connsiteY16" fmla="*/ 15648 h 43219"/>
                <a:gd name="connsiteX17" fmla="*/ 3936 w 42213"/>
                <a:gd name="connsiteY17" fmla="*/ 14229 h 43219"/>
                <a:gd name="connsiteX0" fmla="*/ 3936 w 41706"/>
                <a:gd name="connsiteY0" fmla="*/ 14229 h 43219"/>
                <a:gd name="connsiteX1" fmla="*/ 5659 w 41706"/>
                <a:gd name="connsiteY1" fmla="*/ 6766 h 43219"/>
                <a:gd name="connsiteX2" fmla="*/ 14041 w 41706"/>
                <a:gd name="connsiteY2" fmla="*/ 5061 h 43219"/>
                <a:gd name="connsiteX3" fmla="*/ 22492 w 41706"/>
                <a:gd name="connsiteY3" fmla="*/ 3291 h 43219"/>
                <a:gd name="connsiteX4" fmla="*/ 25785 w 41706"/>
                <a:gd name="connsiteY4" fmla="*/ 59 h 43219"/>
                <a:gd name="connsiteX5" fmla="*/ 29869 w 41706"/>
                <a:gd name="connsiteY5" fmla="*/ 2340 h 43219"/>
                <a:gd name="connsiteX6" fmla="*/ 35499 w 41706"/>
                <a:gd name="connsiteY6" fmla="*/ 549 h 43219"/>
                <a:gd name="connsiteX7" fmla="*/ 38354 w 41706"/>
                <a:gd name="connsiteY7" fmla="*/ 5435 h 43219"/>
                <a:gd name="connsiteX8" fmla="*/ 41302 w 41706"/>
                <a:gd name="connsiteY8" fmla="*/ 9587 h 43219"/>
                <a:gd name="connsiteX9" fmla="*/ 41263 w 41706"/>
                <a:gd name="connsiteY9" fmla="*/ 26261 h 43219"/>
                <a:gd name="connsiteX10" fmla="*/ 37440 w 41706"/>
                <a:gd name="connsiteY10" fmla="*/ 30063 h 43219"/>
                <a:gd name="connsiteX11" fmla="*/ 35431 w 41706"/>
                <a:gd name="connsiteY11" fmla="*/ 35960 h 43219"/>
                <a:gd name="connsiteX12" fmla="*/ 28591 w 41706"/>
                <a:gd name="connsiteY12" fmla="*/ 36674 h 43219"/>
                <a:gd name="connsiteX13" fmla="*/ 23703 w 41706"/>
                <a:gd name="connsiteY13" fmla="*/ 42965 h 43219"/>
                <a:gd name="connsiteX14" fmla="*/ 16516 w 41706"/>
                <a:gd name="connsiteY14" fmla="*/ 39125 h 43219"/>
                <a:gd name="connsiteX15" fmla="*/ 5840 w 41706"/>
                <a:gd name="connsiteY15" fmla="*/ 35331 h 43219"/>
                <a:gd name="connsiteX16" fmla="*/ 1146 w 41706"/>
                <a:gd name="connsiteY16" fmla="*/ 31109 h 43219"/>
                <a:gd name="connsiteX17" fmla="*/ 2149 w 41706"/>
                <a:gd name="connsiteY17" fmla="*/ 25410 h 43219"/>
                <a:gd name="connsiteX18" fmla="*/ 31 w 41706"/>
                <a:gd name="connsiteY18" fmla="*/ 19563 h 43219"/>
                <a:gd name="connsiteX19" fmla="*/ 3899 w 41706"/>
                <a:gd name="connsiteY19" fmla="*/ 14366 h 43219"/>
                <a:gd name="connsiteX20" fmla="*/ 3936 w 41706"/>
                <a:gd name="connsiteY20" fmla="*/ 14229 h 43219"/>
                <a:gd name="connsiteX0" fmla="*/ 4729 w 41706"/>
                <a:gd name="connsiteY0" fmla="*/ 26036 h 43219"/>
                <a:gd name="connsiteX1" fmla="*/ 2196 w 41706"/>
                <a:gd name="connsiteY1" fmla="*/ 25239 h 43219"/>
                <a:gd name="connsiteX2" fmla="*/ 6964 w 41706"/>
                <a:gd name="connsiteY2" fmla="*/ 34758 h 43219"/>
                <a:gd name="connsiteX3" fmla="*/ 5856 w 41706"/>
                <a:gd name="connsiteY3" fmla="*/ 35139 h 43219"/>
                <a:gd name="connsiteX4" fmla="*/ 16514 w 41706"/>
                <a:gd name="connsiteY4" fmla="*/ 38949 h 43219"/>
                <a:gd name="connsiteX5" fmla="*/ 15846 w 41706"/>
                <a:gd name="connsiteY5" fmla="*/ 37209 h 43219"/>
                <a:gd name="connsiteX6" fmla="*/ 28863 w 41706"/>
                <a:gd name="connsiteY6" fmla="*/ 34610 h 43219"/>
                <a:gd name="connsiteX7" fmla="*/ 28596 w 41706"/>
                <a:gd name="connsiteY7" fmla="*/ 36519 h 43219"/>
                <a:gd name="connsiteX8" fmla="*/ 38360 w 41706"/>
                <a:gd name="connsiteY8" fmla="*/ 5285 h 43219"/>
                <a:gd name="connsiteX9" fmla="*/ 38436 w 41706"/>
                <a:gd name="connsiteY9" fmla="*/ 6549 h 43219"/>
                <a:gd name="connsiteX10" fmla="*/ 29114 w 41706"/>
                <a:gd name="connsiteY10" fmla="*/ 3811 h 43219"/>
                <a:gd name="connsiteX11" fmla="*/ 29856 w 41706"/>
                <a:gd name="connsiteY11" fmla="*/ 2199 h 43219"/>
                <a:gd name="connsiteX12" fmla="*/ 22177 w 41706"/>
                <a:gd name="connsiteY12" fmla="*/ 4579 h 43219"/>
                <a:gd name="connsiteX13" fmla="*/ 22536 w 41706"/>
                <a:gd name="connsiteY13" fmla="*/ 3189 h 43219"/>
                <a:gd name="connsiteX14" fmla="*/ 14036 w 41706"/>
                <a:gd name="connsiteY14" fmla="*/ 5051 h 43219"/>
                <a:gd name="connsiteX15" fmla="*/ 15336 w 41706"/>
                <a:gd name="connsiteY15" fmla="*/ 6399 h 43219"/>
                <a:gd name="connsiteX16" fmla="*/ 4163 w 41706"/>
                <a:gd name="connsiteY16" fmla="*/ 15648 h 43219"/>
                <a:gd name="connsiteX17" fmla="*/ 3936 w 41706"/>
                <a:gd name="connsiteY17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0817" y="6116"/>
                    <a:pt x="41302" y="9587"/>
                  </a:cubicBezTo>
                  <a:cubicBezTo>
                    <a:pt x="41787" y="13058"/>
                    <a:pt x="41907" y="22848"/>
                    <a:pt x="41263" y="26261"/>
                  </a:cubicBezTo>
                  <a:cubicBezTo>
                    <a:pt x="40619" y="29674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70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ea typeface="Calibri"/>
                  <a:cs typeface="Times New Roman"/>
                </a:rPr>
                <a:t>	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Text Box 6"/>
            <p:cNvSpPr txBox="1"/>
            <p:nvPr/>
          </p:nvSpPr>
          <p:spPr>
            <a:xfrm>
              <a:off x="85299" y="57427"/>
              <a:ext cx="4097126" cy="18908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↑</a:t>
              </a:r>
              <a:endParaRPr lang="en-US" sz="2400" dirty="0">
                <a:solidFill>
                  <a:srgbClr val="FFFFFF"/>
                </a:solidFill>
                <a:effectLst/>
                <a:latin typeface="Arial Black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Hot – wet air mass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(formed over the equator)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275555"/>
            <a:ext cx="6248400" cy="2759139"/>
            <a:chOff x="0" y="0"/>
            <a:chExt cx="4262755" cy="1814195"/>
          </a:xfrm>
        </p:grpSpPr>
        <p:sp>
          <p:nvSpPr>
            <p:cNvPr id="15" name="Cloud 1"/>
            <p:cNvSpPr/>
            <p:nvPr/>
          </p:nvSpPr>
          <p:spPr>
            <a:xfrm>
              <a:off x="85344" y="0"/>
              <a:ext cx="3828902" cy="1805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165 w 43322"/>
                <a:gd name="connsiteY8" fmla="*/ 22813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821 w 43322"/>
                <a:gd name="connsiteY8" fmla="*/ 25041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8360 w 43322"/>
                <a:gd name="connsiteY8" fmla="*/ 5285 h 43219"/>
                <a:gd name="connsiteX9" fmla="*/ 38436 w 43322"/>
                <a:gd name="connsiteY9" fmla="*/ 6549 h 43219"/>
                <a:gd name="connsiteX10" fmla="*/ 29114 w 43322"/>
                <a:gd name="connsiteY10" fmla="*/ 3811 h 43219"/>
                <a:gd name="connsiteX11" fmla="*/ 29856 w 43322"/>
                <a:gd name="connsiteY11" fmla="*/ 2199 h 43219"/>
                <a:gd name="connsiteX12" fmla="*/ 22177 w 43322"/>
                <a:gd name="connsiteY12" fmla="*/ 4579 h 43219"/>
                <a:gd name="connsiteX13" fmla="*/ 22536 w 43322"/>
                <a:gd name="connsiteY13" fmla="*/ 3189 h 43219"/>
                <a:gd name="connsiteX14" fmla="*/ 14036 w 43322"/>
                <a:gd name="connsiteY14" fmla="*/ 5051 h 43219"/>
                <a:gd name="connsiteX15" fmla="*/ 15336 w 43322"/>
                <a:gd name="connsiteY15" fmla="*/ 6399 h 43219"/>
                <a:gd name="connsiteX16" fmla="*/ 4163 w 43322"/>
                <a:gd name="connsiteY16" fmla="*/ 15648 h 43219"/>
                <a:gd name="connsiteX17" fmla="*/ 3936 w 43322"/>
                <a:gd name="connsiteY17" fmla="*/ 14229 h 43219"/>
                <a:gd name="connsiteX0" fmla="*/ 3936 w 42213"/>
                <a:gd name="connsiteY0" fmla="*/ 14229 h 43219"/>
                <a:gd name="connsiteX1" fmla="*/ 5659 w 42213"/>
                <a:gd name="connsiteY1" fmla="*/ 6766 h 43219"/>
                <a:gd name="connsiteX2" fmla="*/ 14041 w 42213"/>
                <a:gd name="connsiteY2" fmla="*/ 5061 h 43219"/>
                <a:gd name="connsiteX3" fmla="*/ 22492 w 42213"/>
                <a:gd name="connsiteY3" fmla="*/ 3291 h 43219"/>
                <a:gd name="connsiteX4" fmla="*/ 25785 w 42213"/>
                <a:gd name="connsiteY4" fmla="*/ 59 h 43219"/>
                <a:gd name="connsiteX5" fmla="*/ 29869 w 42213"/>
                <a:gd name="connsiteY5" fmla="*/ 2340 h 43219"/>
                <a:gd name="connsiteX6" fmla="*/ 35499 w 42213"/>
                <a:gd name="connsiteY6" fmla="*/ 549 h 43219"/>
                <a:gd name="connsiteX7" fmla="*/ 38354 w 42213"/>
                <a:gd name="connsiteY7" fmla="*/ 5435 h 43219"/>
                <a:gd name="connsiteX8" fmla="*/ 42018 w 42213"/>
                <a:gd name="connsiteY8" fmla="*/ 10177 h 43219"/>
                <a:gd name="connsiteX9" fmla="*/ 41263 w 42213"/>
                <a:gd name="connsiteY9" fmla="*/ 26261 h 43219"/>
                <a:gd name="connsiteX10" fmla="*/ 37440 w 42213"/>
                <a:gd name="connsiteY10" fmla="*/ 30063 h 43219"/>
                <a:gd name="connsiteX11" fmla="*/ 35431 w 42213"/>
                <a:gd name="connsiteY11" fmla="*/ 35960 h 43219"/>
                <a:gd name="connsiteX12" fmla="*/ 28591 w 42213"/>
                <a:gd name="connsiteY12" fmla="*/ 36674 h 43219"/>
                <a:gd name="connsiteX13" fmla="*/ 23703 w 42213"/>
                <a:gd name="connsiteY13" fmla="*/ 42965 h 43219"/>
                <a:gd name="connsiteX14" fmla="*/ 16516 w 42213"/>
                <a:gd name="connsiteY14" fmla="*/ 39125 h 43219"/>
                <a:gd name="connsiteX15" fmla="*/ 5840 w 42213"/>
                <a:gd name="connsiteY15" fmla="*/ 35331 h 43219"/>
                <a:gd name="connsiteX16" fmla="*/ 1146 w 42213"/>
                <a:gd name="connsiteY16" fmla="*/ 31109 h 43219"/>
                <a:gd name="connsiteX17" fmla="*/ 2149 w 42213"/>
                <a:gd name="connsiteY17" fmla="*/ 25410 h 43219"/>
                <a:gd name="connsiteX18" fmla="*/ 31 w 42213"/>
                <a:gd name="connsiteY18" fmla="*/ 19563 h 43219"/>
                <a:gd name="connsiteX19" fmla="*/ 3899 w 42213"/>
                <a:gd name="connsiteY19" fmla="*/ 14366 h 43219"/>
                <a:gd name="connsiteX20" fmla="*/ 3936 w 42213"/>
                <a:gd name="connsiteY20" fmla="*/ 14229 h 43219"/>
                <a:gd name="connsiteX0" fmla="*/ 4729 w 42213"/>
                <a:gd name="connsiteY0" fmla="*/ 26036 h 43219"/>
                <a:gd name="connsiteX1" fmla="*/ 2196 w 42213"/>
                <a:gd name="connsiteY1" fmla="*/ 25239 h 43219"/>
                <a:gd name="connsiteX2" fmla="*/ 6964 w 42213"/>
                <a:gd name="connsiteY2" fmla="*/ 34758 h 43219"/>
                <a:gd name="connsiteX3" fmla="*/ 5856 w 42213"/>
                <a:gd name="connsiteY3" fmla="*/ 35139 h 43219"/>
                <a:gd name="connsiteX4" fmla="*/ 16514 w 42213"/>
                <a:gd name="connsiteY4" fmla="*/ 38949 h 43219"/>
                <a:gd name="connsiteX5" fmla="*/ 15846 w 42213"/>
                <a:gd name="connsiteY5" fmla="*/ 37209 h 43219"/>
                <a:gd name="connsiteX6" fmla="*/ 28863 w 42213"/>
                <a:gd name="connsiteY6" fmla="*/ 34610 h 43219"/>
                <a:gd name="connsiteX7" fmla="*/ 28596 w 42213"/>
                <a:gd name="connsiteY7" fmla="*/ 36519 h 43219"/>
                <a:gd name="connsiteX8" fmla="*/ 38360 w 42213"/>
                <a:gd name="connsiteY8" fmla="*/ 5285 h 43219"/>
                <a:gd name="connsiteX9" fmla="*/ 38436 w 42213"/>
                <a:gd name="connsiteY9" fmla="*/ 6549 h 43219"/>
                <a:gd name="connsiteX10" fmla="*/ 29114 w 42213"/>
                <a:gd name="connsiteY10" fmla="*/ 3811 h 43219"/>
                <a:gd name="connsiteX11" fmla="*/ 29856 w 42213"/>
                <a:gd name="connsiteY11" fmla="*/ 2199 h 43219"/>
                <a:gd name="connsiteX12" fmla="*/ 22177 w 42213"/>
                <a:gd name="connsiteY12" fmla="*/ 4579 h 43219"/>
                <a:gd name="connsiteX13" fmla="*/ 22536 w 42213"/>
                <a:gd name="connsiteY13" fmla="*/ 3189 h 43219"/>
                <a:gd name="connsiteX14" fmla="*/ 14036 w 42213"/>
                <a:gd name="connsiteY14" fmla="*/ 5051 h 43219"/>
                <a:gd name="connsiteX15" fmla="*/ 15336 w 42213"/>
                <a:gd name="connsiteY15" fmla="*/ 6399 h 43219"/>
                <a:gd name="connsiteX16" fmla="*/ 4163 w 42213"/>
                <a:gd name="connsiteY16" fmla="*/ 15648 h 43219"/>
                <a:gd name="connsiteX17" fmla="*/ 3936 w 42213"/>
                <a:gd name="connsiteY17" fmla="*/ 14229 h 43219"/>
                <a:gd name="connsiteX0" fmla="*/ 3936 w 41706"/>
                <a:gd name="connsiteY0" fmla="*/ 14229 h 43219"/>
                <a:gd name="connsiteX1" fmla="*/ 5659 w 41706"/>
                <a:gd name="connsiteY1" fmla="*/ 6766 h 43219"/>
                <a:gd name="connsiteX2" fmla="*/ 14041 w 41706"/>
                <a:gd name="connsiteY2" fmla="*/ 5061 h 43219"/>
                <a:gd name="connsiteX3" fmla="*/ 22492 w 41706"/>
                <a:gd name="connsiteY3" fmla="*/ 3291 h 43219"/>
                <a:gd name="connsiteX4" fmla="*/ 25785 w 41706"/>
                <a:gd name="connsiteY4" fmla="*/ 59 h 43219"/>
                <a:gd name="connsiteX5" fmla="*/ 29869 w 41706"/>
                <a:gd name="connsiteY5" fmla="*/ 2340 h 43219"/>
                <a:gd name="connsiteX6" fmla="*/ 35499 w 41706"/>
                <a:gd name="connsiteY6" fmla="*/ 549 h 43219"/>
                <a:gd name="connsiteX7" fmla="*/ 38354 w 41706"/>
                <a:gd name="connsiteY7" fmla="*/ 5435 h 43219"/>
                <a:gd name="connsiteX8" fmla="*/ 41302 w 41706"/>
                <a:gd name="connsiteY8" fmla="*/ 9587 h 43219"/>
                <a:gd name="connsiteX9" fmla="*/ 41263 w 41706"/>
                <a:gd name="connsiteY9" fmla="*/ 26261 h 43219"/>
                <a:gd name="connsiteX10" fmla="*/ 37440 w 41706"/>
                <a:gd name="connsiteY10" fmla="*/ 30063 h 43219"/>
                <a:gd name="connsiteX11" fmla="*/ 35431 w 41706"/>
                <a:gd name="connsiteY11" fmla="*/ 35960 h 43219"/>
                <a:gd name="connsiteX12" fmla="*/ 28591 w 41706"/>
                <a:gd name="connsiteY12" fmla="*/ 36674 h 43219"/>
                <a:gd name="connsiteX13" fmla="*/ 23703 w 41706"/>
                <a:gd name="connsiteY13" fmla="*/ 42965 h 43219"/>
                <a:gd name="connsiteX14" fmla="*/ 16516 w 41706"/>
                <a:gd name="connsiteY14" fmla="*/ 39125 h 43219"/>
                <a:gd name="connsiteX15" fmla="*/ 5840 w 41706"/>
                <a:gd name="connsiteY15" fmla="*/ 35331 h 43219"/>
                <a:gd name="connsiteX16" fmla="*/ 1146 w 41706"/>
                <a:gd name="connsiteY16" fmla="*/ 31109 h 43219"/>
                <a:gd name="connsiteX17" fmla="*/ 2149 w 41706"/>
                <a:gd name="connsiteY17" fmla="*/ 25410 h 43219"/>
                <a:gd name="connsiteX18" fmla="*/ 31 w 41706"/>
                <a:gd name="connsiteY18" fmla="*/ 19563 h 43219"/>
                <a:gd name="connsiteX19" fmla="*/ 3899 w 41706"/>
                <a:gd name="connsiteY19" fmla="*/ 14366 h 43219"/>
                <a:gd name="connsiteX20" fmla="*/ 3936 w 41706"/>
                <a:gd name="connsiteY20" fmla="*/ 14229 h 43219"/>
                <a:gd name="connsiteX0" fmla="*/ 4729 w 41706"/>
                <a:gd name="connsiteY0" fmla="*/ 26036 h 43219"/>
                <a:gd name="connsiteX1" fmla="*/ 2196 w 41706"/>
                <a:gd name="connsiteY1" fmla="*/ 25239 h 43219"/>
                <a:gd name="connsiteX2" fmla="*/ 6964 w 41706"/>
                <a:gd name="connsiteY2" fmla="*/ 34758 h 43219"/>
                <a:gd name="connsiteX3" fmla="*/ 5856 w 41706"/>
                <a:gd name="connsiteY3" fmla="*/ 35139 h 43219"/>
                <a:gd name="connsiteX4" fmla="*/ 16514 w 41706"/>
                <a:gd name="connsiteY4" fmla="*/ 38949 h 43219"/>
                <a:gd name="connsiteX5" fmla="*/ 15846 w 41706"/>
                <a:gd name="connsiteY5" fmla="*/ 37209 h 43219"/>
                <a:gd name="connsiteX6" fmla="*/ 28863 w 41706"/>
                <a:gd name="connsiteY6" fmla="*/ 34610 h 43219"/>
                <a:gd name="connsiteX7" fmla="*/ 28596 w 41706"/>
                <a:gd name="connsiteY7" fmla="*/ 36519 h 43219"/>
                <a:gd name="connsiteX8" fmla="*/ 38360 w 41706"/>
                <a:gd name="connsiteY8" fmla="*/ 5285 h 43219"/>
                <a:gd name="connsiteX9" fmla="*/ 38436 w 41706"/>
                <a:gd name="connsiteY9" fmla="*/ 6549 h 43219"/>
                <a:gd name="connsiteX10" fmla="*/ 29114 w 41706"/>
                <a:gd name="connsiteY10" fmla="*/ 3811 h 43219"/>
                <a:gd name="connsiteX11" fmla="*/ 29856 w 41706"/>
                <a:gd name="connsiteY11" fmla="*/ 2199 h 43219"/>
                <a:gd name="connsiteX12" fmla="*/ 22177 w 41706"/>
                <a:gd name="connsiteY12" fmla="*/ 4579 h 43219"/>
                <a:gd name="connsiteX13" fmla="*/ 22536 w 41706"/>
                <a:gd name="connsiteY13" fmla="*/ 3189 h 43219"/>
                <a:gd name="connsiteX14" fmla="*/ 14036 w 41706"/>
                <a:gd name="connsiteY14" fmla="*/ 5051 h 43219"/>
                <a:gd name="connsiteX15" fmla="*/ 15336 w 41706"/>
                <a:gd name="connsiteY15" fmla="*/ 6399 h 43219"/>
                <a:gd name="connsiteX16" fmla="*/ 4163 w 41706"/>
                <a:gd name="connsiteY16" fmla="*/ 15648 h 43219"/>
                <a:gd name="connsiteX17" fmla="*/ 3936 w 41706"/>
                <a:gd name="connsiteY17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0817" y="6116"/>
                    <a:pt x="41302" y="9587"/>
                  </a:cubicBezTo>
                  <a:cubicBezTo>
                    <a:pt x="41787" y="13058"/>
                    <a:pt x="41907" y="22848"/>
                    <a:pt x="41263" y="26261"/>
                  </a:cubicBezTo>
                  <a:cubicBezTo>
                    <a:pt x="40619" y="29674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70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/>
            <p:nvPr/>
          </p:nvSpPr>
          <p:spPr>
            <a:xfrm>
              <a:off x="0" y="365760"/>
              <a:ext cx="4262755" cy="1448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Cold – dry air mass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(formed over the North Pole)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/>
                  <a:cs typeface="Times New Roman"/>
                </a:rPr>
                <a:t>↓</a:t>
              </a: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9851157">
            <a:off x="3518025" y="550658"/>
            <a:ext cx="1939116" cy="1861666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17" name="Lightning Bolt 16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ightning Bolt 17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82261" y="2851324"/>
            <a:ext cx="1835834" cy="2181470"/>
            <a:chOff x="3197343" y="2795105"/>
            <a:chExt cx="5031861" cy="5968227"/>
          </a:xfrm>
          <a:solidFill>
            <a:srgbClr val="00B0F0"/>
          </a:solidFill>
        </p:grpSpPr>
        <p:sp>
          <p:nvSpPr>
            <p:cNvPr id="20" name="Teardrop 19"/>
            <p:cNvSpPr/>
            <p:nvPr/>
          </p:nvSpPr>
          <p:spPr>
            <a:xfrm rot="19088959">
              <a:off x="5830061" y="2795105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9088959">
              <a:off x="3695414" y="7759978"/>
              <a:ext cx="990599" cy="1003354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19088959">
              <a:off x="7238605" y="4189449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/>
          </p:nvSpPr>
          <p:spPr>
            <a:xfrm rot="19088959">
              <a:off x="4394147" y="3978704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rot="19088959">
              <a:off x="3197343" y="5075926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rot="19088959">
              <a:off x="4395949" y="6157037"/>
              <a:ext cx="1019902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9851157">
            <a:off x="3782768" y="718765"/>
            <a:ext cx="1925028" cy="2090880"/>
            <a:chOff x="2992811" y="275554"/>
            <a:chExt cx="2870982" cy="3083980"/>
          </a:xfrm>
          <a:solidFill>
            <a:srgbClr val="FFFF00"/>
          </a:solidFill>
        </p:grpSpPr>
        <p:sp>
          <p:nvSpPr>
            <p:cNvPr id="28" name="Lightning Bolt 27"/>
            <p:cNvSpPr/>
            <p:nvPr/>
          </p:nvSpPr>
          <p:spPr>
            <a:xfrm rot="10800000">
              <a:off x="2992811" y="613637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ightning Bolt 28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9851157">
            <a:off x="3866152" y="953508"/>
            <a:ext cx="1939116" cy="1861666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31" name="Lightning Bolt 30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ightning Bolt 31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81200" y="1523999"/>
            <a:ext cx="4391025" cy="4832351"/>
            <a:chOff x="1981200" y="1523999"/>
            <a:chExt cx="4391025" cy="48323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CE97E175-F317-41B7-BE0D-8378BE8BD72E}"/>
                </a:ext>
              </a:extLst>
            </p:cNvPr>
            <p:cNvSpPr/>
            <p:nvPr/>
          </p:nvSpPr>
          <p:spPr>
            <a:xfrm>
              <a:off x="5064628" y="1523999"/>
              <a:ext cx="1307597" cy="1767605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7" fmla="*/ 408228 w 2425234"/>
                <a:gd name="connsiteY7" fmla="*/ 4621348 h 4621348"/>
                <a:gd name="connsiteX8" fmla="*/ 4817 w 2425234"/>
                <a:gd name="connsiteY8" fmla="*/ 4217937 h 4621348"/>
                <a:gd name="connsiteX0" fmla="*/ -1 w 2425232"/>
                <a:gd name="connsiteY0" fmla="*/ 2222459 h 4621348"/>
                <a:gd name="connsiteX1" fmla="*/ 4815 w 2425232"/>
                <a:gd name="connsiteY1" fmla="*/ 403411 h 4621348"/>
                <a:gd name="connsiteX2" fmla="*/ 408226 w 2425232"/>
                <a:gd name="connsiteY2" fmla="*/ 0 h 4621348"/>
                <a:gd name="connsiteX3" fmla="*/ 2021821 w 2425232"/>
                <a:gd name="connsiteY3" fmla="*/ 0 h 4621348"/>
                <a:gd name="connsiteX4" fmla="*/ 2425232 w 2425232"/>
                <a:gd name="connsiteY4" fmla="*/ 403411 h 4621348"/>
                <a:gd name="connsiteX5" fmla="*/ 2425232 w 2425232"/>
                <a:gd name="connsiteY5" fmla="*/ 4217937 h 4621348"/>
                <a:gd name="connsiteX6" fmla="*/ 2021821 w 2425232"/>
                <a:gd name="connsiteY6" fmla="*/ 4621348 h 4621348"/>
                <a:gd name="connsiteX7" fmla="*/ 4815 w 2425232"/>
                <a:gd name="connsiteY7" fmla="*/ 4217937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0" fmla="*/ -1 w 2425232"/>
                <a:gd name="connsiteY0" fmla="*/ 2222459 h 4217937"/>
                <a:gd name="connsiteX1" fmla="*/ 4815 w 2425232"/>
                <a:gd name="connsiteY1" fmla="*/ 403411 h 4217937"/>
                <a:gd name="connsiteX2" fmla="*/ 408226 w 2425232"/>
                <a:gd name="connsiteY2" fmla="*/ 0 h 4217937"/>
                <a:gd name="connsiteX3" fmla="*/ 2021821 w 2425232"/>
                <a:gd name="connsiteY3" fmla="*/ 0 h 4217937"/>
                <a:gd name="connsiteX4" fmla="*/ 2425232 w 2425232"/>
                <a:gd name="connsiteY4" fmla="*/ 403411 h 4217937"/>
                <a:gd name="connsiteX5" fmla="*/ 2425232 w 2425232"/>
                <a:gd name="connsiteY5" fmla="*/ 4217937 h 4217937"/>
                <a:gd name="connsiteX0" fmla="*/ 1 w 2433133"/>
                <a:gd name="connsiteY0" fmla="*/ 2222459 h 4217937"/>
                <a:gd name="connsiteX1" fmla="*/ 4817 w 2433133"/>
                <a:gd name="connsiteY1" fmla="*/ 403411 h 4217937"/>
                <a:gd name="connsiteX2" fmla="*/ 408228 w 2433133"/>
                <a:gd name="connsiteY2" fmla="*/ 0 h 4217937"/>
                <a:gd name="connsiteX3" fmla="*/ 2021823 w 2433133"/>
                <a:gd name="connsiteY3" fmla="*/ 0 h 4217937"/>
                <a:gd name="connsiteX4" fmla="*/ 2425234 w 2433133"/>
                <a:gd name="connsiteY4" fmla="*/ 403411 h 4217937"/>
                <a:gd name="connsiteX5" fmla="*/ 2433133 w 2433133"/>
                <a:gd name="connsiteY5" fmla="*/ 1664670 h 4217937"/>
                <a:gd name="connsiteX6" fmla="*/ 2425234 w 2433133"/>
                <a:gd name="connsiteY6" fmla="*/ 4217937 h 4217937"/>
                <a:gd name="connsiteX0" fmla="*/ -1 w 2433131"/>
                <a:gd name="connsiteY0" fmla="*/ 2222459 h 2222459"/>
                <a:gd name="connsiteX1" fmla="*/ 4815 w 2433131"/>
                <a:gd name="connsiteY1" fmla="*/ 403411 h 2222459"/>
                <a:gd name="connsiteX2" fmla="*/ 408226 w 2433131"/>
                <a:gd name="connsiteY2" fmla="*/ 0 h 2222459"/>
                <a:gd name="connsiteX3" fmla="*/ 2021821 w 2433131"/>
                <a:gd name="connsiteY3" fmla="*/ 0 h 2222459"/>
                <a:gd name="connsiteX4" fmla="*/ 2425232 w 2433131"/>
                <a:gd name="connsiteY4" fmla="*/ 403411 h 2222459"/>
                <a:gd name="connsiteX5" fmla="*/ 2433131 w 2433131"/>
                <a:gd name="connsiteY5" fmla="*/ 1664670 h 222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3131" h="2222459">
                  <a:moveTo>
                    <a:pt x="-1" y="2222459"/>
                  </a:moveTo>
                  <a:cubicBezTo>
                    <a:pt x="1604" y="1616110"/>
                    <a:pt x="3210" y="1009760"/>
                    <a:pt x="4815" y="403411"/>
                  </a:cubicBezTo>
                  <a:cubicBezTo>
                    <a:pt x="4815" y="180613"/>
                    <a:pt x="185428" y="0"/>
                    <a:pt x="408226" y="0"/>
                  </a:cubicBezTo>
                  <a:lnTo>
                    <a:pt x="2021821" y="0"/>
                  </a:lnTo>
                  <a:cubicBezTo>
                    <a:pt x="2244619" y="0"/>
                    <a:pt x="2425232" y="180613"/>
                    <a:pt x="2425232" y="403411"/>
                  </a:cubicBezTo>
                  <a:lnTo>
                    <a:pt x="2433131" y="1664670"/>
                  </a:ln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lide Number Placeholder 5">
              <a:extLst>
                <a:ext uri="{FF2B5EF4-FFF2-40B4-BE49-F238E27FC236}">
                  <a16:creationId xmlns:a16="http://schemas.microsoft.com/office/drawing/2014/main" xmlns="" id="{15289061-6A17-41F1-9C01-1CA270464DC9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5652049"/>
              <a:ext cx="3035885" cy="704301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Because the air masses are moving, they create wind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F3A29AD-5AC2-4351-A013-54F6604128C8}"/>
                </a:ext>
              </a:extLst>
            </p:cNvPr>
            <p:cNvSpPr/>
            <p:nvPr/>
          </p:nvSpPr>
          <p:spPr>
            <a:xfrm rot="1708522">
              <a:off x="4943870" y="5278074"/>
              <a:ext cx="49760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FFFFFF"/>
                  </a:solidFill>
                  <a:latin typeface="Arial Black"/>
                  <a:ea typeface="Calibri"/>
                  <a:cs typeface="Times New Roman"/>
                </a:rPr>
                <a:t>↑</a:t>
              </a:r>
              <a:endParaRPr lang="en-US" sz="3600" dirty="0"/>
            </a:p>
          </p:txBody>
        </p:sp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80E78B56-A81F-45E8-9BAD-136192E3E9BB}"/>
                </a:ext>
              </a:extLst>
            </p:cNvPr>
            <p:cNvSpPr/>
            <p:nvPr/>
          </p:nvSpPr>
          <p:spPr>
            <a:xfrm>
              <a:off x="5029200" y="3381375"/>
              <a:ext cx="439461" cy="1818157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10" fmla="*/ 13952 w 2460192"/>
                <a:gd name="connsiteY10" fmla="*/ 3457322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1313998 w 2460192"/>
                <a:gd name="connsiteY7" fmla="*/ 4620093 h 4621348"/>
                <a:gd name="connsiteX8" fmla="*/ 443186 w 2460192"/>
                <a:gd name="connsiteY8" fmla="*/ 4621348 h 4621348"/>
                <a:gd name="connsiteX9" fmla="*/ 39775 w 2460192"/>
                <a:gd name="connsiteY9" fmla="*/ 4217937 h 4621348"/>
                <a:gd name="connsiteX10" fmla="*/ 12381 w 2460192"/>
                <a:gd name="connsiteY10" fmla="*/ 3441659 h 4621348"/>
                <a:gd name="connsiteX11" fmla="*/ 13952 w 2460192"/>
                <a:gd name="connsiteY11" fmla="*/ 3457322 h 4621348"/>
                <a:gd name="connsiteX0" fmla="*/ 1313998 w 2460192"/>
                <a:gd name="connsiteY0" fmla="*/ 4620093 h 4735063"/>
                <a:gd name="connsiteX1" fmla="*/ 443186 w 2460192"/>
                <a:gd name="connsiteY1" fmla="*/ 4621348 h 4735063"/>
                <a:gd name="connsiteX2" fmla="*/ 39775 w 2460192"/>
                <a:gd name="connsiteY2" fmla="*/ 4217937 h 4735063"/>
                <a:gd name="connsiteX3" fmla="*/ 12381 w 2460192"/>
                <a:gd name="connsiteY3" fmla="*/ 3441659 h 4735063"/>
                <a:gd name="connsiteX4" fmla="*/ 13952 w 2460192"/>
                <a:gd name="connsiteY4" fmla="*/ 3457322 h 4735063"/>
                <a:gd name="connsiteX5" fmla="*/ 39775 w 2460192"/>
                <a:gd name="connsiteY5" fmla="*/ 403411 h 4735063"/>
                <a:gd name="connsiteX6" fmla="*/ 443186 w 2460192"/>
                <a:gd name="connsiteY6" fmla="*/ 0 h 4735063"/>
                <a:gd name="connsiteX7" fmla="*/ 2056781 w 2460192"/>
                <a:gd name="connsiteY7" fmla="*/ 0 h 4735063"/>
                <a:gd name="connsiteX8" fmla="*/ 2460192 w 2460192"/>
                <a:gd name="connsiteY8" fmla="*/ 403411 h 4735063"/>
                <a:gd name="connsiteX9" fmla="*/ 2460192 w 2460192"/>
                <a:gd name="connsiteY9" fmla="*/ 4217937 h 4735063"/>
                <a:gd name="connsiteX10" fmla="*/ 2056781 w 2460192"/>
                <a:gd name="connsiteY10" fmla="*/ 4621348 h 4735063"/>
                <a:gd name="connsiteX11" fmla="*/ 1484146 w 2460192"/>
                <a:gd name="connsiteY11" fmla="*/ 4735063 h 4735063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13952 w 2460192"/>
                <a:gd name="connsiteY4" fmla="*/ 3457322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40537 w 2460192"/>
                <a:gd name="connsiteY4" fmla="*/ 3080076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22698 w 2460192"/>
                <a:gd name="connsiteY4" fmla="*/ 3065868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22378 w 2468572"/>
                <a:gd name="connsiteY0" fmla="*/ 4620093 h 4621348"/>
                <a:gd name="connsiteX1" fmla="*/ 451566 w 2468572"/>
                <a:gd name="connsiteY1" fmla="*/ 4621348 h 4621348"/>
                <a:gd name="connsiteX2" fmla="*/ 48155 w 2468572"/>
                <a:gd name="connsiteY2" fmla="*/ 4217937 h 4621348"/>
                <a:gd name="connsiteX3" fmla="*/ 20761 w 2468572"/>
                <a:gd name="connsiteY3" fmla="*/ 3441659 h 4621348"/>
                <a:gd name="connsiteX4" fmla="*/ 4493 w 2468572"/>
                <a:gd name="connsiteY4" fmla="*/ 2988024 h 4621348"/>
                <a:gd name="connsiteX5" fmla="*/ 48155 w 2468572"/>
                <a:gd name="connsiteY5" fmla="*/ 403411 h 4621348"/>
                <a:gd name="connsiteX6" fmla="*/ 451566 w 2468572"/>
                <a:gd name="connsiteY6" fmla="*/ 0 h 4621348"/>
                <a:gd name="connsiteX7" fmla="*/ 2065161 w 2468572"/>
                <a:gd name="connsiteY7" fmla="*/ 0 h 4621348"/>
                <a:gd name="connsiteX8" fmla="*/ 2468572 w 2468572"/>
                <a:gd name="connsiteY8" fmla="*/ 403411 h 4621348"/>
                <a:gd name="connsiteX9" fmla="*/ 2468572 w 2468572"/>
                <a:gd name="connsiteY9" fmla="*/ 4217937 h 4621348"/>
                <a:gd name="connsiteX10" fmla="*/ 2065161 w 2468572"/>
                <a:gd name="connsiteY10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03411 h 4621348"/>
                <a:gd name="connsiteX8" fmla="*/ 2461389 w 2461389"/>
                <a:gd name="connsiteY8" fmla="*/ 4217937 h 4621348"/>
                <a:gd name="connsiteX9" fmla="*/ 2057978 w 2461389"/>
                <a:gd name="connsiteY9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217937 h 4621348"/>
                <a:gd name="connsiteX8" fmla="*/ 2057978 w 2461389"/>
                <a:gd name="connsiteY8" fmla="*/ 4621348 h 4621348"/>
                <a:gd name="connsiteX0" fmla="*/ 1315195 w 2177503"/>
                <a:gd name="connsiteY0" fmla="*/ 4620093 h 4621348"/>
                <a:gd name="connsiteX1" fmla="*/ 444383 w 2177503"/>
                <a:gd name="connsiteY1" fmla="*/ 4621348 h 4621348"/>
                <a:gd name="connsiteX2" fmla="*/ 40972 w 2177503"/>
                <a:gd name="connsiteY2" fmla="*/ 4217937 h 4621348"/>
                <a:gd name="connsiteX3" fmla="*/ 13578 w 2177503"/>
                <a:gd name="connsiteY3" fmla="*/ 3441659 h 4621348"/>
                <a:gd name="connsiteX4" fmla="*/ 40972 w 2177503"/>
                <a:gd name="connsiteY4" fmla="*/ 403411 h 4621348"/>
                <a:gd name="connsiteX5" fmla="*/ 444383 w 2177503"/>
                <a:gd name="connsiteY5" fmla="*/ 0 h 4621348"/>
                <a:gd name="connsiteX6" fmla="*/ 2057978 w 2177503"/>
                <a:gd name="connsiteY6" fmla="*/ 0 h 4621348"/>
                <a:gd name="connsiteX7" fmla="*/ 2057978 w 2177503"/>
                <a:gd name="connsiteY7" fmla="*/ 4621348 h 4621348"/>
                <a:gd name="connsiteX0" fmla="*/ 1315195 w 2057979"/>
                <a:gd name="connsiteY0" fmla="*/ 4620093 h 4621348"/>
                <a:gd name="connsiteX1" fmla="*/ 444383 w 2057979"/>
                <a:gd name="connsiteY1" fmla="*/ 4621348 h 4621348"/>
                <a:gd name="connsiteX2" fmla="*/ 40972 w 2057979"/>
                <a:gd name="connsiteY2" fmla="*/ 4217937 h 4621348"/>
                <a:gd name="connsiteX3" fmla="*/ 13578 w 2057979"/>
                <a:gd name="connsiteY3" fmla="*/ 3441659 h 4621348"/>
                <a:gd name="connsiteX4" fmla="*/ 40972 w 2057979"/>
                <a:gd name="connsiteY4" fmla="*/ 403411 h 4621348"/>
                <a:gd name="connsiteX5" fmla="*/ 444383 w 2057979"/>
                <a:gd name="connsiteY5" fmla="*/ 0 h 4621348"/>
                <a:gd name="connsiteX6" fmla="*/ 2057978 w 2057979"/>
                <a:gd name="connsiteY6" fmla="*/ 0 h 4621348"/>
                <a:gd name="connsiteX0" fmla="*/ 1328176 w 2070958"/>
                <a:gd name="connsiteY0" fmla="*/ 4620093 h 4621348"/>
                <a:gd name="connsiteX1" fmla="*/ 457364 w 2070958"/>
                <a:gd name="connsiteY1" fmla="*/ 4621348 h 4621348"/>
                <a:gd name="connsiteX2" fmla="*/ 53953 w 2070958"/>
                <a:gd name="connsiteY2" fmla="*/ 4217937 h 4621348"/>
                <a:gd name="connsiteX3" fmla="*/ 26559 w 2070958"/>
                <a:gd name="connsiteY3" fmla="*/ 3441659 h 4621348"/>
                <a:gd name="connsiteX4" fmla="*/ 1429 w 2070958"/>
                <a:gd name="connsiteY4" fmla="*/ 2335329 h 4621348"/>
                <a:gd name="connsiteX5" fmla="*/ 53953 w 2070958"/>
                <a:gd name="connsiteY5" fmla="*/ 403411 h 4621348"/>
                <a:gd name="connsiteX6" fmla="*/ 457364 w 2070958"/>
                <a:gd name="connsiteY6" fmla="*/ 0 h 4621348"/>
                <a:gd name="connsiteX7" fmla="*/ 2070959 w 2070958"/>
                <a:gd name="connsiteY7" fmla="*/ 0 h 4621348"/>
                <a:gd name="connsiteX0" fmla="*/ 1313999 w 2056783"/>
                <a:gd name="connsiteY0" fmla="*/ 4620093 h 4621348"/>
                <a:gd name="connsiteX1" fmla="*/ 443187 w 2056783"/>
                <a:gd name="connsiteY1" fmla="*/ 4621348 h 4621348"/>
                <a:gd name="connsiteX2" fmla="*/ 39776 w 2056783"/>
                <a:gd name="connsiteY2" fmla="*/ 4217937 h 4621348"/>
                <a:gd name="connsiteX3" fmla="*/ 12382 w 2056783"/>
                <a:gd name="connsiteY3" fmla="*/ 3441659 h 4621348"/>
                <a:gd name="connsiteX4" fmla="*/ 22700 w 2056783"/>
                <a:gd name="connsiteY4" fmla="*/ 2335329 h 4621348"/>
                <a:gd name="connsiteX5" fmla="*/ 39776 w 2056783"/>
                <a:gd name="connsiteY5" fmla="*/ 403411 h 4621348"/>
                <a:gd name="connsiteX6" fmla="*/ 443187 w 2056783"/>
                <a:gd name="connsiteY6" fmla="*/ 0 h 4621348"/>
                <a:gd name="connsiteX7" fmla="*/ 2056782 w 2056783"/>
                <a:gd name="connsiteY7" fmla="*/ 0 h 4621348"/>
                <a:gd name="connsiteX0" fmla="*/ 1328479 w 2071262"/>
                <a:gd name="connsiteY0" fmla="*/ 4620093 h 4621348"/>
                <a:gd name="connsiteX1" fmla="*/ 457667 w 2071262"/>
                <a:gd name="connsiteY1" fmla="*/ 4621348 h 4621348"/>
                <a:gd name="connsiteX2" fmla="*/ 54256 w 2071262"/>
                <a:gd name="connsiteY2" fmla="*/ 4217937 h 4621348"/>
                <a:gd name="connsiteX3" fmla="*/ 26862 w 2071262"/>
                <a:gd name="connsiteY3" fmla="*/ 3441659 h 4621348"/>
                <a:gd name="connsiteX4" fmla="*/ 37180 w 2071262"/>
                <a:gd name="connsiteY4" fmla="*/ 2335329 h 4621348"/>
                <a:gd name="connsiteX5" fmla="*/ 457667 w 2071262"/>
                <a:gd name="connsiteY5" fmla="*/ 0 h 4621348"/>
                <a:gd name="connsiteX6" fmla="*/ 2071262 w 2071262"/>
                <a:gd name="connsiteY6" fmla="*/ 0 h 4621348"/>
                <a:gd name="connsiteX0" fmla="*/ 1447482 w 2190265"/>
                <a:gd name="connsiteY0" fmla="*/ 4620093 h 4621348"/>
                <a:gd name="connsiteX1" fmla="*/ 576670 w 2190265"/>
                <a:gd name="connsiteY1" fmla="*/ 4621348 h 4621348"/>
                <a:gd name="connsiteX2" fmla="*/ 173259 w 2190265"/>
                <a:gd name="connsiteY2" fmla="*/ 4217937 h 4621348"/>
                <a:gd name="connsiteX3" fmla="*/ 145865 w 2190265"/>
                <a:gd name="connsiteY3" fmla="*/ 3441659 h 4621348"/>
                <a:gd name="connsiteX4" fmla="*/ 156183 w 2190265"/>
                <a:gd name="connsiteY4" fmla="*/ 2335329 h 4621348"/>
                <a:gd name="connsiteX5" fmla="*/ 2190265 w 2190265"/>
                <a:gd name="connsiteY5" fmla="*/ 0 h 4621348"/>
                <a:gd name="connsiteX0" fmla="*/ 1447482 w 1447481"/>
                <a:gd name="connsiteY0" fmla="*/ 2284764 h 2286019"/>
                <a:gd name="connsiteX1" fmla="*/ 576670 w 1447481"/>
                <a:gd name="connsiteY1" fmla="*/ 2286019 h 2286019"/>
                <a:gd name="connsiteX2" fmla="*/ 173259 w 1447481"/>
                <a:gd name="connsiteY2" fmla="*/ 1882608 h 2286019"/>
                <a:gd name="connsiteX3" fmla="*/ 145865 w 1447481"/>
                <a:gd name="connsiteY3" fmla="*/ 1106330 h 2286019"/>
                <a:gd name="connsiteX4" fmla="*/ 156183 w 1447481"/>
                <a:gd name="connsiteY4" fmla="*/ 0 h 2286019"/>
                <a:gd name="connsiteX0" fmla="*/ 1313998 w 1313999"/>
                <a:gd name="connsiteY0" fmla="*/ 2284764 h 2286019"/>
                <a:gd name="connsiteX1" fmla="*/ 443186 w 1313999"/>
                <a:gd name="connsiteY1" fmla="*/ 2286019 h 2286019"/>
                <a:gd name="connsiteX2" fmla="*/ 39775 w 1313999"/>
                <a:gd name="connsiteY2" fmla="*/ 1882608 h 2286019"/>
                <a:gd name="connsiteX3" fmla="*/ 12381 w 1313999"/>
                <a:gd name="connsiteY3" fmla="*/ 1106330 h 2286019"/>
                <a:gd name="connsiteX4" fmla="*/ 22699 w 1313999"/>
                <a:gd name="connsiteY4" fmla="*/ 0 h 2286019"/>
                <a:gd name="connsiteX0" fmla="*/ 817733 w 817733"/>
                <a:gd name="connsiteY0" fmla="*/ 2284764 h 2286019"/>
                <a:gd name="connsiteX1" fmla="*/ 443186 w 817733"/>
                <a:gd name="connsiteY1" fmla="*/ 2286019 h 2286019"/>
                <a:gd name="connsiteX2" fmla="*/ 39775 w 817733"/>
                <a:gd name="connsiteY2" fmla="*/ 1882608 h 2286019"/>
                <a:gd name="connsiteX3" fmla="*/ 12381 w 817733"/>
                <a:gd name="connsiteY3" fmla="*/ 1106330 h 2286019"/>
                <a:gd name="connsiteX4" fmla="*/ 22699 w 817733"/>
                <a:gd name="connsiteY4" fmla="*/ 0 h 228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733" h="2286019">
                  <a:moveTo>
                    <a:pt x="817733" y="2284764"/>
                  </a:moveTo>
                  <a:lnTo>
                    <a:pt x="443186" y="2286019"/>
                  </a:lnTo>
                  <a:cubicBezTo>
                    <a:pt x="220388" y="2286019"/>
                    <a:pt x="39775" y="2105406"/>
                    <a:pt x="39775" y="1882608"/>
                  </a:cubicBezTo>
                  <a:cubicBezTo>
                    <a:pt x="-26381" y="1689756"/>
                    <a:pt x="9233" y="1412381"/>
                    <a:pt x="12381" y="1106330"/>
                  </a:cubicBezTo>
                  <a:cubicBezTo>
                    <a:pt x="15820" y="737553"/>
                    <a:pt x="19260" y="368777"/>
                    <a:pt x="22699" y="0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2">
              <a:extLst>
                <a:ext uri="{FF2B5EF4-FFF2-40B4-BE49-F238E27FC236}">
                  <a16:creationId xmlns:a16="http://schemas.microsoft.com/office/drawing/2014/main" xmlns="" id="{CE97E175-F317-41B7-BE0D-8378BE8BD72E}"/>
                </a:ext>
              </a:extLst>
            </p:cNvPr>
            <p:cNvSpPr/>
            <p:nvPr/>
          </p:nvSpPr>
          <p:spPr>
            <a:xfrm>
              <a:off x="6151180" y="2971800"/>
              <a:ext cx="216799" cy="2247341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7" fmla="*/ 408228 w 2425234"/>
                <a:gd name="connsiteY7" fmla="*/ 4621348 h 4621348"/>
                <a:gd name="connsiteX8" fmla="*/ 4817 w 2425234"/>
                <a:gd name="connsiteY8" fmla="*/ 4217937 h 4621348"/>
                <a:gd name="connsiteX0" fmla="*/ -1 w 2425232"/>
                <a:gd name="connsiteY0" fmla="*/ 2222459 h 4621348"/>
                <a:gd name="connsiteX1" fmla="*/ 4815 w 2425232"/>
                <a:gd name="connsiteY1" fmla="*/ 403411 h 4621348"/>
                <a:gd name="connsiteX2" fmla="*/ 408226 w 2425232"/>
                <a:gd name="connsiteY2" fmla="*/ 0 h 4621348"/>
                <a:gd name="connsiteX3" fmla="*/ 2021821 w 2425232"/>
                <a:gd name="connsiteY3" fmla="*/ 0 h 4621348"/>
                <a:gd name="connsiteX4" fmla="*/ 2425232 w 2425232"/>
                <a:gd name="connsiteY4" fmla="*/ 403411 h 4621348"/>
                <a:gd name="connsiteX5" fmla="*/ 2425232 w 2425232"/>
                <a:gd name="connsiteY5" fmla="*/ 4217937 h 4621348"/>
                <a:gd name="connsiteX6" fmla="*/ 2021821 w 2425232"/>
                <a:gd name="connsiteY6" fmla="*/ 4621348 h 4621348"/>
                <a:gd name="connsiteX7" fmla="*/ 4815 w 2425232"/>
                <a:gd name="connsiteY7" fmla="*/ 4217937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0" fmla="*/ -1 w 2420416"/>
                <a:gd name="connsiteY0" fmla="*/ 403411 h 4621348"/>
                <a:gd name="connsiteX1" fmla="*/ 403410 w 2420416"/>
                <a:gd name="connsiteY1" fmla="*/ 0 h 4621348"/>
                <a:gd name="connsiteX2" fmla="*/ 2017005 w 2420416"/>
                <a:gd name="connsiteY2" fmla="*/ 0 h 4621348"/>
                <a:gd name="connsiteX3" fmla="*/ 2420416 w 2420416"/>
                <a:gd name="connsiteY3" fmla="*/ 403411 h 4621348"/>
                <a:gd name="connsiteX4" fmla="*/ 2420416 w 2420416"/>
                <a:gd name="connsiteY4" fmla="*/ 4217937 h 4621348"/>
                <a:gd name="connsiteX5" fmla="*/ 2017005 w 2420416"/>
                <a:gd name="connsiteY5" fmla="*/ 4621348 h 4621348"/>
                <a:gd name="connsiteX0" fmla="*/ 0 w 2017006"/>
                <a:gd name="connsiteY0" fmla="*/ 0 h 4621348"/>
                <a:gd name="connsiteX1" fmla="*/ 1613595 w 2017006"/>
                <a:gd name="connsiteY1" fmla="*/ 0 h 4621348"/>
                <a:gd name="connsiteX2" fmla="*/ 2017006 w 2017006"/>
                <a:gd name="connsiteY2" fmla="*/ 403411 h 4621348"/>
                <a:gd name="connsiteX3" fmla="*/ 2017006 w 2017006"/>
                <a:gd name="connsiteY3" fmla="*/ 4217937 h 4621348"/>
                <a:gd name="connsiteX4" fmla="*/ 1613595 w 2017006"/>
                <a:gd name="connsiteY4" fmla="*/ 4621348 h 4621348"/>
                <a:gd name="connsiteX0" fmla="*/ 0 w 2017006"/>
                <a:gd name="connsiteY0" fmla="*/ 703 h 4622051"/>
                <a:gd name="connsiteX1" fmla="*/ 30980 w 2017006"/>
                <a:gd name="connsiteY1" fmla="*/ 0 h 4622051"/>
                <a:gd name="connsiteX2" fmla="*/ 1613595 w 2017006"/>
                <a:gd name="connsiteY2" fmla="*/ 703 h 4622051"/>
                <a:gd name="connsiteX3" fmla="*/ 2017006 w 2017006"/>
                <a:gd name="connsiteY3" fmla="*/ 404114 h 4622051"/>
                <a:gd name="connsiteX4" fmla="*/ 2017006 w 2017006"/>
                <a:gd name="connsiteY4" fmla="*/ 4218640 h 4622051"/>
                <a:gd name="connsiteX5" fmla="*/ 1613595 w 2017006"/>
                <a:gd name="connsiteY5" fmla="*/ 4622051 h 4622051"/>
                <a:gd name="connsiteX0" fmla="*/ 0 w 2017006"/>
                <a:gd name="connsiteY0" fmla="*/ 0 h 4621348"/>
                <a:gd name="connsiteX1" fmla="*/ 1613595 w 2017006"/>
                <a:gd name="connsiteY1" fmla="*/ 0 h 4621348"/>
                <a:gd name="connsiteX2" fmla="*/ 2017006 w 2017006"/>
                <a:gd name="connsiteY2" fmla="*/ 403411 h 4621348"/>
                <a:gd name="connsiteX3" fmla="*/ 2017006 w 2017006"/>
                <a:gd name="connsiteY3" fmla="*/ 4217937 h 4621348"/>
                <a:gd name="connsiteX4" fmla="*/ 1613595 w 2017006"/>
                <a:gd name="connsiteY4" fmla="*/ 4621348 h 4621348"/>
                <a:gd name="connsiteX0" fmla="*/ -1 w 403410"/>
                <a:gd name="connsiteY0" fmla="*/ 0 h 4621348"/>
                <a:gd name="connsiteX1" fmla="*/ 403410 w 403410"/>
                <a:gd name="connsiteY1" fmla="*/ 403411 h 4621348"/>
                <a:gd name="connsiteX2" fmla="*/ 403410 w 403410"/>
                <a:gd name="connsiteY2" fmla="*/ 4217937 h 4621348"/>
                <a:gd name="connsiteX3" fmla="*/ -1 w 403410"/>
                <a:gd name="connsiteY3" fmla="*/ 4621348 h 4621348"/>
                <a:gd name="connsiteX0" fmla="*/ 403412 w 403412"/>
                <a:gd name="connsiteY0" fmla="*/ 0 h 4217937"/>
                <a:gd name="connsiteX1" fmla="*/ 403412 w 403412"/>
                <a:gd name="connsiteY1" fmla="*/ 3814526 h 4217937"/>
                <a:gd name="connsiteX2" fmla="*/ 1 w 403412"/>
                <a:gd name="connsiteY2" fmla="*/ 4217937 h 4217937"/>
                <a:gd name="connsiteX0" fmla="*/ 403410 w 403410"/>
                <a:gd name="connsiteY0" fmla="*/ 0 h 4217937"/>
                <a:gd name="connsiteX1" fmla="*/ 393587 w 403410"/>
                <a:gd name="connsiteY1" fmla="*/ 1392293 h 4217937"/>
                <a:gd name="connsiteX2" fmla="*/ 403410 w 403410"/>
                <a:gd name="connsiteY2" fmla="*/ 3814526 h 4217937"/>
                <a:gd name="connsiteX3" fmla="*/ -1 w 403410"/>
                <a:gd name="connsiteY3" fmla="*/ 4217937 h 4217937"/>
                <a:gd name="connsiteX0" fmla="*/ 393589 w 403412"/>
                <a:gd name="connsiteY0" fmla="*/ 0 h 2825644"/>
                <a:gd name="connsiteX1" fmla="*/ 403412 w 403412"/>
                <a:gd name="connsiteY1" fmla="*/ 2422233 h 2825644"/>
                <a:gd name="connsiteX2" fmla="*/ 1 w 403412"/>
                <a:gd name="connsiteY2" fmla="*/ 2825644 h 282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412" h="2825644">
                  <a:moveTo>
                    <a:pt x="393589" y="0"/>
                  </a:moveTo>
                  <a:cubicBezTo>
                    <a:pt x="396863" y="807411"/>
                    <a:pt x="400138" y="1614822"/>
                    <a:pt x="403412" y="2422233"/>
                  </a:cubicBezTo>
                  <a:cubicBezTo>
                    <a:pt x="403412" y="2645031"/>
                    <a:pt x="222799" y="2825644"/>
                    <a:pt x="1" y="2825644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2">
              <a:extLst>
                <a:ext uri="{FF2B5EF4-FFF2-40B4-BE49-F238E27FC236}">
                  <a16:creationId xmlns:a16="http://schemas.microsoft.com/office/drawing/2014/main" xmlns="" id="{80E78B56-A81F-45E8-9BAD-136192E3E9BB}"/>
                </a:ext>
              </a:extLst>
            </p:cNvPr>
            <p:cNvSpPr/>
            <p:nvPr/>
          </p:nvSpPr>
          <p:spPr>
            <a:xfrm>
              <a:off x="5615860" y="5204459"/>
              <a:ext cx="542157" cy="12856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10" fmla="*/ 13952 w 2460192"/>
                <a:gd name="connsiteY10" fmla="*/ 3457322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1313998 w 2460192"/>
                <a:gd name="connsiteY7" fmla="*/ 4620093 h 4621348"/>
                <a:gd name="connsiteX8" fmla="*/ 443186 w 2460192"/>
                <a:gd name="connsiteY8" fmla="*/ 4621348 h 4621348"/>
                <a:gd name="connsiteX9" fmla="*/ 39775 w 2460192"/>
                <a:gd name="connsiteY9" fmla="*/ 4217937 h 4621348"/>
                <a:gd name="connsiteX10" fmla="*/ 12381 w 2460192"/>
                <a:gd name="connsiteY10" fmla="*/ 3441659 h 4621348"/>
                <a:gd name="connsiteX11" fmla="*/ 13952 w 2460192"/>
                <a:gd name="connsiteY11" fmla="*/ 3457322 h 4621348"/>
                <a:gd name="connsiteX0" fmla="*/ 1313998 w 2460192"/>
                <a:gd name="connsiteY0" fmla="*/ 4620093 h 4735063"/>
                <a:gd name="connsiteX1" fmla="*/ 443186 w 2460192"/>
                <a:gd name="connsiteY1" fmla="*/ 4621348 h 4735063"/>
                <a:gd name="connsiteX2" fmla="*/ 39775 w 2460192"/>
                <a:gd name="connsiteY2" fmla="*/ 4217937 h 4735063"/>
                <a:gd name="connsiteX3" fmla="*/ 12381 w 2460192"/>
                <a:gd name="connsiteY3" fmla="*/ 3441659 h 4735063"/>
                <a:gd name="connsiteX4" fmla="*/ 13952 w 2460192"/>
                <a:gd name="connsiteY4" fmla="*/ 3457322 h 4735063"/>
                <a:gd name="connsiteX5" fmla="*/ 39775 w 2460192"/>
                <a:gd name="connsiteY5" fmla="*/ 403411 h 4735063"/>
                <a:gd name="connsiteX6" fmla="*/ 443186 w 2460192"/>
                <a:gd name="connsiteY6" fmla="*/ 0 h 4735063"/>
                <a:gd name="connsiteX7" fmla="*/ 2056781 w 2460192"/>
                <a:gd name="connsiteY7" fmla="*/ 0 h 4735063"/>
                <a:gd name="connsiteX8" fmla="*/ 2460192 w 2460192"/>
                <a:gd name="connsiteY8" fmla="*/ 403411 h 4735063"/>
                <a:gd name="connsiteX9" fmla="*/ 2460192 w 2460192"/>
                <a:gd name="connsiteY9" fmla="*/ 4217937 h 4735063"/>
                <a:gd name="connsiteX10" fmla="*/ 2056781 w 2460192"/>
                <a:gd name="connsiteY10" fmla="*/ 4621348 h 4735063"/>
                <a:gd name="connsiteX11" fmla="*/ 1484146 w 2460192"/>
                <a:gd name="connsiteY11" fmla="*/ 4735063 h 4735063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13952 w 2460192"/>
                <a:gd name="connsiteY4" fmla="*/ 3457322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40537 w 2460192"/>
                <a:gd name="connsiteY4" fmla="*/ 3080076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22698 w 2460192"/>
                <a:gd name="connsiteY4" fmla="*/ 3065868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22378 w 2468572"/>
                <a:gd name="connsiteY0" fmla="*/ 4620093 h 4621348"/>
                <a:gd name="connsiteX1" fmla="*/ 451566 w 2468572"/>
                <a:gd name="connsiteY1" fmla="*/ 4621348 h 4621348"/>
                <a:gd name="connsiteX2" fmla="*/ 48155 w 2468572"/>
                <a:gd name="connsiteY2" fmla="*/ 4217937 h 4621348"/>
                <a:gd name="connsiteX3" fmla="*/ 20761 w 2468572"/>
                <a:gd name="connsiteY3" fmla="*/ 3441659 h 4621348"/>
                <a:gd name="connsiteX4" fmla="*/ 4493 w 2468572"/>
                <a:gd name="connsiteY4" fmla="*/ 2988024 h 4621348"/>
                <a:gd name="connsiteX5" fmla="*/ 48155 w 2468572"/>
                <a:gd name="connsiteY5" fmla="*/ 403411 h 4621348"/>
                <a:gd name="connsiteX6" fmla="*/ 451566 w 2468572"/>
                <a:gd name="connsiteY6" fmla="*/ 0 h 4621348"/>
                <a:gd name="connsiteX7" fmla="*/ 2065161 w 2468572"/>
                <a:gd name="connsiteY7" fmla="*/ 0 h 4621348"/>
                <a:gd name="connsiteX8" fmla="*/ 2468572 w 2468572"/>
                <a:gd name="connsiteY8" fmla="*/ 403411 h 4621348"/>
                <a:gd name="connsiteX9" fmla="*/ 2468572 w 2468572"/>
                <a:gd name="connsiteY9" fmla="*/ 4217937 h 4621348"/>
                <a:gd name="connsiteX10" fmla="*/ 2065161 w 2468572"/>
                <a:gd name="connsiteY10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03411 h 4621348"/>
                <a:gd name="connsiteX8" fmla="*/ 2461389 w 2461389"/>
                <a:gd name="connsiteY8" fmla="*/ 4217937 h 4621348"/>
                <a:gd name="connsiteX9" fmla="*/ 2057978 w 2461389"/>
                <a:gd name="connsiteY9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217937 h 4621348"/>
                <a:gd name="connsiteX8" fmla="*/ 2057978 w 2461389"/>
                <a:gd name="connsiteY8" fmla="*/ 4621348 h 4621348"/>
                <a:gd name="connsiteX0" fmla="*/ 1315195 w 2177503"/>
                <a:gd name="connsiteY0" fmla="*/ 4620093 h 4621348"/>
                <a:gd name="connsiteX1" fmla="*/ 444383 w 2177503"/>
                <a:gd name="connsiteY1" fmla="*/ 4621348 h 4621348"/>
                <a:gd name="connsiteX2" fmla="*/ 40972 w 2177503"/>
                <a:gd name="connsiteY2" fmla="*/ 4217937 h 4621348"/>
                <a:gd name="connsiteX3" fmla="*/ 13578 w 2177503"/>
                <a:gd name="connsiteY3" fmla="*/ 3441659 h 4621348"/>
                <a:gd name="connsiteX4" fmla="*/ 40972 w 2177503"/>
                <a:gd name="connsiteY4" fmla="*/ 403411 h 4621348"/>
                <a:gd name="connsiteX5" fmla="*/ 444383 w 2177503"/>
                <a:gd name="connsiteY5" fmla="*/ 0 h 4621348"/>
                <a:gd name="connsiteX6" fmla="*/ 2057978 w 2177503"/>
                <a:gd name="connsiteY6" fmla="*/ 0 h 4621348"/>
                <a:gd name="connsiteX7" fmla="*/ 2057978 w 2177503"/>
                <a:gd name="connsiteY7" fmla="*/ 4621348 h 4621348"/>
                <a:gd name="connsiteX0" fmla="*/ 1315195 w 2057979"/>
                <a:gd name="connsiteY0" fmla="*/ 4620093 h 4621348"/>
                <a:gd name="connsiteX1" fmla="*/ 444383 w 2057979"/>
                <a:gd name="connsiteY1" fmla="*/ 4621348 h 4621348"/>
                <a:gd name="connsiteX2" fmla="*/ 40972 w 2057979"/>
                <a:gd name="connsiteY2" fmla="*/ 4217937 h 4621348"/>
                <a:gd name="connsiteX3" fmla="*/ 13578 w 2057979"/>
                <a:gd name="connsiteY3" fmla="*/ 3441659 h 4621348"/>
                <a:gd name="connsiteX4" fmla="*/ 40972 w 2057979"/>
                <a:gd name="connsiteY4" fmla="*/ 403411 h 4621348"/>
                <a:gd name="connsiteX5" fmla="*/ 444383 w 2057979"/>
                <a:gd name="connsiteY5" fmla="*/ 0 h 4621348"/>
                <a:gd name="connsiteX6" fmla="*/ 2057978 w 2057979"/>
                <a:gd name="connsiteY6" fmla="*/ 0 h 4621348"/>
                <a:gd name="connsiteX0" fmla="*/ 1328176 w 2070958"/>
                <a:gd name="connsiteY0" fmla="*/ 4620093 h 4621348"/>
                <a:gd name="connsiteX1" fmla="*/ 457364 w 2070958"/>
                <a:gd name="connsiteY1" fmla="*/ 4621348 h 4621348"/>
                <a:gd name="connsiteX2" fmla="*/ 53953 w 2070958"/>
                <a:gd name="connsiteY2" fmla="*/ 4217937 h 4621348"/>
                <a:gd name="connsiteX3" fmla="*/ 26559 w 2070958"/>
                <a:gd name="connsiteY3" fmla="*/ 3441659 h 4621348"/>
                <a:gd name="connsiteX4" fmla="*/ 1429 w 2070958"/>
                <a:gd name="connsiteY4" fmla="*/ 2335329 h 4621348"/>
                <a:gd name="connsiteX5" fmla="*/ 53953 w 2070958"/>
                <a:gd name="connsiteY5" fmla="*/ 403411 h 4621348"/>
                <a:gd name="connsiteX6" fmla="*/ 457364 w 2070958"/>
                <a:gd name="connsiteY6" fmla="*/ 0 h 4621348"/>
                <a:gd name="connsiteX7" fmla="*/ 2070959 w 2070958"/>
                <a:gd name="connsiteY7" fmla="*/ 0 h 4621348"/>
                <a:gd name="connsiteX0" fmla="*/ 1313999 w 2056783"/>
                <a:gd name="connsiteY0" fmla="*/ 4620093 h 4621348"/>
                <a:gd name="connsiteX1" fmla="*/ 443187 w 2056783"/>
                <a:gd name="connsiteY1" fmla="*/ 4621348 h 4621348"/>
                <a:gd name="connsiteX2" fmla="*/ 39776 w 2056783"/>
                <a:gd name="connsiteY2" fmla="*/ 4217937 h 4621348"/>
                <a:gd name="connsiteX3" fmla="*/ 12382 w 2056783"/>
                <a:gd name="connsiteY3" fmla="*/ 3441659 h 4621348"/>
                <a:gd name="connsiteX4" fmla="*/ 22700 w 2056783"/>
                <a:gd name="connsiteY4" fmla="*/ 2335329 h 4621348"/>
                <a:gd name="connsiteX5" fmla="*/ 39776 w 2056783"/>
                <a:gd name="connsiteY5" fmla="*/ 403411 h 4621348"/>
                <a:gd name="connsiteX6" fmla="*/ 443187 w 2056783"/>
                <a:gd name="connsiteY6" fmla="*/ 0 h 4621348"/>
                <a:gd name="connsiteX7" fmla="*/ 2056782 w 2056783"/>
                <a:gd name="connsiteY7" fmla="*/ 0 h 4621348"/>
                <a:gd name="connsiteX0" fmla="*/ 1328479 w 2071262"/>
                <a:gd name="connsiteY0" fmla="*/ 4620093 h 4621348"/>
                <a:gd name="connsiteX1" fmla="*/ 457667 w 2071262"/>
                <a:gd name="connsiteY1" fmla="*/ 4621348 h 4621348"/>
                <a:gd name="connsiteX2" fmla="*/ 54256 w 2071262"/>
                <a:gd name="connsiteY2" fmla="*/ 4217937 h 4621348"/>
                <a:gd name="connsiteX3" fmla="*/ 26862 w 2071262"/>
                <a:gd name="connsiteY3" fmla="*/ 3441659 h 4621348"/>
                <a:gd name="connsiteX4" fmla="*/ 37180 w 2071262"/>
                <a:gd name="connsiteY4" fmla="*/ 2335329 h 4621348"/>
                <a:gd name="connsiteX5" fmla="*/ 457667 w 2071262"/>
                <a:gd name="connsiteY5" fmla="*/ 0 h 4621348"/>
                <a:gd name="connsiteX6" fmla="*/ 2071262 w 2071262"/>
                <a:gd name="connsiteY6" fmla="*/ 0 h 4621348"/>
                <a:gd name="connsiteX0" fmla="*/ 1447482 w 2190265"/>
                <a:gd name="connsiteY0" fmla="*/ 4620093 h 4621348"/>
                <a:gd name="connsiteX1" fmla="*/ 576670 w 2190265"/>
                <a:gd name="connsiteY1" fmla="*/ 4621348 h 4621348"/>
                <a:gd name="connsiteX2" fmla="*/ 173259 w 2190265"/>
                <a:gd name="connsiteY2" fmla="*/ 4217937 h 4621348"/>
                <a:gd name="connsiteX3" fmla="*/ 145865 w 2190265"/>
                <a:gd name="connsiteY3" fmla="*/ 3441659 h 4621348"/>
                <a:gd name="connsiteX4" fmla="*/ 156183 w 2190265"/>
                <a:gd name="connsiteY4" fmla="*/ 2335329 h 4621348"/>
                <a:gd name="connsiteX5" fmla="*/ 2190265 w 2190265"/>
                <a:gd name="connsiteY5" fmla="*/ 0 h 4621348"/>
                <a:gd name="connsiteX0" fmla="*/ 1447482 w 1447481"/>
                <a:gd name="connsiteY0" fmla="*/ 2284764 h 2286019"/>
                <a:gd name="connsiteX1" fmla="*/ 576670 w 1447481"/>
                <a:gd name="connsiteY1" fmla="*/ 2286019 h 2286019"/>
                <a:gd name="connsiteX2" fmla="*/ 173259 w 1447481"/>
                <a:gd name="connsiteY2" fmla="*/ 1882608 h 2286019"/>
                <a:gd name="connsiteX3" fmla="*/ 145865 w 1447481"/>
                <a:gd name="connsiteY3" fmla="*/ 1106330 h 2286019"/>
                <a:gd name="connsiteX4" fmla="*/ 156183 w 1447481"/>
                <a:gd name="connsiteY4" fmla="*/ 0 h 2286019"/>
                <a:gd name="connsiteX0" fmla="*/ 1313998 w 1313999"/>
                <a:gd name="connsiteY0" fmla="*/ 2284764 h 2286019"/>
                <a:gd name="connsiteX1" fmla="*/ 443186 w 1313999"/>
                <a:gd name="connsiteY1" fmla="*/ 2286019 h 2286019"/>
                <a:gd name="connsiteX2" fmla="*/ 39775 w 1313999"/>
                <a:gd name="connsiteY2" fmla="*/ 1882608 h 2286019"/>
                <a:gd name="connsiteX3" fmla="*/ 12381 w 1313999"/>
                <a:gd name="connsiteY3" fmla="*/ 1106330 h 2286019"/>
                <a:gd name="connsiteX4" fmla="*/ 22699 w 1313999"/>
                <a:gd name="connsiteY4" fmla="*/ 0 h 2286019"/>
                <a:gd name="connsiteX0" fmla="*/ 1313998 w 1313997"/>
                <a:gd name="connsiteY0" fmla="*/ 1178434 h 1179689"/>
                <a:gd name="connsiteX1" fmla="*/ 443186 w 1313997"/>
                <a:gd name="connsiteY1" fmla="*/ 1179689 h 1179689"/>
                <a:gd name="connsiteX2" fmla="*/ 39775 w 1313997"/>
                <a:gd name="connsiteY2" fmla="*/ 776278 h 1179689"/>
                <a:gd name="connsiteX3" fmla="*/ 12381 w 1313997"/>
                <a:gd name="connsiteY3" fmla="*/ 0 h 1179689"/>
                <a:gd name="connsiteX0" fmla="*/ 1274222 w 1274223"/>
                <a:gd name="connsiteY0" fmla="*/ 402156 h 403411"/>
                <a:gd name="connsiteX1" fmla="*/ 403410 w 1274223"/>
                <a:gd name="connsiteY1" fmla="*/ 403411 h 403411"/>
                <a:gd name="connsiteX2" fmla="*/ -1 w 1274223"/>
                <a:gd name="connsiteY2" fmla="*/ 0 h 403411"/>
                <a:gd name="connsiteX0" fmla="*/ 1294536 w 1294535"/>
                <a:gd name="connsiteY0" fmla="*/ 410974 h 412229"/>
                <a:gd name="connsiteX1" fmla="*/ 423724 w 1294535"/>
                <a:gd name="connsiteY1" fmla="*/ 412229 h 412229"/>
                <a:gd name="connsiteX2" fmla="*/ 33004 w 1294535"/>
                <a:gd name="connsiteY2" fmla="*/ 38384 h 412229"/>
                <a:gd name="connsiteX3" fmla="*/ 20313 w 1294535"/>
                <a:gd name="connsiteY3" fmla="*/ 8818 h 412229"/>
                <a:gd name="connsiteX0" fmla="*/ 1261532 w 1261532"/>
                <a:gd name="connsiteY0" fmla="*/ 372590 h 373845"/>
                <a:gd name="connsiteX1" fmla="*/ 390720 w 1261532"/>
                <a:gd name="connsiteY1" fmla="*/ 373845 h 373845"/>
                <a:gd name="connsiteX2" fmla="*/ 0 w 1261532"/>
                <a:gd name="connsiteY2" fmla="*/ 0 h 373845"/>
                <a:gd name="connsiteX0" fmla="*/ 870813 w 870813"/>
                <a:gd name="connsiteY0" fmla="*/ 0 h 1255"/>
                <a:gd name="connsiteX1" fmla="*/ 1 w 870813"/>
                <a:gd name="connsiteY1" fmla="*/ 1255 h 1255"/>
                <a:gd name="connsiteX0" fmla="*/ 2944 w 2944"/>
                <a:gd name="connsiteY0" fmla="*/ 0 h 73627"/>
                <a:gd name="connsiteX1" fmla="*/ 0 w 2944"/>
                <a:gd name="connsiteY1" fmla="*/ 73627 h 73627"/>
                <a:gd name="connsiteX0" fmla="*/ 10949 w 10949"/>
                <a:gd name="connsiteY0" fmla="*/ 2500 h 2500"/>
                <a:gd name="connsiteX1" fmla="*/ 0 w 10949"/>
                <a:gd name="connsiteY1" fmla="*/ 0 h 2500"/>
                <a:gd name="connsiteX0" fmla="*/ 10000 w 10000"/>
                <a:gd name="connsiteY0" fmla="*/ 10000 h 10000"/>
                <a:gd name="connsiteX1" fmla="*/ 7691 w 10000"/>
                <a:gd name="connsiteY1" fmla="*/ 7188 h 10000"/>
                <a:gd name="connsiteX2" fmla="*/ 0 w 10000"/>
                <a:gd name="connsiteY2" fmla="*/ 0 h 10000"/>
                <a:gd name="connsiteX0" fmla="*/ 2309 w 2309"/>
                <a:gd name="connsiteY0" fmla="*/ 2812 h 2812"/>
                <a:gd name="connsiteX1" fmla="*/ 0 w 2309"/>
                <a:gd name="connsiteY1" fmla="*/ 0 h 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" h="2812">
                  <a:moveTo>
                    <a:pt x="2309" y="281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0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2.45143E-6 L -1.02564E-6 0.333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0.18548 L 1.02564E-6 -0.435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weather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4"/>
          <a:stretch/>
        </p:blipFill>
        <p:spPr bwMode="auto">
          <a:xfrm>
            <a:off x="0" y="-2"/>
            <a:ext cx="11887200" cy="68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6896" y="990600"/>
            <a:ext cx="8612504" cy="4819650"/>
            <a:chOff x="1674496" y="838200"/>
            <a:chExt cx="8612504" cy="48196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Cold dry air sinks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Hot wet air rises</a:t>
              </a:r>
            </a:p>
            <a:p>
              <a:pPr algn="ctr"/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Precipitation is when the </a:t>
              </a:r>
              <a:b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water in the hot air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falls out of the sky!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That’s all there is to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7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Image result for weather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/>
          <a:stretch/>
        </p:blipFill>
        <p:spPr bwMode="auto">
          <a:xfrm>
            <a:off x="-21772" y="0"/>
            <a:ext cx="11908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457200"/>
            <a:ext cx="3429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26896" y="990600"/>
            <a:ext cx="8612504" cy="4848225"/>
            <a:chOff x="1826896" y="990600"/>
            <a:chExt cx="8612504" cy="48482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826896" y="1019175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Atmosphere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thick “blanket” of “air”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surrounds our planet.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Precipitation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water that “falls” out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warm air  - rain, snow, sleet or hail.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Air mass 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a blob of air that is hot or </a:t>
              </a:r>
              <a:b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 depending on where it formed</a:t>
              </a:r>
            </a:p>
            <a:p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826896" y="9906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Vocabulary</a:t>
              </a: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8440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End of Day </a:t>
              </a:r>
              <a:r>
                <a:rPr lang="en-US" sz="4000" dirty="0" smtClean="0">
                  <a:latin typeface="Arial Black" panose="020B0A04020102020204" pitchFamily="34" charset="0"/>
                </a:rPr>
                <a:t>Two and Three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8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ain on a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1925300" cy="74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6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Name four </a:t>
              </a:r>
              <a:br>
                <a:rPr lang="en-US" sz="4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instruments that </a:t>
              </a:r>
              <a:br>
                <a:rPr lang="en-US" sz="48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8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 use to measure weather.</a:t>
              </a: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 smtClean="0">
                  <a:latin typeface="Arial Black" panose="020B0A04020102020204" pitchFamily="34" charset="0"/>
                </a:rPr>
                <a:t>Quick Review…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05000" y="2391013"/>
            <a:ext cx="8001000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rain gauge </a:t>
            </a:r>
            <a:endParaRPr lang="en-US" sz="4200" dirty="0">
              <a:latin typeface="Arial Black" panose="020B0A04020102020204" pitchFamily="34" charset="0"/>
            </a:endParaRPr>
          </a:p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anemometer </a:t>
            </a:r>
            <a:endParaRPr lang="en-US" sz="4200" dirty="0">
              <a:latin typeface="Arial Black" panose="020B0A04020102020204" pitchFamily="34" charset="0"/>
            </a:endParaRPr>
          </a:p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wind vane</a:t>
            </a:r>
            <a:endParaRPr lang="en-US" sz="4200" dirty="0">
              <a:latin typeface="Arial Black" panose="020B0A04020102020204" pitchFamily="34" charset="0"/>
            </a:endParaRPr>
          </a:p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thermometer </a:t>
            </a:r>
            <a:endParaRPr lang="en-US" sz="4200" dirty="0">
              <a:latin typeface="Arial Black" panose="020B0A04020102020204" pitchFamily="34" charset="0"/>
            </a:endParaRPr>
          </a:p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barometer</a:t>
            </a:r>
            <a:endParaRPr lang="en-US" sz="4200" dirty="0"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rain on a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rain on a wind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8706" y="940046"/>
            <a:ext cx="8612504" cy="4819650"/>
            <a:chOff x="4838654" y="-2952504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4838654" y="-2952504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Which one is which?</a:t>
              </a:r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4838654" y="-2952504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 smtClean="0">
                  <a:latin typeface="Arial Black" panose="020B0A04020102020204" pitchFamily="34" charset="0"/>
                </a:rPr>
                <a:t>What do you remember?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6913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hanging weather">
            <a:extLst>
              <a:ext uri="{FF2B5EF4-FFF2-40B4-BE49-F238E27FC236}">
                <a16:creationId xmlns:a16="http://schemas.microsoft.com/office/drawing/2014/main" xmlns="" id="{DE3B6AE1-A938-4620-BFDD-CED81FB18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1887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0989D8-80EE-4B2B-BA9C-0F834804DFDE}"/>
              </a:ext>
            </a:extLst>
          </p:cNvPr>
          <p:cNvSpPr txBox="1"/>
          <p:nvPr/>
        </p:nvSpPr>
        <p:spPr>
          <a:xfrm>
            <a:off x="2362200" y="4953000"/>
            <a:ext cx="785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day to day       hour to hour     season to season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Tell 3 ways that </a:t>
              </a:r>
              <a:b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weather can change.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Read 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35570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96" y="733354"/>
            <a:ext cx="3930964" cy="40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8751" y="4847480"/>
            <a:ext cx="3060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Anemometer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Wind Speed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sp>
        <p:nvSpPr>
          <p:cNvPr id="12" name="Oval 11"/>
          <p:cNvSpPr/>
          <p:nvPr/>
        </p:nvSpPr>
        <p:spPr>
          <a:xfrm>
            <a:off x="3397416" y="698576"/>
            <a:ext cx="4343400" cy="46385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01241" y="5337104"/>
            <a:ext cx="2598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Barometer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Air Pressure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42966" y="581928"/>
            <a:ext cx="4495802" cy="4755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4582" y="5337104"/>
            <a:ext cx="3252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Thermometer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Air Temperature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72" y="275129"/>
            <a:ext cx="3612698" cy="507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77177" y="5354956"/>
            <a:ext cx="3299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Weather Vane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Wind Direction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77" y="6858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74250" y="5354956"/>
            <a:ext cx="2905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Rain Gauge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Rain Amount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2A68BA-B03A-40DD-95B3-A3A4E6040930}"/>
              </a:ext>
            </a:extLst>
          </p:cNvPr>
          <p:cNvGrpSpPr/>
          <p:nvPr/>
        </p:nvGrpSpPr>
        <p:grpSpPr>
          <a:xfrm>
            <a:off x="612674" y="5085160"/>
            <a:ext cx="9821377" cy="1601727"/>
            <a:chOff x="628383" y="5127625"/>
            <a:chExt cx="10073207" cy="16427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70AEAF1-3D30-41EF-B9E5-AB0E8101662E}"/>
                </a:ext>
              </a:extLst>
            </p:cNvPr>
            <p:cNvSpPr txBox="1"/>
            <p:nvPr/>
          </p:nvSpPr>
          <p:spPr>
            <a:xfrm>
              <a:off x="628383" y="6185647"/>
              <a:ext cx="10073207" cy="584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pPr defTabSz="891540"/>
              <a:r>
                <a:rPr lang="en-US" sz="312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About how cold is it in Jacksonville Florida?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DBBAD2F-2422-472C-BB9E-4BA9AD60CB9E}"/>
                </a:ext>
              </a:extLst>
            </p:cNvPr>
            <p:cNvGrpSpPr/>
            <p:nvPr/>
          </p:nvGrpSpPr>
          <p:grpSpPr>
            <a:xfrm>
              <a:off x="8704196" y="5127625"/>
              <a:ext cx="667656" cy="667656"/>
              <a:chOff x="8704196" y="5127625"/>
              <a:chExt cx="667656" cy="66765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41CE71E7-64F5-4D37-8663-A602A52E30F4}"/>
                  </a:ext>
                </a:extLst>
              </p:cNvPr>
              <p:cNvSpPr/>
              <p:nvPr/>
            </p:nvSpPr>
            <p:spPr>
              <a:xfrm>
                <a:off x="8704196" y="5127625"/>
                <a:ext cx="667656" cy="667656"/>
              </a:xfrm>
              <a:prstGeom prst="ellipse">
                <a:avLst/>
              </a:prstGeom>
              <a:noFill/>
              <a:ln w="1143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A6C371C6-00D5-4DD0-8FA2-AC268D3C3FE8}"/>
                  </a:ext>
                </a:extLst>
              </p:cNvPr>
              <p:cNvSpPr/>
              <p:nvPr/>
            </p:nvSpPr>
            <p:spPr>
              <a:xfrm>
                <a:off x="8704196" y="5127625"/>
                <a:ext cx="667656" cy="66765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  <a:noFill/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824B4C-3F4A-4B35-A434-08A433A552C7}"/>
              </a:ext>
            </a:extLst>
          </p:cNvPr>
          <p:cNvSpPr/>
          <p:nvPr/>
        </p:nvSpPr>
        <p:spPr>
          <a:xfrm>
            <a:off x="283029" y="5916114"/>
            <a:ext cx="11321143" cy="771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3120" dirty="0">
                <a:solidFill>
                  <a:prstClr val="white"/>
                </a:solidFill>
                <a:latin typeface="Arial Black" panose="020B0A04020102020204" pitchFamily="34" charset="0"/>
              </a:rPr>
              <a:t>About how cold is it in Winnipeg Canada?</a:t>
            </a:r>
          </a:p>
        </p:txBody>
      </p:sp>
    </p:spTree>
    <p:extLst>
      <p:ext uri="{BB962C8B-B14F-4D97-AF65-F5344CB8AC3E}">
        <p14:creationId xmlns:p14="http://schemas.microsoft.com/office/powerpoint/2010/main" val="42922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DBBAD2F-2422-472C-BB9E-4BA9AD60CB9E}"/>
              </a:ext>
            </a:extLst>
          </p:cNvPr>
          <p:cNvGrpSpPr/>
          <p:nvPr/>
        </p:nvGrpSpPr>
        <p:grpSpPr>
          <a:xfrm>
            <a:off x="8486591" y="5085159"/>
            <a:ext cx="650965" cy="650965"/>
            <a:chOff x="8704196" y="5127625"/>
            <a:chExt cx="667656" cy="6676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1CE71E7-64F5-4D37-8663-A602A52E30F4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6C371C6-00D5-4DD0-8FA2-AC268D3C3FE8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  <a:noFill/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DE2AE5-901C-46B3-B5B7-285F14F7FCB4}"/>
              </a:ext>
            </a:extLst>
          </p:cNvPr>
          <p:cNvSpPr/>
          <p:nvPr/>
        </p:nvSpPr>
        <p:spPr>
          <a:xfrm>
            <a:off x="283029" y="5916114"/>
            <a:ext cx="11321143" cy="771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3120" dirty="0">
                <a:solidFill>
                  <a:prstClr val="white"/>
                </a:solidFill>
                <a:latin typeface="Arial Black" panose="020B0A04020102020204" pitchFamily="34" charset="0"/>
              </a:rPr>
              <a:t>About how cold is it in Jacksonville Florida?</a:t>
            </a:r>
          </a:p>
        </p:txBody>
      </p:sp>
    </p:spTree>
    <p:extLst>
      <p:ext uri="{BB962C8B-B14F-4D97-AF65-F5344CB8AC3E}">
        <p14:creationId xmlns:p14="http://schemas.microsoft.com/office/powerpoint/2010/main" val="7241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DBBAD2F-2422-472C-BB9E-4BA9AD60CB9E}"/>
              </a:ext>
            </a:extLst>
          </p:cNvPr>
          <p:cNvGrpSpPr/>
          <p:nvPr/>
        </p:nvGrpSpPr>
        <p:grpSpPr>
          <a:xfrm>
            <a:off x="8486591" y="5085159"/>
            <a:ext cx="650965" cy="650965"/>
            <a:chOff x="8704196" y="5127625"/>
            <a:chExt cx="667656" cy="6676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1CE71E7-64F5-4D37-8663-A602A52E30F4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6C371C6-00D5-4DD0-8FA2-AC268D3C3FE8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  <a:noFill/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B4BD3D9-3923-4429-8B61-EF3896FBAF9C}"/>
              </a:ext>
            </a:extLst>
          </p:cNvPr>
          <p:cNvSpPr/>
          <p:nvPr/>
        </p:nvSpPr>
        <p:spPr>
          <a:xfrm>
            <a:off x="283029" y="5916114"/>
            <a:ext cx="11321143" cy="771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3120" dirty="0">
                <a:solidFill>
                  <a:prstClr val="white"/>
                </a:solidFill>
                <a:latin typeface="Arial Black" panose="020B0A04020102020204" pitchFamily="34" charset="0"/>
              </a:rPr>
              <a:t>If cold air is moving, it is called a cold front.</a:t>
            </a:r>
          </a:p>
        </p:txBody>
      </p:sp>
    </p:spTree>
    <p:extLst>
      <p:ext uri="{BB962C8B-B14F-4D97-AF65-F5344CB8AC3E}">
        <p14:creationId xmlns:p14="http://schemas.microsoft.com/office/powerpoint/2010/main" val="1684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  <a:t>This is how we mark a cold front. </a:t>
            </a:r>
            <a:b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  <a:t>The triangles point in the direction their going.</a:t>
            </a:r>
          </a:p>
        </p:txBody>
      </p:sp>
    </p:spTree>
    <p:extLst>
      <p:ext uri="{BB962C8B-B14F-4D97-AF65-F5344CB8AC3E}">
        <p14:creationId xmlns:p14="http://schemas.microsoft.com/office/powerpoint/2010/main" val="23438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287 L -0.05963 0.0331 C -0.06041 0.03981 -0.06107 0.04699 -0.06198 0.05393 C -0.06224 0.05602 -0.06315 0.0581 -0.06315 0.06018 C -0.06315 0.07222 -0.06341 0.10046 -0.06081 0.11736 C -0.06015 0.12176 -0.05924 0.12592 -0.05846 0.13009 C -0.05807 0.13217 -0.05794 0.13449 -0.05729 0.13634 L -0.05364 0.14699 C -0.05117 0.16458 -0.05416 0.14722 -0.05013 0.1618 C -0.04518 0.1794 -0.05338 0.15625 -0.04648 0.17453 C -0.04375 0.18935 -0.04739 0.17106 -0.04297 0.18935 C -0.04245 0.19143 -0.04245 0.19375 -0.04179 0.1956 C -0.04075 0.19815 -0.03932 0.19977 -0.03815 0.20208 C -0.03633 0.20856 -0.03385 0.21805 -0.03099 0.22315 C -0.02643 0.23125 -0.02838 0.22708 -0.025 0.23588 C -0.02226 0.25046 -0.02604 0.23264 -0.02031 0.25069 C -0.01966 0.25254 -0.01979 0.25509 -0.01914 0.25694 C -0.0181 0.25949 -0.01653 0.26111 -0.01549 0.26342 C -0.01458 0.26527 -0.01419 0.26782 -0.01315 0.26967 C -0.01211 0.27152 -0.01068 0.27222 -0.0095 0.27384 C -0.0082 0.27592 -0.00729 0.27824 -0.00599 0.28032 C -0.00443 0.28264 -0.00286 0.28472 -0.00117 0.28657 C 0.00026 0.28819 0.00209 0.28889 0.00352 0.29074 C 0.00391 0.2912 0.00352 0.29213 0.00352 0.29305 L 0.00482 0.29305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  <a:t>A warm front is the same thing – </a:t>
            </a:r>
          </a:p>
          <a:p>
            <a:pPr algn="ctr" defTabSz="891540"/>
            <a: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  <a:t>except it is red and has half circles on it.</a:t>
            </a:r>
          </a:p>
        </p:txBody>
      </p:sp>
    </p:spTree>
    <p:extLst>
      <p:ext uri="{BB962C8B-B14F-4D97-AF65-F5344CB8AC3E}">
        <p14:creationId xmlns:p14="http://schemas.microsoft.com/office/powerpoint/2010/main" val="42504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01018 L -0.0237 0.01042 C -0.03607 0.00926 -0.04844 0.00995 -0.06068 0.00787 C -0.06211 0.00764 -0.06289 0.00463 -0.06419 0.0037 C -0.06614 0.00254 -0.06823 0.00231 -0.07018 0.00162 L -0.08086 -0.01111 C -0.08216 -0.0125 -0.08346 -0.01343 -0.0845 -0.01528 L -0.09284 -0.03009 C -0.09401 -0.03218 -0.09505 -0.03472 -0.09635 -0.03658 C -0.09883 -0.03935 -0.1026 -0.04375 -0.10469 -0.04699 C -0.10729 -0.05116 -0.1095 -0.05556 -0.11185 -0.05972 C -0.11302 -0.06181 -0.11445 -0.06366 -0.11549 -0.06621 C -0.11667 -0.06898 -0.11758 -0.07199 -0.11901 -0.07454 C -0.12005 -0.07639 -0.12148 -0.07708 -0.12265 -0.07871 C -0.12604 -0.0838 -0.12617 -0.08519 -0.12851 -0.09144 C -0.1289 -0.09352 -0.12917 -0.09583 -0.12969 -0.09792 C -0.13112 -0.10232 -0.13359 -0.10579 -0.1345 -0.11065 C -0.13542 -0.11574 -0.13581 -0.11921 -0.13802 -0.12315 C -0.13906 -0.125 -0.14049 -0.12616 -0.14167 -0.12755 C -0.14284 -0.1338 -0.14271 -0.13472 -0.14518 -0.14028 C -0.14974 -0.14977 -0.14792 -0.14283 -0.15117 -0.15278 C -0.15208 -0.15556 -0.1526 -0.1588 -0.15351 -0.16134 C -0.15495 -0.16528 -0.1582 -0.17176 -0.1595 -0.17616 C -0.16302 -0.18843 -0.15755 -0.17685 -0.16432 -0.18889 C -0.17252 -0.21806 -0.16055 -0.17801 -0.17018 -0.20371 C -0.17096 -0.20556 -0.17083 -0.2081 -0.17148 -0.20996 C -0.172 -0.21227 -0.17344 -0.21389 -0.17383 -0.21644 C -0.17435 -0.21991 -0.17383 -0.22338 -0.17383 -0.22685 L -0.17383 -0.2266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eather phot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 bwMode="auto">
          <a:xfrm>
            <a:off x="0" y="-6246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74496" y="838200"/>
            <a:ext cx="8612504" cy="4819650"/>
            <a:chOff x="1674496" y="838200"/>
            <a:chExt cx="8612504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400" u="sng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Weather 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describes</a:t>
              </a:r>
              <a:r>
                <a:rPr lang="en-US" sz="44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conditions of the atmosphere (air) at a specific time and place.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400" dirty="0">
                  <a:latin typeface="Arial Black" panose="020B0A04020102020204" pitchFamily="34" charset="0"/>
                </a:rPr>
                <a:t>Vocabulary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674496" y="838200"/>
            <a:ext cx="8612504" cy="1184275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UNIT 5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2730" dirty="0">
                <a:solidFill>
                  <a:prstClr val="white"/>
                </a:solidFill>
                <a:latin typeface="Arial Black" panose="020B0A04020102020204" pitchFamily="34" charset="0"/>
              </a:rPr>
              <a:t>What is going to happen when they bang into each other?</a:t>
            </a:r>
          </a:p>
        </p:txBody>
      </p:sp>
    </p:spTree>
    <p:extLst>
      <p:ext uri="{BB962C8B-B14F-4D97-AF65-F5344CB8AC3E}">
        <p14:creationId xmlns:p14="http://schemas.microsoft.com/office/powerpoint/2010/main" val="14375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287 L -0.05963 0.0331 C -0.06041 0.03981 -0.06107 0.04699 -0.06198 0.05393 C -0.06224 0.05602 -0.06315 0.0581 -0.06315 0.06018 C -0.06315 0.07222 -0.06341 0.10046 -0.06081 0.11736 C -0.06015 0.12176 -0.05924 0.12592 -0.05846 0.13009 C -0.05807 0.13217 -0.05794 0.13449 -0.05729 0.13634 L -0.05364 0.14699 C -0.05117 0.16458 -0.05416 0.14722 -0.05013 0.1618 C -0.04518 0.1794 -0.05338 0.15625 -0.04648 0.17453 C -0.04375 0.18935 -0.04739 0.17106 -0.04297 0.18935 C -0.04245 0.19143 -0.04245 0.19375 -0.04179 0.1956 C -0.04075 0.19815 -0.03932 0.19977 -0.03815 0.20208 C -0.03633 0.20856 -0.03385 0.21805 -0.03099 0.22315 C -0.02643 0.23125 -0.02838 0.22708 -0.025 0.23588 C -0.02226 0.25046 -0.02604 0.23264 -0.02031 0.25069 C -0.01966 0.25254 -0.01979 0.25509 -0.01914 0.25694 C -0.0181 0.25949 -0.01653 0.26111 -0.01549 0.26342 C -0.01458 0.26527 -0.01419 0.26782 -0.01315 0.26967 C -0.01211 0.27152 -0.01068 0.27222 -0.0095 0.27384 C -0.0082 0.27592 -0.00729 0.27824 -0.00599 0.28032 C -0.00443 0.28264 -0.00286 0.28472 -0.00117 0.28657 C 0.00026 0.28819 0.00209 0.28889 0.00352 0.29074 C 0.00391 0.2912 0.00352 0.29213 0.00352 0.29305 L 0.00482 0.29305 " pathEditMode="relative" rAng="0" ptsTypes="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3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01018 L -0.0237 0.01042 C -0.03607 0.00926 -0.04844 0.00995 -0.06068 0.00787 C -0.06211 0.00764 -0.06289 0.00463 -0.06419 0.0037 C -0.06614 0.00254 -0.06823 0.00231 -0.07018 0.00162 L -0.08086 -0.01111 C -0.08216 -0.0125 -0.08346 -0.01343 -0.0845 -0.01528 L -0.09284 -0.03009 C -0.09401 -0.03218 -0.09505 -0.03472 -0.09635 -0.03658 C -0.09883 -0.03935 -0.1026 -0.04375 -0.10469 -0.04699 C -0.10729 -0.05116 -0.1095 -0.05556 -0.11185 -0.05972 C -0.11302 -0.06181 -0.11445 -0.06366 -0.11549 -0.06621 C -0.11667 -0.06898 -0.11758 -0.07199 -0.11901 -0.07454 C -0.12005 -0.07639 -0.12148 -0.07708 -0.12265 -0.07871 C -0.12604 -0.0838 -0.12617 -0.08519 -0.12851 -0.09144 C -0.1289 -0.09352 -0.12917 -0.09583 -0.12969 -0.09792 C -0.13112 -0.10232 -0.13359 -0.10579 -0.1345 -0.11065 C -0.13542 -0.11574 -0.13581 -0.11921 -0.13802 -0.12315 C -0.13906 -0.125 -0.14049 -0.12616 -0.14167 -0.12755 C -0.14284 -0.1338 -0.14271 -0.13472 -0.14518 -0.14028 C -0.14974 -0.14977 -0.14792 -0.14283 -0.15117 -0.15278 C -0.15208 -0.15556 -0.1526 -0.1588 -0.15351 -0.16134 C -0.15495 -0.16528 -0.1582 -0.17176 -0.1595 -0.17616 C -0.16302 -0.18843 -0.15755 -0.17685 -0.16432 -0.18889 C -0.17252 -0.21806 -0.16055 -0.17801 -0.17018 -0.20371 C -0.17096 -0.20556 -0.17083 -0.2081 -0.17148 -0.20996 C -0.172 -0.21227 -0.17344 -0.21389 -0.17383 -0.21644 C -0.17435 -0.21991 -0.17383 -0.22338 -0.17383 -0.22685 L -0.17383 -0.2266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386647" y="4343119"/>
            <a:ext cx="508562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The cold air sinks – the hot air rises .</a:t>
            </a:r>
          </a:p>
          <a:p>
            <a:r>
              <a:rPr lang="en-US" sz="2600" dirty="0">
                <a:solidFill>
                  <a:schemeClr val="bg1"/>
                </a:solidFill>
              </a:rPr>
              <a:t>When they rub together they form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static electricity (lightning) and the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water “falls” out of the hot cloud.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21588" y="3205348"/>
            <a:ext cx="6444722" cy="2934666"/>
            <a:chOff x="85299" y="0"/>
            <a:chExt cx="4097126" cy="1948307"/>
          </a:xfrm>
        </p:grpSpPr>
        <p:sp>
          <p:nvSpPr>
            <p:cNvPr id="9" name="Cloud 1"/>
            <p:cNvSpPr/>
            <p:nvPr/>
          </p:nvSpPr>
          <p:spPr>
            <a:xfrm rot="10800000">
              <a:off x="268224" y="0"/>
              <a:ext cx="3828902" cy="1805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165 w 43322"/>
                <a:gd name="connsiteY8" fmla="*/ 22813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821 w 43322"/>
                <a:gd name="connsiteY8" fmla="*/ 25041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8360 w 43322"/>
                <a:gd name="connsiteY8" fmla="*/ 5285 h 43219"/>
                <a:gd name="connsiteX9" fmla="*/ 38436 w 43322"/>
                <a:gd name="connsiteY9" fmla="*/ 6549 h 43219"/>
                <a:gd name="connsiteX10" fmla="*/ 29114 w 43322"/>
                <a:gd name="connsiteY10" fmla="*/ 3811 h 43219"/>
                <a:gd name="connsiteX11" fmla="*/ 29856 w 43322"/>
                <a:gd name="connsiteY11" fmla="*/ 2199 h 43219"/>
                <a:gd name="connsiteX12" fmla="*/ 22177 w 43322"/>
                <a:gd name="connsiteY12" fmla="*/ 4579 h 43219"/>
                <a:gd name="connsiteX13" fmla="*/ 22536 w 43322"/>
                <a:gd name="connsiteY13" fmla="*/ 3189 h 43219"/>
                <a:gd name="connsiteX14" fmla="*/ 14036 w 43322"/>
                <a:gd name="connsiteY14" fmla="*/ 5051 h 43219"/>
                <a:gd name="connsiteX15" fmla="*/ 15336 w 43322"/>
                <a:gd name="connsiteY15" fmla="*/ 6399 h 43219"/>
                <a:gd name="connsiteX16" fmla="*/ 4163 w 43322"/>
                <a:gd name="connsiteY16" fmla="*/ 15648 h 43219"/>
                <a:gd name="connsiteX17" fmla="*/ 3936 w 43322"/>
                <a:gd name="connsiteY17" fmla="*/ 14229 h 43219"/>
                <a:gd name="connsiteX0" fmla="*/ 3936 w 42213"/>
                <a:gd name="connsiteY0" fmla="*/ 14229 h 43219"/>
                <a:gd name="connsiteX1" fmla="*/ 5659 w 42213"/>
                <a:gd name="connsiteY1" fmla="*/ 6766 h 43219"/>
                <a:gd name="connsiteX2" fmla="*/ 14041 w 42213"/>
                <a:gd name="connsiteY2" fmla="*/ 5061 h 43219"/>
                <a:gd name="connsiteX3" fmla="*/ 22492 w 42213"/>
                <a:gd name="connsiteY3" fmla="*/ 3291 h 43219"/>
                <a:gd name="connsiteX4" fmla="*/ 25785 w 42213"/>
                <a:gd name="connsiteY4" fmla="*/ 59 h 43219"/>
                <a:gd name="connsiteX5" fmla="*/ 29869 w 42213"/>
                <a:gd name="connsiteY5" fmla="*/ 2340 h 43219"/>
                <a:gd name="connsiteX6" fmla="*/ 35499 w 42213"/>
                <a:gd name="connsiteY6" fmla="*/ 549 h 43219"/>
                <a:gd name="connsiteX7" fmla="*/ 38354 w 42213"/>
                <a:gd name="connsiteY7" fmla="*/ 5435 h 43219"/>
                <a:gd name="connsiteX8" fmla="*/ 42018 w 42213"/>
                <a:gd name="connsiteY8" fmla="*/ 10177 h 43219"/>
                <a:gd name="connsiteX9" fmla="*/ 41263 w 42213"/>
                <a:gd name="connsiteY9" fmla="*/ 26261 h 43219"/>
                <a:gd name="connsiteX10" fmla="*/ 37440 w 42213"/>
                <a:gd name="connsiteY10" fmla="*/ 30063 h 43219"/>
                <a:gd name="connsiteX11" fmla="*/ 35431 w 42213"/>
                <a:gd name="connsiteY11" fmla="*/ 35960 h 43219"/>
                <a:gd name="connsiteX12" fmla="*/ 28591 w 42213"/>
                <a:gd name="connsiteY12" fmla="*/ 36674 h 43219"/>
                <a:gd name="connsiteX13" fmla="*/ 23703 w 42213"/>
                <a:gd name="connsiteY13" fmla="*/ 42965 h 43219"/>
                <a:gd name="connsiteX14" fmla="*/ 16516 w 42213"/>
                <a:gd name="connsiteY14" fmla="*/ 39125 h 43219"/>
                <a:gd name="connsiteX15" fmla="*/ 5840 w 42213"/>
                <a:gd name="connsiteY15" fmla="*/ 35331 h 43219"/>
                <a:gd name="connsiteX16" fmla="*/ 1146 w 42213"/>
                <a:gd name="connsiteY16" fmla="*/ 31109 h 43219"/>
                <a:gd name="connsiteX17" fmla="*/ 2149 w 42213"/>
                <a:gd name="connsiteY17" fmla="*/ 25410 h 43219"/>
                <a:gd name="connsiteX18" fmla="*/ 31 w 42213"/>
                <a:gd name="connsiteY18" fmla="*/ 19563 h 43219"/>
                <a:gd name="connsiteX19" fmla="*/ 3899 w 42213"/>
                <a:gd name="connsiteY19" fmla="*/ 14366 h 43219"/>
                <a:gd name="connsiteX20" fmla="*/ 3936 w 42213"/>
                <a:gd name="connsiteY20" fmla="*/ 14229 h 43219"/>
                <a:gd name="connsiteX0" fmla="*/ 4729 w 42213"/>
                <a:gd name="connsiteY0" fmla="*/ 26036 h 43219"/>
                <a:gd name="connsiteX1" fmla="*/ 2196 w 42213"/>
                <a:gd name="connsiteY1" fmla="*/ 25239 h 43219"/>
                <a:gd name="connsiteX2" fmla="*/ 6964 w 42213"/>
                <a:gd name="connsiteY2" fmla="*/ 34758 h 43219"/>
                <a:gd name="connsiteX3" fmla="*/ 5856 w 42213"/>
                <a:gd name="connsiteY3" fmla="*/ 35139 h 43219"/>
                <a:gd name="connsiteX4" fmla="*/ 16514 w 42213"/>
                <a:gd name="connsiteY4" fmla="*/ 38949 h 43219"/>
                <a:gd name="connsiteX5" fmla="*/ 15846 w 42213"/>
                <a:gd name="connsiteY5" fmla="*/ 37209 h 43219"/>
                <a:gd name="connsiteX6" fmla="*/ 28863 w 42213"/>
                <a:gd name="connsiteY6" fmla="*/ 34610 h 43219"/>
                <a:gd name="connsiteX7" fmla="*/ 28596 w 42213"/>
                <a:gd name="connsiteY7" fmla="*/ 36519 h 43219"/>
                <a:gd name="connsiteX8" fmla="*/ 38360 w 42213"/>
                <a:gd name="connsiteY8" fmla="*/ 5285 h 43219"/>
                <a:gd name="connsiteX9" fmla="*/ 38436 w 42213"/>
                <a:gd name="connsiteY9" fmla="*/ 6549 h 43219"/>
                <a:gd name="connsiteX10" fmla="*/ 29114 w 42213"/>
                <a:gd name="connsiteY10" fmla="*/ 3811 h 43219"/>
                <a:gd name="connsiteX11" fmla="*/ 29856 w 42213"/>
                <a:gd name="connsiteY11" fmla="*/ 2199 h 43219"/>
                <a:gd name="connsiteX12" fmla="*/ 22177 w 42213"/>
                <a:gd name="connsiteY12" fmla="*/ 4579 h 43219"/>
                <a:gd name="connsiteX13" fmla="*/ 22536 w 42213"/>
                <a:gd name="connsiteY13" fmla="*/ 3189 h 43219"/>
                <a:gd name="connsiteX14" fmla="*/ 14036 w 42213"/>
                <a:gd name="connsiteY14" fmla="*/ 5051 h 43219"/>
                <a:gd name="connsiteX15" fmla="*/ 15336 w 42213"/>
                <a:gd name="connsiteY15" fmla="*/ 6399 h 43219"/>
                <a:gd name="connsiteX16" fmla="*/ 4163 w 42213"/>
                <a:gd name="connsiteY16" fmla="*/ 15648 h 43219"/>
                <a:gd name="connsiteX17" fmla="*/ 3936 w 42213"/>
                <a:gd name="connsiteY17" fmla="*/ 14229 h 43219"/>
                <a:gd name="connsiteX0" fmla="*/ 3936 w 41706"/>
                <a:gd name="connsiteY0" fmla="*/ 14229 h 43219"/>
                <a:gd name="connsiteX1" fmla="*/ 5659 w 41706"/>
                <a:gd name="connsiteY1" fmla="*/ 6766 h 43219"/>
                <a:gd name="connsiteX2" fmla="*/ 14041 w 41706"/>
                <a:gd name="connsiteY2" fmla="*/ 5061 h 43219"/>
                <a:gd name="connsiteX3" fmla="*/ 22492 w 41706"/>
                <a:gd name="connsiteY3" fmla="*/ 3291 h 43219"/>
                <a:gd name="connsiteX4" fmla="*/ 25785 w 41706"/>
                <a:gd name="connsiteY4" fmla="*/ 59 h 43219"/>
                <a:gd name="connsiteX5" fmla="*/ 29869 w 41706"/>
                <a:gd name="connsiteY5" fmla="*/ 2340 h 43219"/>
                <a:gd name="connsiteX6" fmla="*/ 35499 w 41706"/>
                <a:gd name="connsiteY6" fmla="*/ 549 h 43219"/>
                <a:gd name="connsiteX7" fmla="*/ 38354 w 41706"/>
                <a:gd name="connsiteY7" fmla="*/ 5435 h 43219"/>
                <a:gd name="connsiteX8" fmla="*/ 41302 w 41706"/>
                <a:gd name="connsiteY8" fmla="*/ 9587 h 43219"/>
                <a:gd name="connsiteX9" fmla="*/ 41263 w 41706"/>
                <a:gd name="connsiteY9" fmla="*/ 26261 h 43219"/>
                <a:gd name="connsiteX10" fmla="*/ 37440 w 41706"/>
                <a:gd name="connsiteY10" fmla="*/ 30063 h 43219"/>
                <a:gd name="connsiteX11" fmla="*/ 35431 w 41706"/>
                <a:gd name="connsiteY11" fmla="*/ 35960 h 43219"/>
                <a:gd name="connsiteX12" fmla="*/ 28591 w 41706"/>
                <a:gd name="connsiteY12" fmla="*/ 36674 h 43219"/>
                <a:gd name="connsiteX13" fmla="*/ 23703 w 41706"/>
                <a:gd name="connsiteY13" fmla="*/ 42965 h 43219"/>
                <a:gd name="connsiteX14" fmla="*/ 16516 w 41706"/>
                <a:gd name="connsiteY14" fmla="*/ 39125 h 43219"/>
                <a:gd name="connsiteX15" fmla="*/ 5840 w 41706"/>
                <a:gd name="connsiteY15" fmla="*/ 35331 h 43219"/>
                <a:gd name="connsiteX16" fmla="*/ 1146 w 41706"/>
                <a:gd name="connsiteY16" fmla="*/ 31109 h 43219"/>
                <a:gd name="connsiteX17" fmla="*/ 2149 w 41706"/>
                <a:gd name="connsiteY17" fmla="*/ 25410 h 43219"/>
                <a:gd name="connsiteX18" fmla="*/ 31 w 41706"/>
                <a:gd name="connsiteY18" fmla="*/ 19563 h 43219"/>
                <a:gd name="connsiteX19" fmla="*/ 3899 w 41706"/>
                <a:gd name="connsiteY19" fmla="*/ 14366 h 43219"/>
                <a:gd name="connsiteX20" fmla="*/ 3936 w 41706"/>
                <a:gd name="connsiteY20" fmla="*/ 14229 h 43219"/>
                <a:gd name="connsiteX0" fmla="*/ 4729 w 41706"/>
                <a:gd name="connsiteY0" fmla="*/ 26036 h 43219"/>
                <a:gd name="connsiteX1" fmla="*/ 2196 w 41706"/>
                <a:gd name="connsiteY1" fmla="*/ 25239 h 43219"/>
                <a:gd name="connsiteX2" fmla="*/ 6964 w 41706"/>
                <a:gd name="connsiteY2" fmla="*/ 34758 h 43219"/>
                <a:gd name="connsiteX3" fmla="*/ 5856 w 41706"/>
                <a:gd name="connsiteY3" fmla="*/ 35139 h 43219"/>
                <a:gd name="connsiteX4" fmla="*/ 16514 w 41706"/>
                <a:gd name="connsiteY4" fmla="*/ 38949 h 43219"/>
                <a:gd name="connsiteX5" fmla="*/ 15846 w 41706"/>
                <a:gd name="connsiteY5" fmla="*/ 37209 h 43219"/>
                <a:gd name="connsiteX6" fmla="*/ 28863 w 41706"/>
                <a:gd name="connsiteY6" fmla="*/ 34610 h 43219"/>
                <a:gd name="connsiteX7" fmla="*/ 28596 w 41706"/>
                <a:gd name="connsiteY7" fmla="*/ 36519 h 43219"/>
                <a:gd name="connsiteX8" fmla="*/ 38360 w 41706"/>
                <a:gd name="connsiteY8" fmla="*/ 5285 h 43219"/>
                <a:gd name="connsiteX9" fmla="*/ 38436 w 41706"/>
                <a:gd name="connsiteY9" fmla="*/ 6549 h 43219"/>
                <a:gd name="connsiteX10" fmla="*/ 29114 w 41706"/>
                <a:gd name="connsiteY10" fmla="*/ 3811 h 43219"/>
                <a:gd name="connsiteX11" fmla="*/ 29856 w 41706"/>
                <a:gd name="connsiteY11" fmla="*/ 2199 h 43219"/>
                <a:gd name="connsiteX12" fmla="*/ 22177 w 41706"/>
                <a:gd name="connsiteY12" fmla="*/ 4579 h 43219"/>
                <a:gd name="connsiteX13" fmla="*/ 22536 w 41706"/>
                <a:gd name="connsiteY13" fmla="*/ 3189 h 43219"/>
                <a:gd name="connsiteX14" fmla="*/ 14036 w 41706"/>
                <a:gd name="connsiteY14" fmla="*/ 5051 h 43219"/>
                <a:gd name="connsiteX15" fmla="*/ 15336 w 41706"/>
                <a:gd name="connsiteY15" fmla="*/ 6399 h 43219"/>
                <a:gd name="connsiteX16" fmla="*/ 4163 w 41706"/>
                <a:gd name="connsiteY16" fmla="*/ 15648 h 43219"/>
                <a:gd name="connsiteX17" fmla="*/ 3936 w 41706"/>
                <a:gd name="connsiteY17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0817" y="6116"/>
                    <a:pt x="41302" y="9587"/>
                  </a:cubicBezTo>
                  <a:cubicBezTo>
                    <a:pt x="41787" y="13058"/>
                    <a:pt x="41907" y="22848"/>
                    <a:pt x="41263" y="26261"/>
                  </a:cubicBezTo>
                  <a:cubicBezTo>
                    <a:pt x="40619" y="29674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70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ea typeface="Calibri"/>
                  <a:cs typeface="Times New Roman"/>
                </a:rPr>
                <a:t>	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Text Box 6"/>
            <p:cNvSpPr txBox="1"/>
            <p:nvPr/>
          </p:nvSpPr>
          <p:spPr>
            <a:xfrm>
              <a:off x="85299" y="57427"/>
              <a:ext cx="4097126" cy="18908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0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↑</a:t>
              </a:r>
              <a:endParaRPr lang="en-US" sz="2400" dirty="0">
                <a:solidFill>
                  <a:srgbClr val="FFFFFF"/>
                </a:solidFill>
                <a:effectLst/>
                <a:latin typeface="Arial Black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Hot – wet air mass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(formed over the equator)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275555"/>
            <a:ext cx="6248400" cy="2759139"/>
            <a:chOff x="0" y="0"/>
            <a:chExt cx="4262755" cy="1814195"/>
          </a:xfrm>
        </p:grpSpPr>
        <p:sp>
          <p:nvSpPr>
            <p:cNvPr id="15" name="Cloud 1"/>
            <p:cNvSpPr/>
            <p:nvPr/>
          </p:nvSpPr>
          <p:spPr>
            <a:xfrm>
              <a:off x="85344" y="0"/>
              <a:ext cx="3828902" cy="1805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165 w 43322"/>
                <a:gd name="connsiteY8" fmla="*/ 22813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4821 w 43322"/>
                <a:gd name="connsiteY8" fmla="*/ 25041 h 43219"/>
                <a:gd name="connsiteX9" fmla="*/ 37416 w 43322"/>
                <a:gd name="connsiteY9" fmla="*/ 29949 h 43219"/>
                <a:gd name="connsiteX10" fmla="*/ 38360 w 43322"/>
                <a:gd name="connsiteY10" fmla="*/ 5285 h 43219"/>
                <a:gd name="connsiteX11" fmla="*/ 38436 w 43322"/>
                <a:gd name="connsiteY11" fmla="*/ 6549 h 43219"/>
                <a:gd name="connsiteX12" fmla="*/ 29114 w 43322"/>
                <a:gd name="connsiteY12" fmla="*/ 3811 h 43219"/>
                <a:gd name="connsiteX13" fmla="*/ 29856 w 43322"/>
                <a:gd name="connsiteY13" fmla="*/ 2199 h 43219"/>
                <a:gd name="connsiteX14" fmla="*/ 22177 w 43322"/>
                <a:gd name="connsiteY14" fmla="*/ 4579 h 43219"/>
                <a:gd name="connsiteX15" fmla="*/ 22536 w 43322"/>
                <a:gd name="connsiteY15" fmla="*/ 3189 h 43219"/>
                <a:gd name="connsiteX16" fmla="*/ 14036 w 43322"/>
                <a:gd name="connsiteY16" fmla="*/ 5051 h 43219"/>
                <a:gd name="connsiteX17" fmla="*/ 15336 w 43322"/>
                <a:gd name="connsiteY17" fmla="*/ 6399 h 43219"/>
                <a:gd name="connsiteX18" fmla="*/ 4163 w 43322"/>
                <a:gd name="connsiteY18" fmla="*/ 15648 h 43219"/>
                <a:gd name="connsiteX19" fmla="*/ 3936 w 43322"/>
                <a:gd name="connsiteY19" fmla="*/ 14229 h 43219"/>
                <a:gd name="connsiteX0" fmla="*/ 3936 w 43322"/>
                <a:gd name="connsiteY0" fmla="*/ 14229 h 43219"/>
                <a:gd name="connsiteX1" fmla="*/ 5659 w 43322"/>
                <a:gd name="connsiteY1" fmla="*/ 6766 h 43219"/>
                <a:gd name="connsiteX2" fmla="*/ 14041 w 43322"/>
                <a:gd name="connsiteY2" fmla="*/ 5061 h 43219"/>
                <a:gd name="connsiteX3" fmla="*/ 22492 w 43322"/>
                <a:gd name="connsiteY3" fmla="*/ 3291 h 43219"/>
                <a:gd name="connsiteX4" fmla="*/ 25785 w 43322"/>
                <a:gd name="connsiteY4" fmla="*/ 59 h 43219"/>
                <a:gd name="connsiteX5" fmla="*/ 29869 w 43322"/>
                <a:gd name="connsiteY5" fmla="*/ 2340 h 43219"/>
                <a:gd name="connsiteX6" fmla="*/ 35499 w 43322"/>
                <a:gd name="connsiteY6" fmla="*/ 549 h 43219"/>
                <a:gd name="connsiteX7" fmla="*/ 38354 w 43322"/>
                <a:gd name="connsiteY7" fmla="*/ 5435 h 43219"/>
                <a:gd name="connsiteX8" fmla="*/ 42018 w 43322"/>
                <a:gd name="connsiteY8" fmla="*/ 10177 h 43219"/>
                <a:gd name="connsiteX9" fmla="*/ 43052 w 43322"/>
                <a:gd name="connsiteY9" fmla="*/ 23181 h 43219"/>
                <a:gd name="connsiteX10" fmla="*/ 37440 w 43322"/>
                <a:gd name="connsiteY10" fmla="*/ 30063 h 43219"/>
                <a:gd name="connsiteX11" fmla="*/ 35431 w 43322"/>
                <a:gd name="connsiteY11" fmla="*/ 35960 h 43219"/>
                <a:gd name="connsiteX12" fmla="*/ 28591 w 43322"/>
                <a:gd name="connsiteY12" fmla="*/ 36674 h 43219"/>
                <a:gd name="connsiteX13" fmla="*/ 23703 w 43322"/>
                <a:gd name="connsiteY13" fmla="*/ 42965 h 43219"/>
                <a:gd name="connsiteX14" fmla="*/ 16516 w 43322"/>
                <a:gd name="connsiteY14" fmla="*/ 39125 h 43219"/>
                <a:gd name="connsiteX15" fmla="*/ 5840 w 43322"/>
                <a:gd name="connsiteY15" fmla="*/ 35331 h 43219"/>
                <a:gd name="connsiteX16" fmla="*/ 1146 w 43322"/>
                <a:gd name="connsiteY16" fmla="*/ 31109 h 43219"/>
                <a:gd name="connsiteX17" fmla="*/ 2149 w 43322"/>
                <a:gd name="connsiteY17" fmla="*/ 25410 h 43219"/>
                <a:gd name="connsiteX18" fmla="*/ 31 w 43322"/>
                <a:gd name="connsiteY18" fmla="*/ 19563 h 43219"/>
                <a:gd name="connsiteX19" fmla="*/ 3899 w 43322"/>
                <a:gd name="connsiteY19" fmla="*/ 14366 h 43219"/>
                <a:gd name="connsiteX20" fmla="*/ 3936 w 43322"/>
                <a:gd name="connsiteY20" fmla="*/ 14229 h 43219"/>
                <a:gd name="connsiteX0" fmla="*/ 4729 w 43322"/>
                <a:gd name="connsiteY0" fmla="*/ 26036 h 43219"/>
                <a:gd name="connsiteX1" fmla="*/ 2196 w 43322"/>
                <a:gd name="connsiteY1" fmla="*/ 25239 h 43219"/>
                <a:gd name="connsiteX2" fmla="*/ 6964 w 43322"/>
                <a:gd name="connsiteY2" fmla="*/ 34758 h 43219"/>
                <a:gd name="connsiteX3" fmla="*/ 5856 w 43322"/>
                <a:gd name="connsiteY3" fmla="*/ 35139 h 43219"/>
                <a:gd name="connsiteX4" fmla="*/ 16514 w 43322"/>
                <a:gd name="connsiteY4" fmla="*/ 38949 h 43219"/>
                <a:gd name="connsiteX5" fmla="*/ 15846 w 43322"/>
                <a:gd name="connsiteY5" fmla="*/ 37209 h 43219"/>
                <a:gd name="connsiteX6" fmla="*/ 28863 w 43322"/>
                <a:gd name="connsiteY6" fmla="*/ 34610 h 43219"/>
                <a:gd name="connsiteX7" fmla="*/ 28596 w 43322"/>
                <a:gd name="connsiteY7" fmla="*/ 36519 h 43219"/>
                <a:gd name="connsiteX8" fmla="*/ 38360 w 43322"/>
                <a:gd name="connsiteY8" fmla="*/ 5285 h 43219"/>
                <a:gd name="connsiteX9" fmla="*/ 38436 w 43322"/>
                <a:gd name="connsiteY9" fmla="*/ 6549 h 43219"/>
                <a:gd name="connsiteX10" fmla="*/ 29114 w 43322"/>
                <a:gd name="connsiteY10" fmla="*/ 3811 h 43219"/>
                <a:gd name="connsiteX11" fmla="*/ 29856 w 43322"/>
                <a:gd name="connsiteY11" fmla="*/ 2199 h 43219"/>
                <a:gd name="connsiteX12" fmla="*/ 22177 w 43322"/>
                <a:gd name="connsiteY12" fmla="*/ 4579 h 43219"/>
                <a:gd name="connsiteX13" fmla="*/ 22536 w 43322"/>
                <a:gd name="connsiteY13" fmla="*/ 3189 h 43219"/>
                <a:gd name="connsiteX14" fmla="*/ 14036 w 43322"/>
                <a:gd name="connsiteY14" fmla="*/ 5051 h 43219"/>
                <a:gd name="connsiteX15" fmla="*/ 15336 w 43322"/>
                <a:gd name="connsiteY15" fmla="*/ 6399 h 43219"/>
                <a:gd name="connsiteX16" fmla="*/ 4163 w 43322"/>
                <a:gd name="connsiteY16" fmla="*/ 15648 h 43219"/>
                <a:gd name="connsiteX17" fmla="*/ 3936 w 43322"/>
                <a:gd name="connsiteY17" fmla="*/ 14229 h 43219"/>
                <a:gd name="connsiteX0" fmla="*/ 3936 w 42213"/>
                <a:gd name="connsiteY0" fmla="*/ 14229 h 43219"/>
                <a:gd name="connsiteX1" fmla="*/ 5659 w 42213"/>
                <a:gd name="connsiteY1" fmla="*/ 6766 h 43219"/>
                <a:gd name="connsiteX2" fmla="*/ 14041 w 42213"/>
                <a:gd name="connsiteY2" fmla="*/ 5061 h 43219"/>
                <a:gd name="connsiteX3" fmla="*/ 22492 w 42213"/>
                <a:gd name="connsiteY3" fmla="*/ 3291 h 43219"/>
                <a:gd name="connsiteX4" fmla="*/ 25785 w 42213"/>
                <a:gd name="connsiteY4" fmla="*/ 59 h 43219"/>
                <a:gd name="connsiteX5" fmla="*/ 29869 w 42213"/>
                <a:gd name="connsiteY5" fmla="*/ 2340 h 43219"/>
                <a:gd name="connsiteX6" fmla="*/ 35499 w 42213"/>
                <a:gd name="connsiteY6" fmla="*/ 549 h 43219"/>
                <a:gd name="connsiteX7" fmla="*/ 38354 w 42213"/>
                <a:gd name="connsiteY7" fmla="*/ 5435 h 43219"/>
                <a:gd name="connsiteX8" fmla="*/ 42018 w 42213"/>
                <a:gd name="connsiteY8" fmla="*/ 10177 h 43219"/>
                <a:gd name="connsiteX9" fmla="*/ 41263 w 42213"/>
                <a:gd name="connsiteY9" fmla="*/ 26261 h 43219"/>
                <a:gd name="connsiteX10" fmla="*/ 37440 w 42213"/>
                <a:gd name="connsiteY10" fmla="*/ 30063 h 43219"/>
                <a:gd name="connsiteX11" fmla="*/ 35431 w 42213"/>
                <a:gd name="connsiteY11" fmla="*/ 35960 h 43219"/>
                <a:gd name="connsiteX12" fmla="*/ 28591 w 42213"/>
                <a:gd name="connsiteY12" fmla="*/ 36674 h 43219"/>
                <a:gd name="connsiteX13" fmla="*/ 23703 w 42213"/>
                <a:gd name="connsiteY13" fmla="*/ 42965 h 43219"/>
                <a:gd name="connsiteX14" fmla="*/ 16516 w 42213"/>
                <a:gd name="connsiteY14" fmla="*/ 39125 h 43219"/>
                <a:gd name="connsiteX15" fmla="*/ 5840 w 42213"/>
                <a:gd name="connsiteY15" fmla="*/ 35331 h 43219"/>
                <a:gd name="connsiteX16" fmla="*/ 1146 w 42213"/>
                <a:gd name="connsiteY16" fmla="*/ 31109 h 43219"/>
                <a:gd name="connsiteX17" fmla="*/ 2149 w 42213"/>
                <a:gd name="connsiteY17" fmla="*/ 25410 h 43219"/>
                <a:gd name="connsiteX18" fmla="*/ 31 w 42213"/>
                <a:gd name="connsiteY18" fmla="*/ 19563 h 43219"/>
                <a:gd name="connsiteX19" fmla="*/ 3899 w 42213"/>
                <a:gd name="connsiteY19" fmla="*/ 14366 h 43219"/>
                <a:gd name="connsiteX20" fmla="*/ 3936 w 42213"/>
                <a:gd name="connsiteY20" fmla="*/ 14229 h 43219"/>
                <a:gd name="connsiteX0" fmla="*/ 4729 w 42213"/>
                <a:gd name="connsiteY0" fmla="*/ 26036 h 43219"/>
                <a:gd name="connsiteX1" fmla="*/ 2196 w 42213"/>
                <a:gd name="connsiteY1" fmla="*/ 25239 h 43219"/>
                <a:gd name="connsiteX2" fmla="*/ 6964 w 42213"/>
                <a:gd name="connsiteY2" fmla="*/ 34758 h 43219"/>
                <a:gd name="connsiteX3" fmla="*/ 5856 w 42213"/>
                <a:gd name="connsiteY3" fmla="*/ 35139 h 43219"/>
                <a:gd name="connsiteX4" fmla="*/ 16514 w 42213"/>
                <a:gd name="connsiteY4" fmla="*/ 38949 h 43219"/>
                <a:gd name="connsiteX5" fmla="*/ 15846 w 42213"/>
                <a:gd name="connsiteY5" fmla="*/ 37209 h 43219"/>
                <a:gd name="connsiteX6" fmla="*/ 28863 w 42213"/>
                <a:gd name="connsiteY6" fmla="*/ 34610 h 43219"/>
                <a:gd name="connsiteX7" fmla="*/ 28596 w 42213"/>
                <a:gd name="connsiteY7" fmla="*/ 36519 h 43219"/>
                <a:gd name="connsiteX8" fmla="*/ 38360 w 42213"/>
                <a:gd name="connsiteY8" fmla="*/ 5285 h 43219"/>
                <a:gd name="connsiteX9" fmla="*/ 38436 w 42213"/>
                <a:gd name="connsiteY9" fmla="*/ 6549 h 43219"/>
                <a:gd name="connsiteX10" fmla="*/ 29114 w 42213"/>
                <a:gd name="connsiteY10" fmla="*/ 3811 h 43219"/>
                <a:gd name="connsiteX11" fmla="*/ 29856 w 42213"/>
                <a:gd name="connsiteY11" fmla="*/ 2199 h 43219"/>
                <a:gd name="connsiteX12" fmla="*/ 22177 w 42213"/>
                <a:gd name="connsiteY12" fmla="*/ 4579 h 43219"/>
                <a:gd name="connsiteX13" fmla="*/ 22536 w 42213"/>
                <a:gd name="connsiteY13" fmla="*/ 3189 h 43219"/>
                <a:gd name="connsiteX14" fmla="*/ 14036 w 42213"/>
                <a:gd name="connsiteY14" fmla="*/ 5051 h 43219"/>
                <a:gd name="connsiteX15" fmla="*/ 15336 w 42213"/>
                <a:gd name="connsiteY15" fmla="*/ 6399 h 43219"/>
                <a:gd name="connsiteX16" fmla="*/ 4163 w 42213"/>
                <a:gd name="connsiteY16" fmla="*/ 15648 h 43219"/>
                <a:gd name="connsiteX17" fmla="*/ 3936 w 42213"/>
                <a:gd name="connsiteY17" fmla="*/ 14229 h 43219"/>
                <a:gd name="connsiteX0" fmla="*/ 3936 w 41706"/>
                <a:gd name="connsiteY0" fmla="*/ 14229 h 43219"/>
                <a:gd name="connsiteX1" fmla="*/ 5659 w 41706"/>
                <a:gd name="connsiteY1" fmla="*/ 6766 h 43219"/>
                <a:gd name="connsiteX2" fmla="*/ 14041 w 41706"/>
                <a:gd name="connsiteY2" fmla="*/ 5061 h 43219"/>
                <a:gd name="connsiteX3" fmla="*/ 22492 w 41706"/>
                <a:gd name="connsiteY3" fmla="*/ 3291 h 43219"/>
                <a:gd name="connsiteX4" fmla="*/ 25785 w 41706"/>
                <a:gd name="connsiteY4" fmla="*/ 59 h 43219"/>
                <a:gd name="connsiteX5" fmla="*/ 29869 w 41706"/>
                <a:gd name="connsiteY5" fmla="*/ 2340 h 43219"/>
                <a:gd name="connsiteX6" fmla="*/ 35499 w 41706"/>
                <a:gd name="connsiteY6" fmla="*/ 549 h 43219"/>
                <a:gd name="connsiteX7" fmla="*/ 38354 w 41706"/>
                <a:gd name="connsiteY7" fmla="*/ 5435 h 43219"/>
                <a:gd name="connsiteX8" fmla="*/ 41302 w 41706"/>
                <a:gd name="connsiteY8" fmla="*/ 9587 h 43219"/>
                <a:gd name="connsiteX9" fmla="*/ 41263 w 41706"/>
                <a:gd name="connsiteY9" fmla="*/ 26261 h 43219"/>
                <a:gd name="connsiteX10" fmla="*/ 37440 w 41706"/>
                <a:gd name="connsiteY10" fmla="*/ 30063 h 43219"/>
                <a:gd name="connsiteX11" fmla="*/ 35431 w 41706"/>
                <a:gd name="connsiteY11" fmla="*/ 35960 h 43219"/>
                <a:gd name="connsiteX12" fmla="*/ 28591 w 41706"/>
                <a:gd name="connsiteY12" fmla="*/ 36674 h 43219"/>
                <a:gd name="connsiteX13" fmla="*/ 23703 w 41706"/>
                <a:gd name="connsiteY13" fmla="*/ 42965 h 43219"/>
                <a:gd name="connsiteX14" fmla="*/ 16516 w 41706"/>
                <a:gd name="connsiteY14" fmla="*/ 39125 h 43219"/>
                <a:gd name="connsiteX15" fmla="*/ 5840 w 41706"/>
                <a:gd name="connsiteY15" fmla="*/ 35331 h 43219"/>
                <a:gd name="connsiteX16" fmla="*/ 1146 w 41706"/>
                <a:gd name="connsiteY16" fmla="*/ 31109 h 43219"/>
                <a:gd name="connsiteX17" fmla="*/ 2149 w 41706"/>
                <a:gd name="connsiteY17" fmla="*/ 25410 h 43219"/>
                <a:gd name="connsiteX18" fmla="*/ 31 w 41706"/>
                <a:gd name="connsiteY18" fmla="*/ 19563 h 43219"/>
                <a:gd name="connsiteX19" fmla="*/ 3899 w 41706"/>
                <a:gd name="connsiteY19" fmla="*/ 14366 h 43219"/>
                <a:gd name="connsiteX20" fmla="*/ 3936 w 41706"/>
                <a:gd name="connsiteY20" fmla="*/ 14229 h 43219"/>
                <a:gd name="connsiteX0" fmla="*/ 4729 w 41706"/>
                <a:gd name="connsiteY0" fmla="*/ 26036 h 43219"/>
                <a:gd name="connsiteX1" fmla="*/ 2196 w 41706"/>
                <a:gd name="connsiteY1" fmla="*/ 25239 h 43219"/>
                <a:gd name="connsiteX2" fmla="*/ 6964 w 41706"/>
                <a:gd name="connsiteY2" fmla="*/ 34758 h 43219"/>
                <a:gd name="connsiteX3" fmla="*/ 5856 w 41706"/>
                <a:gd name="connsiteY3" fmla="*/ 35139 h 43219"/>
                <a:gd name="connsiteX4" fmla="*/ 16514 w 41706"/>
                <a:gd name="connsiteY4" fmla="*/ 38949 h 43219"/>
                <a:gd name="connsiteX5" fmla="*/ 15846 w 41706"/>
                <a:gd name="connsiteY5" fmla="*/ 37209 h 43219"/>
                <a:gd name="connsiteX6" fmla="*/ 28863 w 41706"/>
                <a:gd name="connsiteY6" fmla="*/ 34610 h 43219"/>
                <a:gd name="connsiteX7" fmla="*/ 28596 w 41706"/>
                <a:gd name="connsiteY7" fmla="*/ 36519 h 43219"/>
                <a:gd name="connsiteX8" fmla="*/ 38360 w 41706"/>
                <a:gd name="connsiteY8" fmla="*/ 5285 h 43219"/>
                <a:gd name="connsiteX9" fmla="*/ 38436 w 41706"/>
                <a:gd name="connsiteY9" fmla="*/ 6549 h 43219"/>
                <a:gd name="connsiteX10" fmla="*/ 29114 w 41706"/>
                <a:gd name="connsiteY10" fmla="*/ 3811 h 43219"/>
                <a:gd name="connsiteX11" fmla="*/ 29856 w 41706"/>
                <a:gd name="connsiteY11" fmla="*/ 2199 h 43219"/>
                <a:gd name="connsiteX12" fmla="*/ 22177 w 41706"/>
                <a:gd name="connsiteY12" fmla="*/ 4579 h 43219"/>
                <a:gd name="connsiteX13" fmla="*/ 22536 w 41706"/>
                <a:gd name="connsiteY13" fmla="*/ 3189 h 43219"/>
                <a:gd name="connsiteX14" fmla="*/ 14036 w 41706"/>
                <a:gd name="connsiteY14" fmla="*/ 5051 h 43219"/>
                <a:gd name="connsiteX15" fmla="*/ 15336 w 41706"/>
                <a:gd name="connsiteY15" fmla="*/ 6399 h 43219"/>
                <a:gd name="connsiteX16" fmla="*/ 4163 w 41706"/>
                <a:gd name="connsiteY16" fmla="*/ 15648 h 43219"/>
                <a:gd name="connsiteX17" fmla="*/ 3936 w 41706"/>
                <a:gd name="connsiteY17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0817" y="6116"/>
                    <a:pt x="41302" y="9587"/>
                  </a:cubicBezTo>
                  <a:cubicBezTo>
                    <a:pt x="41787" y="13058"/>
                    <a:pt x="41907" y="22848"/>
                    <a:pt x="41263" y="26261"/>
                  </a:cubicBezTo>
                  <a:cubicBezTo>
                    <a:pt x="40619" y="29674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170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/>
            <p:nvPr/>
          </p:nvSpPr>
          <p:spPr>
            <a:xfrm>
              <a:off x="0" y="365760"/>
              <a:ext cx="4262755" cy="1448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effectLst/>
                  <a:latin typeface="Arial Black"/>
                  <a:ea typeface="Calibri"/>
                  <a:cs typeface="Times New Roman"/>
                </a:rPr>
                <a:t>Cold – dry air mass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(formed over the North Pole)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/>
                  <a:cs typeface="Times New Roman"/>
                </a:rPr>
                <a:t>↓</a:t>
              </a:r>
              <a:r>
                <a:rPr lang="en-US" sz="20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9851157">
            <a:off x="3518025" y="550658"/>
            <a:ext cx="1939116" cy="1861666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17" name="Lightning Bolt 16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ightning Bolt 17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82261" y="2851324"/>
            <a:ext cx="1835834" cy="2181470"/>
            <a:chOff x="3197343" y="2795105"/>
            <a:chExt cx="5031861" cy="5968227"/>
          </a:xfrm>
          <a:solidFill>
            <a:srgbClr val="00B0F0"/>
          </a:solidFill>
        </p:grpSpPr>
        <p:sp>
          <p:nvSpPr>
            <p:cNvPr id="20" name="Teardrop 19"/>
            <p:cNvSpPr/>
            <p:nvPr/>
          </p:nvSpPr>
          <p:spPr>
            <a:xfrm rot="19088959">
              <a:off x="5830061" y="2795105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9088959">
              <a:off x="3695414" y="7759978"/>
              <a:ext cx="990599" cy="1003354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19088959">
              <a:off x="7238605" y="4189449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/>
          </p:nvSpPr>
          <p:spPr>
            <a:xfrm rot="19088959">
              <a:off x="4394147" y="3978704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rot="19088959">
              <a:off x="3197343" y="5075926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rot="19088959">
              <a:off x="4395949" y="6157037"/>
              <a:ext cx="1019902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9851157">
            <a:off x="3782768" y="718765"/>
            <a:ext cx="1925028" cy="2090880"/>
            <a:chOff x="2992811" y="275554"/>
            <a:chExt cx="2870982" cy="3083980"/>
          </a:xfrm>
          <a:solidFill>
            <a:srgbClr val="FFFF00"/>
          </a:solidFill>
        </p:grpSpPr>
        <p:sp>
          <p:nvSpPr>
            <p:cNvPr id="28" name="Lightning Bolt 27"/>
            <p:cNvSpPr/>
            <p:nvPr/>
          </p:nvSpPr>
          <p:spPr>
            <a:xfrm rot="10800000">
              <a:off x="2992811" y="613637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ightning Bolt 28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9851157">
            <a:off x="3866152" y="953508"/>
            <a:ext cx="1939116" cy="1861666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31" name="Lightning Bolt 30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ightning Bolt 31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81200" y="1523999"/>
            <a:ext cx="4391025" cy="4832351"/>
            <a:chOff x="1981200" y="1523999"/>
            <a:chExt cx="4391025" cy="48323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CE97E175-F317-41B7-BE0D-8378BE8BD72E}"/>
                </a:ext>
              </a:extLst>
            </p:cNvPr>
            <p:cNvSpPr/>
            <p:nvPr/>
          </p:nvSpPr>
          <p:spPr>
            <a:xfrm>
              <a:off x="5064628" y="1523999"/>
              <a:ext cx="1307597" cy="1767605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7" fmla="*/ 408228 w 2425234"/>
                <a:gd name="connsiteY7" fmla="*/ 4621348 h 4621348"/>
                <a:gd name="connsiteX8" fmla="*/ 4817 w 2425234"/>
                <a:gd name="connsiteY8" fmla="*/ 4217937 h 4621348"/>
                <a:gd name="connsiteX0" fmla="*/ -1 w 2425232"/>
                <a:gd name="connsiteY0" fmla="*/ 2222459 h 4621348"/>
                <a:gd name="connsiteX1" fmla="*/ 4815 w 2425232"/>
                <a:gd name="connsiteY1" fmla="*/ 403411 h 4621348"/>
                <a:gd name="connsiteX2" fmla="*/ 408226 w 2425232"/>
                <a:gd name="connsiteY2" fmla="*/ 0 h 4621348"/>
                <a:gd name="connsiteX3" fmla="*/ 2021821 w 2425232"/>
                <a:gd name="connsiteY3" fmla="*/ 0 h 4621348"/>
                <a:gd name="connsiteX4" fmla="*/ 2425232 w 2425232"/>
                <a:gd name="connsiteY4" fmla="*/ 403411 h 4621348"/>
                <a:gd name="connsiteX5" fmla="*/ 2425232 w 2425232"/>
                <a:gd name="connsiteY5" fmla="*/ 4217937 h 4621348"/>
                <a:gd name="connsiteX6" fmla="*/ 2021821 w 2425232"/>
                <a:gd name="connsiteY6" fmla="*/ 4621348 h 4621348"/>
                <a:gd name="connsiteX7" fmla="*/ 4815 w 2425232"/>
                <a:gd name="connsiteY7" fmla="*/ 4217937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0" fmla="*/ -1 w 2425232"/>
                <a:gd name="connsiteY0" fmla="*/ 2222459 h 4217937"/>
                <a:gd name="connsiteX1" fmla="*/ 4815 w 2425232"/>
                <a:gd name="connsiteY1" fmla="*/ 403411 h 4217937"/>
                <a:gd name="connsiteX2" fmla="*/ 408226 w 2425232"/>
                <a:gd name="connsiteY2" fmla="*/ 0 h 4217937"/>
                <a:gd name="connsiteX3" fmla="*/ 2021821 w 2425232"/>
                <a:gd name="connsiteY3" fmla="*/ 0 h 4217937"/>
                <a:gd name="connsiteX4" fmla="*/ 2425232 w 2425232"/>
                <a:gd name="connsiteY4" fmla="*/ 403411 h 4217937"/>
                <a:gd name="connsiteX5" fmla="*/ 2425232 w 2425232"/>
                <a:gd name="connsiteY5" fmla="*/ 4217937 h 4217937"/>
                <a:gd name="connsiteX0" fmla="*/ 1 w 2433133"/>
                <a:gd name="connsiteY0" fmla="*/ 2222459 h 4217937"/>
                <a:gd name="connsiteX1" fmla="*/ 4817 w 2433133"/>
                <a:gd name="connsiteY1" fmla="*/ 403411 h 4217937"/>
                <a:gd name="connsiteX2" fmla="*/ 408228 w 2433133"/>
                <a:gd name="connsiteY2" fmla="*/ 0 h 4217937"/>
                <a:gd name="connsiteX3" fmla="*/ 2021823 w 2433133"/>
                <a:gd name="connsiteY3" fmla="*/ 0 h 4217937"/>
                <a:gd name="connsiteX4" fmla="*/ 2425234 w 2433133"/>
                <a:gd name="connsiteY4" fmla="*/ 403411 h 4217937"/>
                <a:gd name="connsiteX5" fmla="*/ 2433133 w 2433133"/>
                <a:gd name="connsiteY5" fmla="*/ 1664670 h 4217937"/>
                <a:gd name="connsiteX6" fmla="*/ 2425234 w 2433133"/>
                <a:gd name="connsiteY6" fmla="*/ 4217937 h 4217937"/>
                <a:gd name="connsiteX0" fmla="*/ -1 w 2433131"/>
                <a:gd name="connsiteY0" fmla="*/ 2222459 h 2222459"/>
                <a:gd name="connsiteX1" fmla="*/ 4815 w 2433131"/>
                <a:gd name="connsiteY1" fmla="*/ 403411 h 2222459"/>
                <a:gd name="connsiteX2" fmla="*/ 408226 w 2433131"/>
                <a:gd name="connsiteY2" fmla="*/ 0 h 2222459"/>
                <a:gd name="connsiteX3" fmla="*/ 2021821 w 2433131"/>
                <a:gd name="connsiteY3" fmla="*/ 0 h 2222459"/>
                <a:gd name="connsiteX4" fmla="*/ 2425232 w 2433131"/>
                <a:gd name="connsiteY4" fmla="*/ 403411 h 2222459"/>
                <a:gd name="connsiteX5" fmla="*/ 2433131 w 2433131"/>
                <a:gd name="connsiteY5" fmla="*/ 1664670 h 222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3131" h="2222459">
                  <a:moveTo>
                    <a:pt x="-1" y="2222459"/>
                  </a:moveTo>
                  <a:cubicBezTo>
                    <a:pt x="1604" y="1616110"/>
                    <a:pt x="3210" y="1009760"/>
                    <a:pt x="4815" y="403411"/>
                  </a:cubicBezTo>
                  <a:cubicBezTo>
                    <a:pt x="4815" y="180613"/>
                    <a:pt x="185428" y="0"/>
                    <a:pt x="408226" y="0"/>
                  </a:cubicBezTo>
                  <a:lnTo>
                    <a:pt x="2021821" y="0"/>
                  </a:lnTo>
                  <a:cubicBezTo>
                    <a:pt x="2244619" y="0"/>
                    <a:pt x="2425232" y="180613"/>
                    <a:pt x="2425232" y="403411"/>
                  </a:cubicBezTo>
                  <a:lnTo>
                    <a:pt x="2433131" y="1664670"/>
                  </a:ln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lide Number Placeholder 5">
              <a:extLst>
                <a:ext uri="{FF2B5EF4-FFF2-40B4-BE49-F238E27FC236}">
                  <a16:creationId xmlns="" xmlns:a16="http://schemas.microsoft.com/office/drawing/2014/main" id="{15289061-6A17-41F1-9C01-1CA270464DC9}"/>
                </a:ext>
              </a:extLst>
            </p:cNvPr>
            <p:cNvSpPr txBox="1">
              <a:spLocks/>
            </p:cNvSpPr>
            <p:nvPr/>
          </p:nvSpPr>
          <p:spPr>
            <a:xfrm>
              <a:off x="1981200" y="5652049"/>
              <a:ext cx="3035885" cy="704301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Because the air masses are moving, they create wind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DF3A29AD-5AC2-4351-A013-54F6604128C8}"/>
                </a:ext>
              </a:extLst>
            </p:cNvPr>
            <p:cNvSpPr/>
            <p:nvPr/>
          </p:nvSpPr>
          <p:spPr>
            <a:xfrm rot="1708522">
              <a:off x="4943870" y="5278074"/>
              <a:ext cx="49760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FFFFFF"/>
                  </a:solidFill>
                  <a:latin typeface="Arial Black"/>
                  <a:ea typeface="Calibri"/>
                  <a:cs typeface="Times New Roman"/>
                </a:rPr>
                <a:t>↑</a:t>
              </a:r>
              <a:endParaRPr lang="en-US" sz="3600" dirty="0"/>
            </a:p>
          </p:txBody>
        </p:sp>
        <p:sp>
          <p:nvSpPr>
            <p:cNvPr id="38" name="Rectangle: Rounded Corners 2">
              <a:extLst>
                <a:ext uri="{FF2B5EF4-FFF2-40B4-BE49-F238E27FC236}">
                  <a16:creationId xmlns="" xmlns:a16="http://schemas.microsoft.com/office/drawing/2014/main" id="{80E78B56-A81F-45E8-9BAD-136192E3E9BB}"/>
                </a:ext>
              </a:extLst>
            </p:cNvPr>
            <p:cNvSpPr/>
            <p:nvPr/>
          </p:nvSpPr>
          <p:spPr>
            <a:xfrm>
              <a:off x="5029200" y="3381375"/>
              <a:ext cx="439461" cy="1818157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10" fmla="*/ 13952 w 2460192"/>
                <a:gd name="connsiteY10" fmla="*/ 3457322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1313998 w 2460192"/>
                <a:gd name="connsiteY7" fmla="*/ 4620093 h 4621348"/>
                <a:gd name="connsiteX8" fmla="*/ 443186 w 2460192"/>
                <a:gd name="connsiteY8" fmla="*/ 4621348 h 4621348"/>
                <a:gd name="connsiteX9" fmla="*/ 39775 w 2460192"/>
                <a:gd name="connsiteY9" fmla="*/ 4217937 h 4621348"/>
                <a:gd name="connsiteX10" fmla="*/ 12381 w 2460192"/>
                <a:gd name="connsiteY10" fmla="*/ 3441659 h 4621348"/>
                <a:gd name="connsiteX11" fmla="*/ 13952 w 2460192"/>
                <a:gd name="connsiteY11" fmla="*/ 3457322 h 4621348"/>
                <a:gd name="connsiteX0" fmla="*/ 1313998 w 2460192"/>
                <a:gd name="connsiteY0" fmla="*/ 4620093 h 4735063"/>
                <a:gd name="connsiteX1" fmla="*/ 443186 w 2460192"/>
                <a:gd name="connsiteY1" fmla="*/ 4621348 h 4735063"/>
                <a:gd name="connsiteX2" fmla="*/ 39775 w 2460192"/>
                <a:gd name="connsiteY2" fmla="*/ 4217937 h 4735063"/>
                <a:gd name="connsiteX3" fmla="*/ 12381 w 2460192"/>
                <a:gd name="connsiteY3" fmla="*/ 3441659 h 4735063"/>
                <a:gd name="connsiteX4" fmla="*/ 13952 w 2460192"/>
                <a:gd name="connsiteY4" fmla="*/ 3457322 h 4735063"/>
                <a:gd name="connsiteX5" fmla="*/ 39775 w 2460192"/>
                <a:gd name="connsiteY5" fmla="*/ 403411 h 4735063"/>
                <a:gd name="connsiteX6" fmla="*/ 443186 w 2460192"/>
                <a:gd name="connsiteY6" fmla="*/ 0 h 4735063"/>
                <a:gd name="connsiteX7" fmla="*/ 2056781 w 2460192"/>
                <a:gd name="connsiteY7" fmla="*/ 0 h 4735063"/>
                <a:gd name="connsiteX8" fmla="*/ 2460192 w 2460192"/>
                <a:gd name="connsiteY8" fmla="*/ 403411 h 4735063"/>
                <a:gd name="connsiteX9" fmla="*/ 2460192 w 2460192"/>
                <a:gd name="connsiteY9" fmla="*/ 4217937 h 4735063"/>
                <a:gd name="connsiteX10" fmla="*/ 2056781 w 2460192"/>
                <a:gd name="connsiteY10" fmla="*/ 4621348 h 4735063"/>
                <a:gd name="connsiteX11" fmla="*/ 1484146 w 2460192"/>
                <a:gd name="connsiteY11" fmla="*/ 4735063 h 4735063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13952 w 2460192"/>
                <a:gd name="connsiteY4" fmla="*/ 3457322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40537 w 2460192"/>
                <a:gd name="connsiteY4" fmla="*/ 3080076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22698 w 2460192"/>
                <a:gd name="connsiteY4" fmla="*/ 3065868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22378 w 2468572"/>
                <a:gd name="connsiteY0" fmla="*/ 4620093 h 4621348"/>
                <a:gd name="connsiteX1" fmla="*/ 451566 w 2468572"/>
                <a:gd name="connsiteY1" fmla="*/ 4621348 h 4621348"/>
                <a:gd name="connsiteX2" fmla="*/ 48155 w 2468572"/>
                <a:gd name="connsiteY2" fmla="*/ 4217937 h 4621348"/>
                <a:gd name="connsiteX3" fmla="*/ 20761 w 2468572"/>
                <a:gd name="connsiteY3" fmla="*/ 3441659 h 4621348"/>
                <a:gd name="connsiteX4" fmla="*/ 4493 w 2468572"/>
                <a:gd name="connsiteY4" fmla="*/ 2988024 h 4621348"/>
                <a:gd name="connsiteX5" fmla="*/ 48155 w 2468572"/>
                <a:gd name="connsiteY5" fmla="*/ 403411 h 4621348"/>
                <a:gd name="connsiteX6" fmla="*/ 451566 w 2468572"/>
                <a:gd name="connsiteY6" fmla="*/ 0 h 4621348"/>
                <a:gd name="connsiteX7" fmla="*/ 2065161 w 2468572"/>
                <a:gd name="connsiteY7" fmla="*/ 0 h 4621348"/>
                <a:gd name="connsiteX8" fmla="*/ 2468572 w 2468572"/>
                <a:gd name="connsiteY8" fmla="*/ 403411 h 4621348"/>
                <a:gd name="connsiteX9" fmla="*/ 2468572 w 2468572"/>
                <a:gd name="connsiteY9" fmla="*/ 4217937 h 4621348"/>
                <a:gd name="connsiteX10" fmla="*/ 2065161 w 2468572"/>
                <a:gd name="connsiteY10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03411 h 4621348"/>
                <a:gd name="connsiteX8" fmla="*/ 2461389 w 2461389"/>
                <a:gd name="connsiteY8" fmla="*/ 4217937 h 4621348"/>
                <a:gd name="connsiteX9" fmla="*/ 2057978 w 2461389"/>
                <a:gd name="connsiteY9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217937 h 4621348"/>
                <a:gd name="connsiteX8" fmla="*/ 2057978 w 2461389"/>
                <a:gd name="connsiteY8" fmla="*/ 4621348 h 4621348"/>
                <a:gd name="connsiteX0" fmla="*/ 1315195 w 2177503"/>
                <a:gd name="connsiteY0" fmla="*/ 4620093 h 4621348"/>
                <a:gd name="connsiteX1" fmla="*/ 444383 w 2177503"/>
                <a:gd name="connsiteY1" fmla="*/ 4621348 h 4621348"/>
                <a:gd name="connsiteX2" fmla="*/ 40972 w 2177503"/>
                <a:gd name="connsiteY2" fmla="*/ 4217937 h 4621348"/>
                <a:gd name="connsiteX3" fmla="*/ 13578 w 2177503"/>
                <a:gd name="connsiteY3" fmla="*/ 3441659 h 4621348"/>
                <a:gd name="connsiteX4" fmla="*/ 40972 w 2177503"/>
                <a:gd name="connsiteY4" fmla="*/ 403411 h 4621348"/>
                <a:gd name="connsiteX5" fmla="*/ 444383 w 2177503"/>
                <a:gd name="connsiteY5" fmla="*/ 0 h 4621348"/>
                <a:gd name="connsiteX6" fmla="*/ 2057978 w 2177503"/>
                <a:gd name="connsiteY6" fmla="*/ 0 h 4621348"/>
                <a:gd name="connsiteX7" fmla="*/ 2057978 w 2177503"/>
                <a:gd name="connsiteY7" fmla="*/ 4621348 h 4621348"/>
                <a:gd name="connsiteX0" fmla="*/ 1315195 w 2057979"/>
                <a:gd name="connsiteY0" fmla="*/ 4620093 h 4621348"/>
                <a:gd name="connsiteX1" fmla="*/ 444383 w 2057979"/>
                <a:gd name="connsiteY1" fmla="*/ 4621348 h 4621348"/>
                <a:gd name="connsiteX2" fmla="*/ 40972 w 2057979"/>
                <a:gd name="connsiteY2" fmla="*/ 4217937 h 4621348"/>
                <a:gd name="connsiteX3" fmla="*/ 13578 w 2057979"/>
                <a:gd name="connsiteY3" fmla="*/ 3441659 h 4621348"/>
                <a:gd name="connsiteX4" fmla="*/ 40972 w 2057979"/>
                <a:gd name="connsiteY4" fmla="*/ 403411 h 4621348"/>
                <a:gd name="connsiteX5" fmla="*/ 444383 w 2057979"/>
                <a:gd name="connsiteY5" fmla="*/ 0 h 4621348"/>
                <a:gd name="connsiteX6" fmla="*/ 2057978 w 2057979"/>
                <a:gd name="connsiteY6" fmla="*/ 0 h 4621348"/>
                <a:gd name="connsiteX0" fmla="*/ 1328176 w 2070958"/>
                <a:gd name="connsiteY0" fmla="*/ 4620093 h 4621348"/>
                <a:gd name="connsiteX1" fmla="*/ 457364 w 2070958"/>
                <a:gd name="connsiteY1" fmla="*/ 4621348 h 4621348"/>
                <a:gd name="connsiteX2" fmla="*/ 53953 w 2070958"/>
                <a:gd name="connsiteY2" fmla="*/ 4217937 h 4621348"/>
                <a:gd name="connsiteX3" fmla="*/ 26559 w 2070958"/>
                <a:gd name="connsiteY3" fmla="*/ 3441659 h 4621348"/>
                <a:gd name="connsiteX4" fmla="*/ 1429 w 2070958"/>
                <a:gd name="connsiteY4" fmla="*/ 2335329 h 4621348"/>
                <a:gd name="connsiteX5" fmla="*/ 53953 w 2070958"/>
                <a:gd name="connsiteY5" fmla="*/ 403411 h 4621348"/>
                <a:gd name="connsiteX6" fmla="*/ 457364 w 2070958"/>
                <a:gd name="connsiteY6" fmla="*/ 0 h 4621348"/>
                <a:gd name="connsiteX7" fmla="*/ 2070959 w 2070958"/>
                <a:gd name="connsiteY7" fmla="*/ 0 h 4621348"/>
                <a:gd name="connsiteX0" fmla="*/ 1313999 w 2056783"/>
                <a:gd name="connsiteY0" fmla="*/ 4620093 h 4621348"/>
                <a:gd name="connsiteX1" fmla="*/ 443187 w 2056783"/>
                <a:gd name="connsiteY1" fmla="*/ 4621348 h 4621348"/>
                <a:gd name="connsiteX2" fmla="*/ 39776 w 2056783"/>
                <a:gd name="connsiteY2" fmla="*/ 4217937 h 4621348"/>
                <a:gd name="connsiteX3" fmla="*/ 12382 w 2056783"/>
                <a:gd name="connsiteY3" fmla="*/ 3441659 h 4621348"/>
                <a:gd name="connsiteX4" fmla="*/ 22700 w 2056783"/>
                <a:gd name="connsiteY4" fmla="*/ 2335329 h 4621348"/>
                <a:gd name="connsiteX5" fmla="*/ 39776 w 2056783"/>
                <a:gd name="connsiteY5" fmla="*/ 403411 h 4621348"/>
                <a:gd name="connsiteX6" fmla="*/ 443187 w 2056783"/>
                <a:gd name="connsiteY6" fmla="*/ 0 h 4621348"/>
                <a:gd name="connsiteX7" fmla="*/ 2056782 w 2056783"/>
                <a:gd name="connsiteY7" fmla="*/ 0 h 4621348"/>
                <a:gd name="connsiteX0" fmla="*/ 1328479 w 2071262"/>
                <a:gd name="connsiteY0" fmla="*/ 4620093 h 4621348"/>
                <a:gd name="connsiteX1" fmla="*/ 457667 w 2071262"/>
                <a:gd name="connsiteY1" fmla="*/ 4621348 h 4621348"/>
                <a:gd name="connsiteX2" fmla="*/ 54256 w 2071262"/>
                <a:gd name="connsiteY2" fmla="*/ 4217937 h 4621348"/>
                <a:gd name="connsiteX3" fmla="*/ 26862 w 2071262"/>
                <a:gd name="connsiteY3" fmla="*/ 3441659 h 4621348"/>
                <a:gd name="connsiteX4" fmla="*/ 37180 w 2071262"/>
                <a:gd name="connsiteY4" fmla="*/ 2335329 h 4621348"/>
                <a:gd name="connsiteX5" fmla="*/ 457667 w 2071262"/>
                <a:gd name="connsiteY5" fmla="*/ 0 h 4621348"/>
                <a:gd name="connsiteX6" fmla="*/ 2071262 w 2071262"/>
                <a:gd name="connsiteY6" fmla="*/ 0 h 4621348"/>
                <a:gd name="connsiteX0" fmla="*/ 1447482 w 2190265"/>
                <a:gd name="connsiteY0" fmla="*/ 4620093 h 4621348"/>
                <a:gd name="connsiteX1" fmla="*/ 576670 w 2190265"/>
                <a:gd name="connsiteY1" fmla="*/ 4621348 h 4621348"/>
                <a:gd name="connsiteX2" fmla="*/ 173259 w 2190265"/>
                <a:gd name="connsiteY2" fmla="*/ 4217937 h 4621348"/>
                <a:gd name="connsiteX3" fmla="*/ 145865 w 2190265"/>
                <a:gd name="connsiteY3" fmla="*/ 3441659 h 4621348"/>
                <a:gd name="connsiteX4" fmla="*/ 156183 w 2190265"/>
                <a:gd name="connsiteY4" fmla="*/ 2335329 h 4621348"/>
                <a:gd name="connsiteX5" fmla="*/ 2190265 w 2190265"/>
                <a:gd name="connsiteY5" fmla="*/ 0 h 4621348"/>
                <a:gd name="connsiteX0" fmla="*/ 1447482 w 1447481"/>
                <a:gd name="connsiteY0" fmla="*/ 2284764 h 2286019"/>
                <a:gd name="connsiteX1" fmla="*/ 576670 w 1447481"/>
                <a:gd name="connsiteY1" fmla="*/ 2286019 h 2286019"/>
                <a:gd name="connsiteX2" fmla="*/ 173259 w 1447481"/>
                <a:gd name="connsiteY2" fmla="*/ 1882608 h 2286019"/>
                <a:gd name="connsiteX3" fmla="*/ 145865 w 1447481"/>
                <a:gd name="connsiteY3" fmla="*/ 1106330 h 2286019"/>
                <a:gd name="connsiteX4" fmla="*/ 156183 w 1447481"/>
                <a:gd name="connsiteY4" fmla="*/ 0 h 2286019"/>
                <a:gd name="connsiteX0" fmla="*/ 1313998 w 1313999"/>
                <a:gd name="connsiteY0" fmla="*/ 2284764 h 2286019"/>
                <a:gd name="connsiteX1" fmla="*/ 443186 w 1313999"/>
                <a:gd name="connsiteY1" fmla="*/ 2286019 h 2286019"/>
                <a:gd name="connsiteX2" fmla="*/ 39775 w 1313999"/>
                <a:gd name="connsiteY2" fmla="*/ 1882608 h 2286019"/>
                <a:gd name="connsiteX3" fmla="*/ 12381 w 1313999"/>
                <a:gd name="connsiteY3" fmla="*/ 1106330 h 2286019"/>
                <a:gd name="connsiteX4" fmla="*/ 22699 w 1313999"/>
                <a:gd name="connsiteY4" fmla="*/ 0 h 2286019"/>
                <a:gd name="connsiteX0" fmla="*/ 817733 w 817733"/>
                <a:gd name="connsiteY0" fmla="*/ 2284764 h 2286019"/>
                <a:gd name="connsiteX1" fmla="*/ 443186 w 817733"/>
                <a:gd name="connsiteY1" fmla="*/ 2286019 h 2286019"/>
                <a:gd name="connsiteX2" fmla="*/ 39775 w 817733"/>
                <a:gd name="connsiteY2" fmla="*/ 1882608 h 2286019"/>
                <a:gd name="connsiteX3" fmla="*/ 12381 w 817733"/>
                <a:gd name="connsiteY3" fmla="*/ 1106330 h 2286019"/>
                <a:gd name="connsiteX4" fmla="*/ 22699 w 817733"/>
                <a:gd name="connsiteY4" fmla="*/ 0 h 228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733" h="2286019">
                  <a:moveTo>
                    <a:pt x="817733" y="2284764"/>
                  </a:moveTo>
                  <a:lnTo>
                    <a:pt x="443186" y="2286019"/>
                  </a:lnTo>
                  <a:cubicBezTo>
                    <a:pt x="220388" y="2286019"/>
                    <a:pt x="39775" y="2105406"/>
                    <a:pt x="39775" y="1882608"/>
                  </a:cubicBezTo>
                  <a:cubicBezTo>
                    <a:pt x="-26381" y="1689756"/>
                    <a:pt x="9233" y="1412381"/>
                    <a:pt x="12381" y="1106330"/>
                  </a:cubicBezTo>
                  <a:cubicBezTo>
                    <a:pt x="15820" y="737553"/>
                    <a:pt x="19260" y="368777"/>
                    <a:pt x="22699" y="0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2">
              <a:extLst>
                <a:ext uri="{FF2B5EF4-FFF2-40B4-BE49-F238E27FC236}">
                  <a16:creationId xmlns="" xmlns:a16="http://schemas.microsoft.com/office/drawing/2014/main" id="{CE97E175-F317-41B7-BE0D-8378BE8BD72E}"/>
                </a:ext>
              </a:extLst>
            </p:cNvPr>
            <p:cNvSpPr/>
            <p:nvPr/>
          </p:nvSpPr>
          <p:spPr>
            <a:xfrm>
              <a:off x="6151180" y="2971800"/>
              <a:ext cx="216799" cy="2247341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7" fmla="*/ 408228 w 2425234"/>
                <a:gd name="connsiteY7" fmla="*/ 4621348 h 4621348"/>
                <a:gd name="connsiteX8" fmla="*/ 4817 w 2425234"/>
                <a:gd name="connsiteY8" fmla="*/ 4217937 h 4621348"/>
                <a:gd name="connsiteX0" fmla="*/ -1 w 2425232"/>
                <a:gd name="connsiteY0" fmla="*/ 2222459 h 4621348"/>
                <a:gd name="connsiteX1" fmla="*/ 4815 w 2425232"/>
                <a:gd name="connsiteY1" fmla="*/ 403411 h 4621348"/>
                <a:gd name="connsiteX2" fmla="*/ 408226 w 2425232"/>
                <a:gd name="connsiteY2" fmla="*/ 0 h 4621348"/>
                <a:gd name="connsiteX3" fmla="*/ 2021821 w 2425232"/>
                <a:gd name="connsiteY3" fmla="*/ 0 h 4621348"/>
                <a:gd name="connsiteX4" fmla="*/ 2425232 w 2425232"/>
                <a:gd name="connsiteY4" fmla="*/ 403411 h 4621348"/>
                <a:gd name="connsiteX5" fmla="*/ 2425232 w 2425232"/>
                <a:gd name="connsiteY5" fmla="*/ 4217937 h 4621348"/>
                <a:gd name="connsiteX6" fmla="*/ 2021821 w 2425232"/>
                <a:gd name="connsiteY6" fmla="*/ 4621348 h 4621348"/>
                <a:gd name="connsiteX7" fmla="*/ 4815 w 2425232"/>
                <a:gd name="connsiteY7" fmla="*/ 4217937 h 4621348"/>
                <a:gd name="connsiteX0" fmla="*/ 1 w 2425234"/>
                <a:gd name="connsiteY0" fmla="*/ 2222459 h 4621348"/>
                <a:gd name="connsiteX1" fmla="*/ 4817 w 2425234"/>
                <a:gd name="connsiteY1" fmla="*/ 403411 h 4621348"/>
                <a:gd name="connsiteX2" fmla="*/ 408228 w 2425234"/>
                <a:gd name="connsiteY2" fmla="*/ 0 h 4621348"/>
                <a:gd name="connsiteX3" fmla="*/ 2021823 w 2425234"/>
                <a:gd name="connsiteY3" fmla="*/ 0 h 4621348"/>
                <a:gd name="connsiteX4" fmla="*/ 2425234 w 2425234"/>
                <a:gd name="connsiteY4" fmla="*/ 403411 h 4621348"/>
                <a:gd name="connsiteX5" fmla="*/ 2425234 w 2425234"/>
                <a:gd name="connsiteY5" fmla="*/ 4217937 h 4621348"/>
                <a:gd name="connsiteX6" fmla="*/ 2021823 w 2425234"/>
                <a:gd name="connsiteY6" fmla="*/ 4621348 h 4621348"/>
                <a:gd name="connsiteX0" fmla="*/ -1 w 2420416"/>
                <a:gd name="connsiteY0" fmla="*/ 403411 h 4621348"/>
                <a:gd name="connsiteX1" fmla="*/ 403410 w 2420416"/>
                <a:gd name="connsiteY1" fmla="*/ 0 h 4621348"/>
                <a:gd name="connsiteX2" fmla="*/ 2017005 w 2420416"/>
                <a:gd name="connsiteY2" fmla="*/ 0 h 4621348"/>
                <a:gd name="connsiteX3" fmla="*/ 2420416 w 2420416"/>
                <a:gd name="connsiteY3" fmla="*/ 403411 h 4621348"/>
                <a:gd name="connsiteX4" fmla="*/ 2420416 w 2420416"/>
                <a:gd name="connsiteY4" fmla="*/ 4217937 h 4621348"/>
                <a:gd name="connsiteX5" fmla="*/ 2017005 w 2420416"/>
                <a:gd name="connsiteY5" fmla="*/ 4621348 h 4621348"/>
                <a:gd name="connsiteX0" fmla="*/ 0 w 2017006"/>
                <a:gd name="connsiteY0" fmla="*/ 0 h 4621348"/>
                <a:gd name="connsiteX1" fmla="*/ 1613595 w 2017006"/>
                <a:gd name="connsiteY1" fmla="*/ 0 h 4621348"/>
                <a:gd name="connsiteX2" fmla="*/ 2017006 w 2017006"/>
                <a:gd name="connsiteY2" fmla="*/ 403411 h 4621348"/>
                <a:gd name="connsiteX3" fmla="*/ 2017006 w 2017006"/>
                <a:gd name="connsiteY3" fmla="*/ 4217937 h 4621348"/>
                <a:gd name="connsiteX4" fmla="*/ 1613595 w 2017006"/>
                <a:gd name="connsiteY4" fmla="*/ 4621348 h 4621348"/>
                <a:gd name="connsiteX0" fmla="*/ 0 w 2017006"/>
                <a:gd name="connsiteY0" fmla="*/ 703 h 4622051"/>
                <a:gd name="connsiteX1" fmla="*/ 30980 w 2017006"/>
                <a:gd name="connsiteY1" fmla="*/ 0 h 4622051"/>
                <a:gd name="connsiteX2" fmla="*/ 1613595 w 2017006"/>
                <a:gd name="connsiteY2" fmla="*/ 703 h 4622051"/>
                <a:gd name="connsiteX3" fmla="*/ 2017006 w 2017006"/>
                <a:gd name="connsiteY3" fmla="*/ 404114 h 4622051"/>
                <a:gd name="connsiteX4" fmla="*/ 2017006 w 2017006"/>
                <a:gd name="connsiteY4" fmla="*/ 4218640 h 4622051"/>
                <a:gd name="connsiteX5" fmla="*/ 1613595 w 2017006"/>
                <a:gd name="connsiteY5" fmla="*/ 4622051 h 4622051"/>
                <a:gd name="connsiteX0" fmla="*/ 0 w 2017006"/>
                <a:gd name="connsiteY0" fmla="*/ 0 h 4621348"/>
                <a:gd name="connsiteX1" fmla="*/ 1613595 w 2017006"/>
                <a:gd name="connsiteY1" fmla="*/ 0 h 4621348"/>
                <a:gd name="connsiteX2" fmla="*/ 2017006 w 2017006"/>
                <a:gd name="connsiteY2" fmla="*/ 403411 h 4621348"/>
                <a:gd name="connsiteX3" fmla="*/ 2017006 w 2017006"/>
                <a:gd name="connsiteY3" fmla="*/ 4217937 h 4621348"/>
                <a:gd name="connsiteX4" fmla="*/ 1613595 w 2017006"/>
                <a:gd name="connsiteY4" fmla="*/ 4621348 h 4621348"/>
                <a:gd name="connsiteX0" fmla="*/ -1 w 403410"/>
                <a:gd name="connsiteY0" fmla="*/ 0 h 4621348"/>
                <a:gd name="connsiteX1" fmla="*/ 403410 w 403410"/>
                <a:gd name="connsiteY1" fmla="*/ 403411 h 4621348"/>
                <a:gd name="connsiteX2" fmla="*/ 403410 w 403410"/>
                <a:gd name="connsiteY2" fmla="*/ 4217937 h 4621348"/>
                <a:gd name="connsiteX3" fmla="*/ -1 w 403410"/>
                <a:gd name="connsiteY3" fmla="*/ 4621348 h 4621348"/>
                <a:gd name="connsiteX0" fmla="*/ 403412 w 403412"/>
                <a:gd name="connsiteY0" fmla="*/ 0 h 4217937"/>
                <a:gd name="connsiteX1" fmla="*/ 403412 w 403412"/>
                <a:gd name="connsiteY1" fmla="*/ 3814526 h 4217937"/>
                <a:gd name="connsiteX2" fmla="*/ 1 w 403412"/>
                <a:gd name="connsiteY2" fmla="*/ 4217937 h 4217937"/>
                <a:gd name="connsiteX0" fmla="*/ 403410 w 403410"/>
                <a:gd name="connsiteY0" fmla="*/ 0 h 4217937"/>
                <a:gd name="connsiteX1" fmla="*/ 393587 w 403410"/>
                <a:gd name="connsiteY1" fmla="*/ 1392293 h 4217937"/>
                <a:gd name="connsiteX2" fmla="*/ 403410 w 403410"/>
                <a:gd name="connsiteY2" fmla="*/ 3814526 h 4217937"/>
                <a:gd name="connsiteX3" fmla="*/ -1 w 403410"/>
                <a:gd name="connsiteY3" fmla="*/ 4217937 h 4217937"/>
                <a:gd name="connsiteX0" fmla="*/ 393589 w 403412"/>
                <a:gd name="connsiteY0" fmla="*/ 0 h 2825644"/>
                <a:gd name="connsiteX1" fmla="*/ 403412 w 403412"/>
                <a:gd name="connsiteY1" fmla="*/ 2422233 h 2825644"/>
                <a:gd name="connsiteX2" fmla="*/ 1 w 403412"/>
                <a:gd name="connsiteY2" fmla="*/ 2825644 h 282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412" h="2825644">
                  <a:moveTo>
                    <a:pt x="393589" y="0"/>
                  </a:moveTo>
                  <a:cubicBezTo>
                    <a:pt x="396863" y="807411"/>
                    <a:pt x="400138" y="1614822"/>
                    <a:pt x="403412" y="2422233"/>
                  </a:cubicBezTo>
                  <a:cubicBezTo>
                    <a:pt x="403412" y="2645031"/>
                    <a:pt x="222799" y="2825644"/>
                    <a:pt x="1" y="2825644"/>
                  </a:cubicBez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2">
              <a:extLst>
                <a:ext uri="{FF2B5EF4-FFF2-40B4-BE49-F238E27FC236}">
                  <a16:creationId xmlns="" xmlns:a16="http://schemas.microsoft.com/office/drawing/2014/main" id="{80E78B56-A81F-45E8-9BAD-136192E3E9BB}"/>
                </a:ext>
              </a:extLst>
            </p:cNvPr>
            <p:cNvSpPr/>
            <p:nvPr/>
          </p:nvSpPr>
          <p:spPr>
            <a:xfrm>
              <a:off x="5615860" y="5204459"/>
              <a:ext cx="542157" cy="12856"/>
            </a:xfrm>
            <a:custGeom>
              <a:avLst/>
              <a:gdLst>
                <a:gd name="connsiteX0" fmla="*/ 0 w 2420417"/>
                <a:gd name="connsiteY0" fmla="*/ 403411 h 4621348"/>
                <a:gd name="connsiteX1" fmla="*/ 403411 w 2420417"/>
                <a:gd name="connsiteY1" fmla="*/ 0 h 4621348"/>
                <a:gd name="connsiteX2" fmla="*/ 2017006 w 2420417"/>
                <a:gd name="connsiteY2" fmla="*/ 0 h 4621348"/>
                <a:gd name="connsiteX3" fmla="*/ 2420417 w 2420417"/>
                <a:gd name="connsiteY3" fmla="*/ 403411 h 4621348"/>
                <a:gd name="connsiteX4" fmla="*/ 2420417 w 2420417"/>
                <a:gd name="connsiteY4" fmla="*/ 4217937 h 4621348"/>
                <a:gd name="connsiteX5" fmla="*/ 2017006 w 2420417"/>
                <a:gd name="connsiteY5" fmla="*/ 4621348 h 4621348"/>
                <a:gd name="connsiteX6" fmla="*/ 403411 w 2420417"/>
                <a:gd name="connsiteY6" fmla="*/ 4621348 h 4621348"/>
                <a:gd name="connsiteX7" fmla="*/ 0 w 2420417"/>
                <a:gd name="connsiteY7" fmla="*/ 4217937 h 4621348"/>
                <a:gd name="connsiteX8" fmla="*/ 0 w 2420417"/>
                <a:gd name="connsiteY8" fmla="*/ 403411 h 4621348"/>
                <a:gd name="connsiteX0" fmla="*/ 4816 w 2425233"/>
                <a:gd name="connsiteY0" fmla="*/ 403411 h 4621348"/>
                <a:gd name="connsiteX1" fmla="*/ 408227 w 2425233"/>
                <a:gd name="connsiteY1" fmla="*/ 0 h 4621348"/>
                <a:gd name="connsiteX2" fmla="*/ 2021822 w 2425233"/>
                <a:gd name="connsiteY2" fmla="*/ 0 h 4621348"/>
                <a:gd name="connsiteX3" fmla="*/ 2425233 w 2425233"/>
                <a:gd name="connsiteY3" fmla="*/ 403411 h 4621348"/>
                <a:gd name="connsiteX4" fmla="*/ 2425233 w 2425233"/>
                <a:gd name="connsiteY4" fmla="*/ 4217937 h 4621348"/>
                <a:gd name="connsiteX5" fmla="*/ 2021822 w 2425233"/>
                <a:gd name="connsiteY5" fmla="*/ 4621348 h 4621348"/>
                <a:gd name="connsiteX6" fmla="*/ 408227 w 2425233"/>
                <a:gd name="connsiteY6" fmla="*/ 4621348 h 4621348"/>
                <a:gd name="connsiteX7" fmla="*/ 4816 w 2425233"/>
                <a:gd name="connsiteY7" fmla="*/ 4217937 h 4621348"/>
                <a:gd name="connsiteX8" fmla="*/ 0 w 2425233"/>
                <a:gd name="connsiteY8" fmla="*/ 2222459 h 4621348"/>
                <a:gd name="connsiteX9" fmla="*/ 4816 w 2425233"/>
                <a:gd name="connsiteY9" fmla="*/ 403411 h 4621348"/>
                <a:gd name="connsiteX0" fmla="*/ 0 w 2425233"/>
                <a:gd name="connsiteY0" fmla="*/ 2222459 h 4621348"/>
                <a:gd name="connsiteX1" fmla="*/ 4816 w 2425233"/>
                <a:gd name="connsiteY1" fmla="*/ 403411 h 4621348"/>
                <a:gd name="connsiteX2" fmla="*/ 408227 w 2425233"/>
                <a:gd name="connsiteY2" fmla="*/ 0 h 4621348"/>
                <a:gd name="connsiteX3" fmla="*/ 2021822 w 2425233"/>
                <a:gd name="connsiteY3" fmla="*/ 0 h 4621348"/>
                <a:gd name="connsiteX4" fmla="*/ 2425233 w 2425233"/>
                <a:gd name="connsiteY4" fmla="*/ 403411 h 4621348"/>
                <a:gd name="connsiteX5" fmla="*/ 2425233 w 2425233"/>
                <a:gd name="connsiteY5" fmla="*/ 4217937 h 4621348"/>
                <a:gd name="connsiteX6" fmla="*/ 2021822 w 2425233"/>
                <a:gd name="connsiteY6" fmla="*/ 4621348 h 4621348"/>
                <a:gd name="connsiteX7" fmla="*/ 408227 w 2425233"/>
                <a:gd name="connsiteY7" fmla="*/ 4621348 h 4621348"/>
                <a:gd name="connsiteX8" fmla="*/ 4816 w 2425233"/>
                <a:gd name="connsiteY8" fmla="*/ 4217937 h 4621348"/>
                <a:gd name="connsiteX9" fmla="*/ 91440 w 2425233"/>
                <a:gd name="connsiteY9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10" fmla="*/ 117598 w 2451391"/>
                <a:gd name="connsiteY10" fmla="*/ 2313899 h 4621348"/>
                <a:gd name="connsiteX0" fmla="*/ 26158 w 2451391"/>
                <a:gd name="connsiteY0" fmla="*/ 2222459 h 4621348"/>
                <a:gd name="connsiteX1" fmla="*/ 30974 w 2451391"/>
                <a:gd name="connsiteY1" fmla="*/ 403411 h 4621348"/>
                <a:gd name="connsiteX2" fmla="*/ 434385 w 2451391"/>
                <a:gd name="connsiteY2" fmla="*/ 0 h 4621348"/>
                <a:gd name="connsiteX3" fmla="*/ 2047980 w 2451391"/>
                <a:gd name="connsiteY3" fmla="*/ 0 h 4621348"/>
                <a:gd name="connsiteX4" fmla="*/ 2451391 w 2451391"/>
                <a:gd name="connsiteY4" fmla="*/ 403411 h 4621348"/>
                <a:gd name="connsiteX5" fmla="*/ 2451391 w 2451391"/>
                <a:gd name="connsiteY5" fmla="*/ 4217937 h 4621348"/>
                <a:gd name="connsiteX6" fmla="*/ 2047980 w 2451391"/>
                <a:gd name="connsiteY6" fmla="*/ 4621348 h 4621348"/>
                <a:gd name="connsiteX7" fmla="*/ 434385 w 2451391"/>
                <a:gd name="connsiteY7" fmla="*/ 4621348 h 4621348"/>
                <a:gd name="connsiteX8" fmla="*/ 30974 w 2451391"/>
                <a:gd name="connsiteY8" fmla="*/ 4217937 h 4621348"/>
                <a:gd name="connsiteX9" fmla="*/ 37447 w 2451391"/>
                <a:gd name="connsiteY9" fmla="*/ 3464237 h 4621348"/>
                <a:gd name="connsiteX0" fmla="*/ 39114 w 2464347"/>
                <a:gd name="connsiteY0" fmla="*/ 2222459 h 4621348"/>
                <a:gd name="connsiteX1" fmla="*/ 43930 w 2464347"/>
                <a:gd name="connsiteY1" fmla="*/ 403411 h 4621348"/>
                <a:gd name="connsiteX2" fmla="*/ 447341 w 2464347"/>
                <a:gd name="connsiteY2" fmla="*/ 0 h 4621348"/>
                <a:gd name="connsiteX3" fmla="*/ 2060936 w 2464347"/>
                <a:gd name="connsiteY3" fmla="*/ 0 h 4621348"/>
                <a:gd name="connsiteX4" fmla="*/ 2464347 w 2464347"/>
                <a:gd name="connsiteY4" fmla="*/ 403411 h 4621348"/>
                <a:gd name="connsiteX5" fmla="*/ 2464347 w 2464347"/>
                <a:gd name="connsiteY5" fmla="*/ 4217937 h 4621348"/>
                <a:gd name="connsiteX6" fmla="*/ 2060936 w 2464347"/>
                <a:gd name="connsiteY6" fmla="*/ 4621348 h 4621348"/>
                <a:gd name="connsiteX7" fmla="*/ 447341 w 2464347"/>
                <a:gd name="connsiteY7" fmla="*/ 4621348 h 4621348"/>
                <a:gd name="connsiteX8" fmla="*/ 43930 w 2464347"/>
                <a:gd name="connsiteY8" fmla="*/ 4217937 h 4621348"/>
                <a:gd name="connsiteX9" fmla="*/ 16536 w 2464347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34959 w 2460192"/>
                <a:gd name="connsiteY0" fmla="*/ 2222459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443186 w 2460192"/>
                <a:gd name="connsiteY7" fmla="*/ 4621348 h 4621348"/>
                <a:gd name="connsiteX8" fmla="*/ 39775 w 2460192"/>
                <a:gd name="connsiteY8" fmla="*/ 4217937 h 4621348"/>
                <a:gd name="connsiteX9" fmla="*/ 12381 w 2460192"/>
                <a:gd name="connsiteY9" fmla="*/ 3441659 h 4621348"/>
                <a:gd name="connsiteX10" fmla="*/ 13952 w 2460192"/>
                <a:gd name="connsiteY10" fmla="*/ 3457322 h 4621348"/>
                <a:gd name="connsiteX0" fmla="*/ 13952 w 2460192"/>
                <a:gd name="connsiteY0" fmla="*/ 3457322 h 4621348"/>
                <a:gd name="connsiteX1" fmla="*/ 39775 w 2460192"/>
                <a:gd name="connsiteY1" fmla="*/ 403411 h 4621348"/>
                <a:gd name="connsiteX2" fmla="*/ 443186 w 2460192"/>
                <a:gd name="connsiteY2" fmla="*/ 0 h 4621348"/>
                <a:gd name="connsiteX3" fmla="*/ 2056781 w 2460192"/>
                <a:gd name="connsiteY3" fmla="*/ 0 h 4621348"/>
                <a:gd name="connsiteX4" fmla="*/ 2460192 w 2460192"/>
                <a:gd name="connsiteY4" fmla="*/ 403411 h 4621348"/>
                <a:gd name="connsiteX5" fmla="*/ 2460192 w 2460192"/>
                <a:gd name="connsiteY5" fmla="*/ 4217937 h 4621348"/>
                <a:gd name="connsiteX6" fmla="*/ 2056781 w 2460192"/>
                <a:gd name="connsiteY6" fmla="*/ 4621348 h 4621348"/>
                <a:gd name="connsiteX7" fmla="*/ 1313998 w 2460192"/>
                <a:gd name="connsiteY7" fmla="*/ 4620093 h 4621348"/>
                <a:gd name="connsiteX8" fmla="*/ 443186 w 2460192"/>
                <a:gd name="connsiteY8" fmla="*/ 4621348 h 4621348"/>
                <a:gd name="connsiteX9" fmla="*/ 39775 w 2460192"/>
                <a:gd name="connsiteY9" fmla="*/ 4217937 h 4621348"/>
                <a:gd name="connsiteX10" fmla="*/ 12381 w 2460192"/>
                <a:gd name="connsiteY10" fmla="*/ 3441659 h 4621348"/>
                <a:gd name="connsiteX11" fmla="*/ 13952 w 2460192"/>
                <a:gd name="connsiteY11" fmla="*/ 3457322 h 4621348"/>
                <a:gd name="connsiteX0" fmla="*/ 1313998 w 2460192"/>
                <a:gd name="connsiteY0" fmla="*/ 4620093 h 4735063"/>
                <a:gd name="connsiteX1" fmla="*/ 443186 w 2460192"/>
                <a:gd name="connsiteY1" fmla="*/ 4621348 h 4735063"/>
                <a:gd name="connsiteX2" fmla="*/ 39775 w 2460192"/>
                <a:gd name="connsiteY2" fmla="*/ 4217937 h 4735063"/>
                <a:gd name="connsiteX3" fmla="*/ 12381 w 2460192"/>
                <a:gd name="connsiteY3" fmla="*/ 3441659 h 4735063"/>
                <a:gd name="connsiteX4" fmla="*/ 13952 w 2460192"/>
                <a:gd name="connsiteY4" fmla="*/ 3457322 h 4735063"/>
                <a:gd name="connsiteX5" fmla="*/ 39775 w 2460192"/>
                <a:gd name="connsiteY5" fmla="*/ 403411 h 4735063"/>
                <a:gd name="connsiteX6" fmla="*/ 443186 w 2460192"/>
                <a:gd name="connsiteY6" fmla="*/ 0 h 4735063"/>
                <a:gd name="connsiteX7" fmla="*/ 2056781 w 2460192"/>
                <a:gd name="connsiteY7" fmla="*/ 0 h 4735063"/>
                <a:gd name="connsiteX8" fmla="*/ 2460192 w 2460192"/>
                <a:gd name="connsiteY8" fmla="*/ 403411 h 4735063"/>
                <a:gd name="connsiteX9" fmla="*/ 2460192 w 2460192"/>
                <a:gd name="connsiteY9" fmla="*/ 4217937 h 4735063"/>
                <a:gd name="connsiteX10" fmla="*/ 2056781 w 2460192"/>
                <a:gd name="connsiteY10" fmla="*/ 4621348 h 4735063"/>
                <a:gd name="connsiteX11" fmla="*/ 1484146 w 2460192"/>
                <a:gd name="connsiteY11" fmla="*/ 4735063 h 4735063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13952 w 2460192"/>
                <a:gd name="connsiteY4" fmla="*/ 3457322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40537 w 2460192"/>
                <a:gd name="connsiteY4" fmla="*/ 3080076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13998 w 2460192"/>
                <a:gd name="connsiteY0" fmla="*/ 4620093 h 4621348"/>
                <a:gd name="connsiteX1" fmla="*/ 443186 w 2460192"/>
                <a:gd name="connsiteY1" fmla="*/ 4621348 h 4621348"/>
                <a:gd name="connsiteX2" fmla="*/ 39775 w 2460192"/>
                <a:gd name="connsiteY2" fmla="*/ 4217937 h 4621348"/>
                <a:gd name="connsiteX3" fmla="*/ 12381 w 2460192"/>
                <a:gd name="connsiteY3" fmla="*/ 3441659 h 4621348"/>
                <a:gd name="connsiteX4" fmla="*/ 22698 w 2460192"/>
                <a:gd name="connsiteY4" fmla="*/ 3065868 h 4621348"/>
                <a:gd name="connsiteX5" fmla="*/ 39775 w 2460192"/>
                <a:gd name="connsiteY5" fmla="*/ 403411 h 4621348"/>
                <a:gd name="connsiteX6" fmla="*/ 443186 w 2460192"/>
                <a:gd name="connsiteY6" fmla="*/ 0 h 4621348"/>
                <a:gd name="connsiteX7" fmla="*/ 2056781 w 2460192"/>
                <a:gd name="connsiteY7" fmla="*/ 0 h 4621348"/>
                <a:gd name="connsiteX8" fmla="*/ 2460192 w 2460192"/>
                <a:gd name="connsiteY8" fmla="*/ 403411 h 4621348"/>
                <a:gd name="connsiteX9" fmla="*/ 2460192 w 2460192"/>
                <a:gd name="connsiteY9" fmla="*/ 4217937 h 4621348"/>
                <a:gd name="connsiteX10" fmla="*/ 2056781 w 2460192"/>
                <a:gd name="connsiteY10" fmla="*/ 4621348 h 4621348"/>
                <a:gd name="connsiteX0" fmla="*/ 1315194 w 2461388"/>
                <a:gd name="connsiteY0" fmla="*/ 4620093 h 4621348"/>
                <a:gd name="connsiteX1" fmla="*/ 444382 w 2461388"/>
                <a:gd name="connsiteY1" fmla="*/ 4621348 h 4621348"/>
                <a:gd name="connsiteX2" fmla="*/ 40971 w 2461388"/>
                <a:gd name="connsiteY2" fmla="*/ 4217937 h 4621348"/>
                <a:gd name="connsiteX3" fmla="*/ 13577 w 2461388"/>
                <a:gd name="connsiteY3" fmla="*/ 3441659 h 4621348"/>
                <a:gd name="connsiteX4" fmla="*/ 40971 w 2461388"/>
                <a:gd name="connsiteY4" fmla="*/ 403411 h 4621348"/>
                <a:gd name="connsiteX5" fmla="*/ 444382 w 2461388"/>
                <a:gd name="connsiteY5" fmla="*/ 0 h 4621348"/>
                <a:gd name="connsiteX6" fmla="*/ 2057977 w 2461388"/>
                <a:gd name="connsiteY6" fmla="*/ 0 h 4621348"/>
                <a:gd name="connsiteX7" fmla="*/ 2461388 w 2461388"/>
                <a:gd name="connsiteY7" fmla="*/ 403411 h 4621348"/>
                <a:gd name="connsiteX8" fmla="*/ 2461388 w 2461388"/>
                <a:gd name="connsiteY8" fmla="*/ 4217937 h 4621348"/>
                <a:gd name="connsiteX9" fmla="*/ 2057977 w 2461388"/>
                <a:gd name="connsiteY9" fmla="*/ 4621348 h 4621348"/>
                <a:gd name="connsiteX0" fmla="*/ 1322378 w 2468572"/>
                <a:gd name="connsiteY0" fmla="*/ 4620093 h 4621348"/>
                <a:gd name="connsiteX1" fmla="*/ 451566 w 2468572"/>
                <a:gd name="connsiteY1" fmla="*/ 4621348 h 4621348"/>
                <a:gd name="connsiteX2" fmla="*/ 48155 w 2468572"/>
                <a:gd name="connsiteY2" fmla="*/ 4217937 h 4621348"/>
                <a:gd name="connsiteX3" fmla="*/ 20761 w 2468572"/>
                <a:gd name="connsiteY3" fmla="*/ 3441659 h 4621348"/>
                <a:gd name="connsiteX4" fmla="*/ 4493 w 2468572"/>
                <a:gd name="connsiteY4" fmla="*/ 2988024 h 4621348"/>
                <a:gd name="connsiteX5" fmla="*/ 48155 w 2468572"/>
                <a:gd name="connsiteY5" fmla="*/ 403411 h 4621348"/>
                <a:gd name="connsiteX6" fmla="*/ 451566 w 2468572"/>
                <a:gd name="connsiteY6" fmla="*/ 0 h 4621348"/>
                <a:gd name="connsiteX7" fmla="*/ 2065161 w 2468572"/>
                <a:gd name="connsiteY7" fmla="*/ 0 h 4621348"/>
                <a:gd name="connsiteX8" fmla="*/ 2468572 w 2468572"/>
                <a:gd name="connsiteY8" fmla="*/ 403411 h 4621348"/>
                <a:gd name="connsiteX9" fmla="*/ 2468572 w 2468572"/>
                <a:gd name="connsiteY9" fmla="*/ 4217937 h 4621348"/>
                <a:gd name="connsiteX10" fmla="*/ 2065161 w 2468572"/>
                <a:gd name="connsiteY10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03411 h 4621348"/>
                <a:gd name="connsiteX8" fmla="*/ 2461389 w 2461389"/>
                <a:gd name="connsiteY8" fmla="*/ 4217937 h 4621348"/>
                <a:gd name="connsiteX9" fmla="*/ 2057978 w 2461389"/>
                <a:gd name="connsiteY9" fmla="*/ 4621348 h 4621348"/>
                <a:gd name="connsiteX0" fmla="*/ 1315195 w 2461389"/>
                <a:gd name="connsiteY0" fmla="*/ 4620093 h 4621348"/>
                <a:gd name="connsiteX1" fmla="*/ 444383 w 2461389"/>
                <a:gd name="connsiteY1" fmla="*/ 4621348 h 4621348"/>
                <a:gd name="connsiteX2" fmla="*/ 40972 w 2461389"/>
                <a:gd name="connsiteY2" fmla="*/ 4217937 h 4621348"/>
                <a:gd name="connsiteX3" fmla="*/ 13578 w 2461389"/>
                <a:gd name="connsiteY3" fmla="*/ 3441659 h 4621348"/>
                <a:gd name="connsiteX4" fmla="*/ 40972 w 2461389"/>
                <a:gd name="connsiteY4" fmla="*/ 403411 h 4621348"/>
                <a:gd name="connsiteX5" fmla="*/ 444383 w 2461389"/>
                <a:gd name="connsiteY5" fmla="*/ 0 h 4621348"/>
                <a:gd name="connsiteX6" fmla="*/ 2057978 w 2461389"/>
                <a:gd name="connsiteY6" fmla="*/ 0 h 4621348"/>
                <a:gd name="connsiteX7" fmla="*/ 2461389 w 2461389"/>
                <a:gd name="connsiteY7" fmla="*/ 4217937 h 4621348"/>
                <a:gd name="connsiteX8" fmla="*/ 2057978 w 2461389"/>
                <a:gd name="connsiteY8" fmla="*/ 4621348 h 4621348"/>
                <a:gd name="connsiteX0" fmla="*/ 1315195 w 2177503"/>
                <a:gd name="connsiteY0" fmla="*/ 4620093 h 4621348"/>
                <a:gd name="connsiteX1" fmla="*/ 444383 w 2177503"/>
                <a:gd name="connsiteY1" fmla="*/ 4621348 h 4621348"/>
                <a:gd name="connsiteX2" fmla="*/ 40972 w 2177503"/>
                <a:gd name="connsiteY2" fmla="*/ 4217937 h 4621348"/>
                <a:gd name="connsiteX3" fmla="*/ 13578 w 2177503"/>
                <a:gd name="connsiteY3" fmla="*/ 3441659 h 4621348"/>
                <a:gd name="connsiteX4" fmla="*/ 40972 w 2177503"/>
                <a:gd name="connsiteY4" fmla="*/ 403411 h 4621348"/>
                <a:gd name="connsiteX5" fmla="*/ 444383 w 2177503"/>
                <a:gd name="connsiteY5" fmla="*/ 0 h 4621348"/>
                <a:gd name="connsiteX6" fmla="*/ 2057978 w 2177503"/>
                <a:gd name="connsiteY6" fmla="*/ 0 h 4621348"/>
                <a:gd name="connsiteX7" fmla="*/ 2057978 w 2177503"/>
                <a:gd name="connsiteY7" fmla="*/ 4621348 h 4621348"/>
                <a:gd name="connsiteX0" fmla="*/ 1315195 w 2057979"/>
                <a:gd name="connsiteY0" fmla="*/ 4620093 h 4621348"/>
                <a:gd name="connsiteX1" fmla="*/ 444383 w 2057979"/>
                <a:gd name="connsiteY1" fmla="*/ 4621348 h 4621348"/>
                <a:gd name="connsiteX2" fmla="*/ 40972 w 2057979"/>
                <a:gd name="connsiteY2" fmla="*/ 4217937 h 4621348"/>
                <a:gd name="connsiteX3" fmla="*/ 13578 w 2057979"/>
                <a:gd name="connsiteY3" fmla="*/ 3441659 h 4621348"/>
                <a:gd name="connsiteX4" fmla="*/ 40972 w 2057979"/>
                <a:gd name="connsiteY4" fmla="*/ 403411 h 4621348"/>
                <a:gd name="connsiteX5" fmla="*/ 444383 w 2057979"/>
                <a:gd name="connsiteY5" fmla="*/ 0 h 4621348"/>
                <a:gd name="connsiteX6" fmla="*/ 2057978 w 2057979"/>
                <a:gd name="connsiteY6" fmla="*/ 0 h 4621348"/>
                <a:gd name="connsiteX0" fmla="*/ 1328176 w 2070958"/>
                <a:gd name="connsiteY0" fmla="*/ 4620093 h 4621348"/>
                <a:gd name="connsiteX1" fmla="*/ 457364 w 2070958"/>
                <a:gd name="connsiteY1" fmla="*/ 4621348 h 4621348"/>
                <a:gd name="connsiteX2" fmla="*/ 53953 w 2070958"/>
                <a:gd name="connsiteY2" fmla="*/ 4217937 h 4621348"/>
                <a:gd name="connsiteX3" fmla="*/ 26559 w 2070958"/>
                <a:gd name="connsiteY3" fmla="*/ 3441659 h 4621348"/>
                <a:gd name="connsiteX4" fmla="*/ 1429 w 2070958"/>
                <a:gd name="connsiteY4" fmla="*/ 2335329 h 4621348"/>
                <a:gd name="connsiteX5" fmla="*/ 53953 w 2070958"/>
                <a:gd name="connsiteY5" fmla="*/ 403411 h 4621348"/>
                <a:gd name="connsiteX6" fmla="*/ 457364 w 2070958"/>
                <a:gd name="connsiteY6" fmla="*/ 0 h 4621348"/>
                <a:gd name="connsiteX7" fmla="*/ 2070959 w 2070958"/>
                <a:gd name="connsiteY7" fmla="*/ 0 h 4621348"/>
                <a:gd name="connsiteX0" fmla="*/ 1313999 w 2056783"/>
                <a:gd name="connsiteY0" fmla="*/ 4620093 h 4621348"/>
                <a:gd name="connsiteX1" fmla="*/ 443187 w 2056783"/>
                <a:gd name="connsiteY1" fmla="*/ 4621348 h 4621348"/>
                <a:gd name="connsiteX2" fmla="*/ 39776 w 2056783"/>
                <a:gd name="connsiteY2" fmla="*/ 4217937 h 4621348"/>
                <a:gd name="connsiteX3" fmla="*/ 12382 w 2056783"/>
                <a:gd name="connsiteY3" fmla="*/ 3441659 h 4621348"/>
                <a:gd name="connsiteX4" fmla="*/ 22700 w 2056783"/>
                <a:gd name="connsiteY4" fmla="*/ 2335329 h 4621348"/>
                <a:gd name="connsiteX5" fmla="*/ 39776 w 2056783"/>
                <a:gd name="connsiteY5" fmla="*/ 403411 h 4621348"/>
                <a:gd name="connsiteX6" fmla="*/ 443187 w 2056783"/>
                <a:gd name="connsiteY6" fmla="*/ 0 h 4621348"/>
                <a:gd name="connsiteX7" fmla="*/ 2056782 w 2056783"/>
                <a:gd name="connsiteY7" fmla="*/ 0 h 4621348"/>
                <a:gd name="connsiteX0" fmla="*/ 1328479 w 2071262"/>
                <a:gd name="connsiteY0" fmla="*/ 4620093 h 4621348"/>
                <a:gd name="connsiteX1" fmla="*/ 457667 w 2071262"/>
                <a:gd name="connsiteY1" fmla="*/ 4621348 h 4621348"/>
                <a:gd name="connsiteX2" fmla="*/ 54256 w 2071262"/>
                <a:gd name="connsiteY2" fmla="*/ 4217937 h 4621348"/>
                <a:gd name="connsiteX3" fmla="*/ 26862 w 2071262"/>
                <a:gd name="connsiteY3" fmla="*/ 3441659 h 4621348"/>
                <a:gd name="connsiteX4" fmla="*/ 37180 w 2071262"/>
                <a:gd name="connsiteY4" fmla="*/ 2335329 h 4621348"/>
                <a:gd name="connsiteX5" fmla="*/ 457667 w 2071262"/>
                <a:gd name="connsiteY5" fmla="*/ 0 h 4621348"/>
                <a:gd name="connsiteX6" fmla="*/ 2071262 w 2071262"/>
                <a:gd name="connsiteY6" fmla="*/ 0 h 4621348"/>
                <a:gd name="connsiteX0" fmla="*/ 1447482 w 2190265"/>
                <a:gd name="connsiteY0" fmla="*/ 4620093 h 4621348"/>
                <a:gd name="connsiteX1" fmla="*/ 576670 w 2190265"/>
                <a:gd name="connsiteY1" fmla="*/ 4621348 h 4621348"/>
                <a:gd name="connsiteX2" fmla="*/ 173259 w 2190265"/>
                <a:gd name="connsiteY2" fmla="*/ 4217937 h 4621348"/>
                <a:gd name="connsiteX3" fmla="*/ 145865 w 2190265"/>
                <a:gd name="connsiteY3" fmla="*/ 3441659 h 4621348"/>
                <a:gd name="connsiteX4" fmla="*/ 156183 w 2190265"/>
                <a:gd name="connsiteY4" fmla="*/ 2335329 h 4621348"/>
                <a:gd name="connsiteX5" fmla="*/ 2190265 w 2190265"/>
                <a:gd name="connsiteY5" fmla="*/ 0 h 4621348"/>
                <a:gd name="connsiteX0" fmla="*/ 1447482 w 1447481"/>
                <a:gd name="connsiteY0" fmla="*/ 2284764 h 2286019"/>
                <a:gd name="connsiteX1" fmla="*/ 576670 w 1447481"/>
                <a:gd name="connsiteY1" fmla="*/ 2286019 h 2286019"/>
                <a:gd name="connsiteX2" fmla="*/ 173259 w 1447481"/>
                <a:gd name="connsiteY2" fmla="*/ 1882608 h 2286019"/>
                <a:gd name="connsiteX3" fmla="*/ 145865 w 1447481"/>
                <a:gd name="connsiteY3" fmla="*/ 1106330 h 2286019"/>
                <a:gd name="connsiteX4" fmla="*/ 156183 w 1447481"/>
                <a:gd name="connsiteY4" fmla="*/ 0 h 2286019"/>
                <a:gd name="connsiteX0" fmla="*/ 1313998 w 1313999"/>
                <a:gd name="connsiteY0" fmla="*/ 2284764 h 2286019"/>
                <a:gd name="connsiteX1" fmla="*/ 443186 w 1313999"/>
                <a:gd name="connsiteY1" fmla="*/ 2286019 h 2286019"/>
                <a:gd name="connsiteX2" fmla="*/ 39775 w 1313999"/>
                <a:gd name="connsiteY2" fmla="*/ 1882608 h 2286019"/>
                <a:gd name="connsiteX3" fmla="*/ 12381 w 1313999"/>
                <a:gd name="connsiteY3" fmla="*/ 1106330 h 2286019"/>
                <a:gd name="connsiteX4" fmla="*/ 22699 w 1313999"/>
                <a:gd name="connsiteY4" fmla="*/ 0 h 2286019"/>
                <a:gd name="connsiteX0" fmla="*/ 1313998 w 1313997"/>
                <a:gd name="connsiteY0" fmla="*/ 1178434 h 1179689"/>
                <a:gd name="connsiteX1" fmla="*/ 443186 w 1313997"/>
                <a:gd name="connsiteY1" fmla="*/ 1179689 h 1179689"/>
                <a:gd name="connsiteX2" fmla="*/ 39775 w 1313997"/>
                <a:gd name="connsiteY2" fmla="*/ 776278 h 1179689"/>
                <a:gd name="connsiteX3" fmla="*/ 12381 w 1313997"/>
                <a:gd name="connsiteY3" fmla="*/ 0 h 1179689"/>
                <a:gd name="connsiteX0" fmla="*/ 1274222 w 1274223"/>
                <a:gd name="connsiteY0" fmla="*/ 402156 h 403411"/>
                <a:gd name="connsiteX1" fmla="*/ 403410 w 1274223"/>
                <a:gd name="connsiteY1" fmla="*/ 403411 h 403411"/>
                <a:gd name="connsiteX2" fmla="*/ -1 w 1274223"/>
                <a:gd name="connsiteY2" fmla="*/ 0 h 403411"/>
                <a:gd name="connsiteX0" fmla="*/ 1294536 w 1294535"/>
                <a:gd name="connsiteY0" fmla="*/ 410974 h 412229"/>
                <a:gd name="connsiteX1" fmla="*/ 423724 w 1294535"/>
                <a:gd name="connsiteY1" fmla="*/ 412229 h 412229"/>
                <a:gd name="connsiteX2" fmla="*/ 33004 w 1294535"/>
                <a:gd name="connsiteY2" fmla="*/ 38384 h 412229"/>
                <a:gd name="connsiteX3" fmla="*/ 20313 w 1294535"/>
                <a:gd name="connsiteY3" fmla="*/ 8818 h 412229"/>
                <a:gd name="connsiteX0" fmla="*/ 1261532 w 1261532"/>
                <a:gd name="connsiteY0" fmla="*/ 372590 h 373845"/>
                <a:gd name="connsiteX1" fmla="*/ 390720 w 1261532"/>
                <a:gd name="connsiteY1" fmla="*/ 373845 h 373845"/>
                <a:gd name="connsiteX2" fmla="*/ 0 w 1261532"/>
                <a:gd name="connsiteY2" fmla="*/ 0 h 373845"/>
                <a:gd name="connsiteX0" fmla="*/ 870813 w 870813"/>
                <a:gd name="connsiteY0" fmla="*/ 0 h 1255"/>
                <a:gd name="connsiteX1" fmla="*/ 1 w 870813"/>
                <a:gd name="connsiteY1" fmla="*/ 1255 h 1255"/>
                <a:gd name="connsiteX0" fmla="*/ 2944 w 2944"/>
                <a:gd name="connsiteY0" fmla="*/ 0 h 73627"/>
                <a:gd name="connsiteX1" fmla="*/ 0 w 2944"/>
                <a:gd name="connsiteY1" fmla="*/ 73627 h 73627"/>
                <a:gd name="connsiteX0" fmla="*/ 10949 w 10949"/>
                <a:gd name="connsiteY0" fmla="*/ 2500 h 2500"/>
                <a:gd name="connsiteX1" fmla="*/ 0 w 10949"/>
                <a:gd name="connsiteY1" fmla="*/ 0 h 2500"/>
                <a:gd name="connsiteX0" fmla="*/ 10000 w 10000"/>
                <a:gd name="connsiteY0" fmla="*/ 10000 h 10000"/>
                <a:gd name="connsiteX1" fmla="*/ 7691 w 10000"/>
                <a:gd name="connsiteY1" fmla="*/ 7188 h 10000"/>
                <a:gd name="connsiteX2" fmla="*/ 0 w 10000"/>
                <a:gd name="connsiteY2" fmla="*/ 0 h 10000"/>
                <a:gd name="connsiteX0" fmla="*/ 2309 w 2309"/>
                <a:gd name="connsiteY0" fmla="*/ 2812 h 2812"/>
                <a:gd name="connsiteX1" fmla="*/ 0 w 2309"/>
                <a:gd name="connsiteY1" fmla="*/ 0 h 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" h="2812">
                  <a:moveTo>
                    <a:pt x="2309" y="281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>
                  <a:lumMod val="9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07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2.45143E-6 L -1.02564E-6 0.333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0.18548 L 1.02564E-6 -0.435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" name="Cloud 1"/>
          <p:cNvSpPr/>
          <p:nvPr/>
        </p:nvSpPr>
        <p:spPr>
          <a:xfrm rot="743281">
            <a:off x="2367862" y="1680952"/>
            <a:ext cx="7945732" cy="3691701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The question was… what will happen when they bang into each other?</a:t>
            </a:r>
          </a:p>
          <a:p>
            <a:pPr algn="ctr"/>
            <a:endParaRPr lang="en-US" sz="12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Tell us what you think!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7800" dirty="0">
                <a:solidFill>
                  <a:srgbClr val="FF0000"/>
                </a:solidFill>
                <a:latin typeface="Arial Black" panose="020B0A04020102020204" pitchFamily="34" charset="0"/>
              </a:rPr>
              <a:t>CORRECT!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62966" y="3044550"/>
            <a:ext cx="1655129" cy="1948148"/>
            <a:chOff x="3197343" y="2795105"/>
            <a:chExt cx="5031861" cy="5968227"/>
          </a:xfrm>
          <a:solidFill>
            <a:srgbClr val="00B0F0"/>
          </a:solidFill>
        </p:grpSpPr>
        <p:sp>
          <p:nvSpPr>
            <p:cNvPr id="38" name="Teardrop 37"/>
            <p:cNvSpPr/>
            <p:nvPr/>
          </p:nvSpPr>
          <p:spPr>
            <a:xfrm rot="19088959">
              <a:off x="5830061" y="2795105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19088959">
              <a:off x="3695414" y="7759978"/>
              <a:ext cx="990599" cy="1003354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9088959">
              <a:off x="7238605" y="4189449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9088959">
              <a:off x="4394147" y="3978704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9088959">
              <a:off x="3197343" y="5075926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9088959">
              <a:off x="4395949" y="6157037"/>
              <a:ext cx="1019902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9851157">
            <a:off x="3866152" y="101539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45" name="Lightning Bolt 44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Lightning Bolt 45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851157">
            <a:off x="4014742" y="116398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4" name="Lightning Bolt 63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Lightning Bolt 64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19851157">
            <a:off x="4163332" y="131257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7" name="Lightning Bolt 66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Lightning Bolt 67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19851157">
            <a:off x="4311922" y="146116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70" name="Lightning Bolt 69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Lightning Bolt 70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287 L -0.05963 0.0331 C -0.06041 0.03981 -0.06107 0.04699 -0.06198 0.05393 C -0.06224 0.05602 -0.06315 0.0581 -0.06315 0.06018 C -0.06315 0.07222 -0.06341 0.10046 -0.06081 0.11736 C -0.06015 0.12176 -0.05924 0.12592 -0.05846 0.13009 C -0.05807 0.13217 -0.05794 0.13449 -0.05729 0.13634 L -0.05364 0.14699 C -0.05117 0.16458 -0.05416 0.14722 -0.05013 0.1618 C -0.04518 0.1794 -0.05338 0.15625 -0.04648 0.17453 C -0.04375 0.18935 -0.04739 0.17106 -0.04297 0.18935 C -0.04245 0.19143 -0.04245 0.19375 -0.04179 0.1956 C -0.04075 0.19815 -0.03932 0.19977 -0.03815 0.20208 C -0.03633 0.20856 -0.03385 0.21805 -0.03099 0.22315 C -0.02643 0.23125 -0.02838 0.22708 -0.025 0.23588 C -0.02226 0.25046 -0.02604 0.23264 -0.02031 0.25069 C -0.01966 0.25254 -0.01979 0.25509 -0.01914 0.25694 C -0.0181 0.25949 -0.01653 0.26111 -0.01549 0.26342 C -0.01458 0.26527 -0.01419 0.26782 -0.01315 0.26967 C -0.01211 0.27152 -0.01068 0.27222 -0.0095 0.27384 C -0.0082 0.27592 -0.00729 0.27824 -0.00599 0.28032 C -0.00443 0.28264 -0.00286 0.28472 -0.00117 0.28657 C 0.00026 0.28819 0.00209 0.28889 0.00352 0.29074 C 0.00391 0.2912 0.00352 0.29213 0.00352 0.29305 L 0.00482 0.29305 " pathEditMode="relative" rAng="0" ptsTypes="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3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01018 L -0.0237 0.01042 C -0.03607 0.00926 -0.04844 0.00995 -0.06068 0.00787 C -0.06211 0.00764 -0.06289 0.00463 -0.06419 0.0037 C -0.06614 0.00254 -0.06823 0.00231 -0.07018 0.00162 L -0.08086 -0.01111 C -0.08216 -0.0125 -0.08346 -0.01343 -0.0845 -0.01528 L -0.09284 -0.03009 C -0.09401 -0.03218 -0.09505 -0.03472 -0.09635 -0.03658 C -0.09883 -0.03935 -0.1026 -0.04375 -0.10469 -0.04699 C -0.10729 -0.05116 -0.1095 -0.05556 -0.11185 -0.05972 C -0.11302 -0.06181 -0.11445 -0.06366 -0.11549 -0.06621 C -0.11667 -0.06898 -0.11758 -0.07199 -0.11901 -0.07454 C -0.12005 -0.07639 -0.12148 -0.07708 -0.12265 -0.07871 C -0.12604 -0.0838 -0.12617 -0.08519 -0.12851 -0.09144 C -0.1289 -0.09352 -0.12917 -0.09583 -0.12969 -0.09792 C -0.13112 -0.10232 -0.13359 -0.10579 -0.1345 -0.11065 C -0.13542 -0.11574 -0.13581 -0.11921 -0.13802 -0.12315 C -0.13906 -0.125 -0.14049 -0.12616 -0.14167 -0.12755 C -0.14284 -0.1338 -0.14271 -0.13472 -0.14518 -0.14028 C -0.14974 -0.14977 -0.14792 -0.14283 -0.15117 -0.15278 C -0.15208 -0.15556 -0.1526 -0.1588 -0.15351 -0.16134 C -0.15495 -0.16528 -0.1582 -0.17176 -0.1595 -0.17616 C -0.16302 -0.18843 -0.15755 -0.17685 -0.16432 -0.18889 C -0.17252 -0.21806 -0.16055 -0.17801 -0.17018 -0.20371 C -0.17096 -0.20556 -0.17083 -0.2081 -0.17148 -0.20996 C -0.172 -0.21227 -0.17344 -0.21389 -0.17383 -0.21644 C -0.17435 -0.21991 -0.17383 -0.22338 -0.17383 -0.22685 L -0.17383 -0.2266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3120" dirty="0">
                <a:solidFill>
                  <a:prstClr val="white"/>
                </a:solidFill>
                <a:latin typeface="Arial Black" panose="020B0A04020102020204" pitchFamily="34" charset="0"/>
              </a:rPr>
              <a:t>How warm was it in NJ before the fronts moved?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02093" y="3208308"/>
            <a:ext cx="1376876" cy="1620633"/>
            <a:chOff x="3197343" y="2795105"/>
            <a:chExt cx="5031861" cy="5968227"/>
          </a:xfrm>
          <a:solidFill>
            <a:srgbClr val="00B0F0"/>
          </a:solidFill>
        </p:grpSpPr>
        <p:sp>
          <p:nvSpPr>
            <p:cNvPr id="38" name="Teardrop 37"/>
            <p:cNvSpPr/>
            <p:nvPr/>
          </p:nvSpPr>
          <p:spPr>
            <a:xfrm rot="19088959">
              <a:off x="5830061" y="2795105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19088959">
              <a:off x="3695414" y="7759978"/>
              <a:ext cx="990599" cy="1003354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9088959">
              <a:off x="7238605" y="4189449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9088959">
              <a:off x="4394147" y="3978704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9088959">
              <a:off x="3197343" y="5075926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9088959">
              <a:off x="4395949" y="6157037"/>
              <a:ext cx="1019902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9851157">
            <a:off x="3866152" y="101539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45" name="Lightning Bolt 44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Lightning Bolt 45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851157">
            <a:off x="4014742" y="116398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4" name="Lightning Bolt 63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Lightning Bolt 64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19851157">
            <a:off x="4163332" y="131257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7" name="Lightning Bolt 66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Lightning Bolt 67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19851157">
            <a:off x="4311922" y="146116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70" name="Lightning Bolt 69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Lightning Bolt 70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1584961" y="3536433"/>
            <a:ext cx="3440528" cy="1907143"/>
          </a:xfrm>
          <a:prstGeom prst="wedgeEllipseCallout">
            <a:avLst>
              <a:gd name="adj1" fmla="val 61019"/>
              <a:gd name="adj2" fmla="val -6818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2340" b="1" dirty="0">
                <a:solidFill>
                  <a:prstClr val="white"/>
                </a:solidFill>
                <a:latin typeface="Calibri" panose="020F0502020204030204"/>
              </a:rPr>
              <a:t>I just wanted to see the storm again!  How warm is it in NJ?</a:t>
            </a:r>
          </a:p>
        </p:txBody>
      </p:sp>
    </p:spTree>
    <p:extLst>
      <p:ext uri="{BB962C8B-B14F-4D97-AF65-F5344CB8AC3E}">
        <p14:creationId xmlns:p14="http://schemas.microsoft.com/office/powerpoint/2010/main" val="41332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287 L -0.05963 0.0331 C -0.06041 0.03981 -0.06107 0.04699 -0.06198 0.05393 C -0.06224 0.05602 -0.06315 0.0581 -0.06315 0.06018 C -0.06315 0.07222 -0.06341 0.10046 -0.06081 0.11736 C -0.06015 0.12176 -0.05924 0.12592 -0.05846 0.13009 C -0.05807 0.13217 -0.05794 0.13449 -0.05729 0.13634 L -0.05364 0.14699 C -0.05117 0.16458 -0.05416 0.14722 -0.05013 0.1618 C -0.04518 0.1794 -0.05338 0.15625 -0.04648 0.17453 C -0.04375 0.18935 -0.04739 0.17106 -0.04297 0.18935 C -0.04245 0.19143 -0.04245 0.19375 -0.04179 0.1956 C -0.04075 0.19815 -0.03932 0.19977 -0.03815 0.20208 C -0.03633 0.20856 -0.03385 0.21805 -0.03099 0.22315 C -0.02643 0.23125 -0.02838 0.22708 -0.025 0.23588 C -0.02226 0.25046 -0.02604 0.23264 -0.02031 0.25069 C -0.01966 0.25254 -0.01979 0.25509 -0.01914 0.25694 C -0.0181 0.25949 -0.01653 0.26111 -0.01549 0.26342 C -0.01458 0.26527 -0.01419 0.26782 -0.01315 0.26967 C -0.01211 0.27152 -0.01068 0.27222 -0.0095 0.27384 C -0.0082 0.27592 -0.00729 0.27824 -0.00599 0.28032 C -0.00443 0.28264 -0.00286 0.28472 -0.00117 0.28657 C 0.00026 0.28819 0.00209 0.28889 0.00352 0.29074 C 0.00391 0.2912 0.00352 0.29213 0.00352 0.29305 L 0.00482 0.29305 " pathEditMode="relative" rAng="0" ptsTypes="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3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01018 L -0.0237 0.01042 C -0.03607 0.00926 -0.04844 0.00995 -0.06068 0.00787 C -0.06211 0.00764 -0.06289 0.00463 -0.06419 0.0037 C -0.06614 0.00254 -0.06823 0.00231 -0.07018 0.00162 L -0.08086 -0.01111 C -0.08216 -0.0125 -0.08346 -0.01343 -0.0845 -0.01528 L -0.09284 -0.03009 C -0.09401 -0.03218 -0.09505 -0.03472 -0.09635 -0.03658 C -0.09883 -0.03935 -0.1026 -0.04375 -0.10469 -0.04699 C -0.10729 -0.05116 -0.1095 -0.05556 -0.11185 -0.05972 C -0.11302 -0.06181 -0.11445 -0.06366 -0.11549 -0.06621 C -0.11667 -0.06898 -0.11758 -0.07199 -0.11901 -0.07454 C -0.12005 -0.07639 -0.12148 -0.07708 -0.12265 -0.07871 C -0.12604 -0.0838 -0.12617 -0.08519 -0.12851 -0.09144 C -0.1289 -0.09352 -0.12917 -0.09583 -0.12969 -0.09792 C -0.13112 -0.10232 -0.13359 -0.10579 -0.1345 -0.11065 C -0.13542 -0.11574 -0.13581 -0.11921 -0.13802 -0.12315 C -0.13906 -0.125 -0.14049 -0.12616 -0.14167 -0.12755 C -0.14284 -0.1338 -0.14271 -0.13472 -0.14518 -0.14028 C -0.14974 -0.14977 -0.14792 -0.14283 -0.15117 -0.15278 C -0.15208 -0.15556 -0.1526 -0.1588 -0.15351 -0.16134 C -0.15495 -0.16528 -0.1582 -0.17176 -0.1595 -0.17616 C -0.16302 -0.18843 -0.15755 -0.17685 -0.16432 -0.18889 C -0.17252 -0.21806 -0.16055 -0.17801 -0.17018 -0.20371 C -0.17096 -0.20556 -0.17083 -0.2081 -0.17148 -0.20996 C -0.172 -0.21227 -0.17344 -0.21389 -0.17383 -0.21644 C -0.17435 -0.21991 -0.17383 -0.22338 -0.17383 -0.22685 L -0.17383 -0.2266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E2EA9634-66E8-4ECF-AEFE-821161E8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2" r="3324" b="4979"/>
          <a:stretch/>
        </p:blipFill>
        <p:spPr bwMode="auto">
          <a:xfrm>
            <a:off x="-4645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5"/>
          <p:cNvSpPr txBox="1">
            <a:spLocks/>
          </p:cNvSpPr>
          <p:nvPr/>
        </p:nvSpPr>
        <p:spPr>
          <a:xfrm>
            <a:off x="8518526" y="6283168"/>
            <a:ext cx="2774950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EFD286-1C86-4E17-9212-02712C4D52EB}"/>
              </a:ext>
            </a:extLst>
          </p:cNvPr>
          <p:cNvGrpSpPr/>
          <p:nvPr/>
        </p:nvGrpSpPr>
        <p:grpSpPr>
          <a:xfrm>
            <a:off x="5486214" y="85725"/>
            <a:ext cx="650965" cy="650965"/>
            <a:chOff x="8704196" y="5127625"/>
            <a:chExt cx="667656" cy="667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F837A15-7B51-4F34-858E-3C9556D3E6E2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1143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2CDEA56-93DD-47CC-BA5F-74DD9732A401}"/>
                </a:ext>
              </a:extLst>
            </p:cNvPr>
            <p:cNvSpPr/>
            <p:nvPr/>
          </p:nvSpPr>
          <p:spPr>
            <a:xfrm>
              <a:off x="8704196" y="5127625"/>
              <a:ext cx="667656" cy="6676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76854D-B410-4ED9-8136-AFEBB5C816EA}"/>
              </a:ext>
            </a:extLst>
          </p:cNvPr>
          <p:cNvGrpSpPr/>
          <p:nvPr/>
        </p:nvGrpSpPr>
        <p:grpSpPr>
          <a:xfrm>
            <a:off x="3721826" y="340450"/>
            <a:ext cx="4769824" cy="904622"/>
            <a:chOff x="0" y="0"/>
            <a:chExt cx="6057900" cy="1264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5440D90-564B-486D-82F8-6A4ADE255481}"/>
                </a:ext>
              </a:extLst>
            </p:cNvPr>
            <p:cNvGrpSpPr/>
            <p:nvPr/>
          </p:nvGrpSpPr>
          <p:grpSpPr>
            <a:xfrm>
              <a:off x="0" y="0"/>
              <a:ext cx="6048375" cy="1226820"/>
              <a:chOff x="0" y="0"/>
              <a:chExt cx="6048375" cy="1226820"/>
            </a:xfrm>
          </p:grpSpPr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xmlns="" id="{C50291AB-FE6E-4AAC-8B7C-ECC1AD8D49C6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xmlns="" id="{639DF68A-916C-46FB-94A4-ABA2D55A511B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38DB5F3D-C382-470B-B7E0-1CB3B7BA914D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8370C7D1-55F8-4A06-853B-590217F3BD30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F9FE55C5-7DB7-4DD4-BFBC-72BA08D3013E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2D450828-11FE-41D4-99B2-FDCBB64D85C0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4C3F0E8-2A72-4907-BBBA-815266668F2C}"/>
                </a:ext>
              </a:extLst>
            </p:cNvPr>
            <p:cNvGrpSpPr/>
            <p:nvPr/>
          </p:nvGrpSpPr>
          <p:grpSpPr>
            <a:xfrm>
              <a:off x="9525" y="38100"/>
              <a:ext cx="6048375" cy="1226820"/>
              <a:chOff x="0" y="0"/>
              <a:chExt cx="6048375" cy="122682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CFAF6117-837F-4B11-9025-2A6CB0EFC673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xmlns="" id="{6E9CF0EC-B5EE-4F58-B21E-97C56A4A6048}"/>
                  </a:ext>
                </a:extLst>
              </p:cNvPr>
              <p:cNvSpPr/>
              <p:nvPr/>
            </p:nvSpPr>
            <p:spPr>
              <a:xfrm rot="12218719">
                <a:off x="228600" y="323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63004FA8-3BE7-483D-81CC-BCF0A989E753}"/>
                  </a:ext>
                </a:extLst>
              </p:cNvPr>
              <p:cNvSpPr/>
              <p:nvPr/>
            </p:nvSpPr>
            <p:spPr>
              <a:xfrm rot="11366140">
                <a:off x="1676400" y="7239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D6CACA32-CEF6-4477-99D5-65FFC79A795C}"/>
                  </a:ext>
                </a:extLst>
              </p:cNvPr>
              <p:cNvSpPr/>
              <p:nvPr/>
            </p:nvSpPr>
            <p:spPr>
              <a:xfrm rot="10800000">
                <a:off x="2886075" y="7810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6EFDD5F9-F781-428E-9854-411B2CD95DE7}"/>
                  </a:ext>
                </a:extLst>
              </p:cNvPr>
              <p:cNvSpPr/>
              <p:nvPr/>
            </p:nvSpPr>
            <p:spPr>
              <a:xfrm rot="10303540">
                <a:off x="4143375" y="70485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F65FC98A-BCA7-45BA-9D63-82AED02B8718}"/>
                  </a:ext>
                </a:extLst>
              </p:cNvPr>
              <p:cNvSpPr/>
              <p:nvPr/>
            </p:nvSpPr>
            <p:spPr>
              <a:xfrm rot="9296852">
                <a:off x="5238750" y="381000"/>
                <a:ext cx="440055" cy="445770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5667AF-AEBE-4967-A15A-6A8DB904130E}"/>
              </a:ext>
            </a:extLst>
          </p:cNvPr>
          <p:cNvGrpSpPr/>
          <p:nvPr/>
        </p:nvGrpSpPr>
        <p:grpSpPr>
          <a:xfrm rot="9000000">
            <a:off x="6253479" y="4683931"/>
            <a:ext cx="4599847" cy="915225"/>
            <a:chOff x="0" y="0"/>
            <a:chExt cx="6054313" cy="10948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F070539-E2D2-4907-98D6-EBA686DF1A50}"/>
                </a:ext>
              </a:extLst>
            </p:cNvPr>
            <p:cNvGrpSpPr/>
            <p:nvPr/>
          </p:nvGrpSpPr>
          <p:grpSpPr>
            <a:xfrm>
              <a:off x="0" y="0"/>
              <a:ext cx="6048375" cy="1082970"/>
              <a:chOff x="0" y="0"/>
              <a:chExt cx="6048375" cy="1082970"/>
            </a:xfrm>
          </p:grpSpPr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xmlns="" id="{B85645D8-E5A5-4DB5-8CCE-EE4BA8116E0B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xmlns="" id="{646E459C-1CF9-42C0-A229-54B74776BEAF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xmlns="" id="{2615A5CE-CC61-4A86-9749-149113B0E80F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xmlns="" id="{0E60A769-1957-45C5-BD79-88EB75618F8C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Chord 61">
                <a:extLst>
                  <a:ext uri="{FF2B5EF4-FFF2-40B4-BE49-F238E27FC236}">
                    <a16:creationId xmlns:a16="http://schemas.microsoft.com/office/drawing/2014/main" xmlns="" id="{596A538B-7D7D-4564-AD0D-711E1E568E2F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Chord 62">
                <a:extLst>
                  <a:ext uri="{FF2B5EF4-FFF2-40B4-BE49-F238E27FC236}">
                    <a16:creationId xmlns:a16="http://schemas.microsoft.com/office/drawing/2014/main" xmlns="" id="{BACA1A07-4C86-4223-BFFC-98D616CF4D6D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 w="190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FD98DA9-1239-4882-8B18-505612E13E62}"/>
                </a:ext>
              </a:extLst>
            </p:cNvPr>
            <p:cNvGrpSpPr/>
            <p:nvPr/>
          </p:nvGrpSpPr>
          <p:grpSpPr>
            <a:xfrm>
              <a:off x="5938" y="11875"/>
              <a:ext cx="6048375" cy="1082970"/>
              <a:chOff x="0" y="0"/>
              <a:chExt cx="6048375" cy="1082970"/>
            </a:xfrm>
          </p:grpSpPr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xmlns="" id="{4E89AFBC-D429-4A91-A6CD-BFE6CAC27791}"/>
                  </a:ext>
                </a:extLst>
              </p:cNvPr>
              <p:cNvSpPr/>
              <p:nvPr/>
            </p:nvSpPr>
            <p:spPr>
              <a:xfrm>
                <a:off x="0" y="0"/>
                <a:ext cx="6048375" cy="781843"/>
              </a:xfrm>
              <a:custGeom>
                <a:avLst/>
                <a:gdLst>
                  <a:gd name="connsiteX0" fmla="*/ 0 w 6438900"/>
                  <a:gd name="connsiteY0" fmla="*/ 1185863 h 2371725"/>
                  <a:gd name="connsiteX1" fmla="*/ 3219450 w 6438900"/>
                  <a:gd name="connsiteY1" fmla="*/ 0 h 2371725"/>
                  <a:gd name="connsiteX2" fmla="*/ 6438900 w 6438900"/>
                  <a:gd name="connsiteY2" fmla="*/ 1185863 h 2371725"/>
                  <a:gd name="connsiteX3" fmla="*/ 3219450 w 6438900"/>
                  <a:gd name="connsiteY3" fmla="*/ 2371726 h 2371725"/>
                  <a:gd name="connsiteX4" fmla="*/ 0 w 6438900"/>
                  <a:gd name="connsiteY4" fmla="*/ 1185863 h 2371725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4" fmla="*/ 3310890 w 6438900"/>
                  <a:gd name="connsiteY4" fmla="*/ 91440 h 2371726"/>
                  <a:gd name="connsiteX0" fmla="*/ 3219450 w 6438900"/>
                  <a:gd name="connsiteY0" fmla="*/ 0 h 2371726"/>
                  <a:gd name="connsiteX1" fmla="*/ 6438900 w 6438900"/>
                  <a:gd name="connsiteY1" fmla="*/ 1185863 h 2371726"/>
                  <a:gd name="connsiteX2" fmla="*/ 3219450 w 6438900"/>
                  <a:gd name="connsiteY2" fmla="*/ 2371726 h 2371726"/>
                  <a:gd name="connsiteX3" fmla="*/ 0 w 6438900"/>
                  <a:gd name="connsiteY3" fmla="*/ 1185863 h 2371726"/>
                  <a:gd name="connsiteX0" fmla="*/ 6438900 w 6438900"/>
                  <a:gd name="connsiteY0" fmla="*/ -1 h 1185862"/>
                  <a:gd name="connsiteX1" fmla="*/ 3219450 w 6438900"/>
                  <a:gd name="connsiteY1" fmla="*/ 1185862 h 1185862"/>
                  <a:gd name="connsiteX2" fmla="*/ 0 w 6438900"/>
                  <a:gd name="connsiteY2" fmla="*/ -1 h 1185862"/>
                  <a:gd name="connsiteX0" fmla="*/ 6526138 w 6526138"/>
                  <a:gd name="connsiteY0" fmla="*/ 0 h 1191781"/>
                  <a:gd name="connsiteX1" fmla="*/ 3306688 w 6526138"/>
                  <a:gd name="connsiteY1" fmla="*/ 1185863 h 1191781"/>
                  <a:gd name="connsiteX2" fmla="*/ 296788 w 6526138"/>
                  <a:gd name="connsiteY2" fmla="*/ 438151 h 1191781"/>
                  <a:gd name="connsiteX3" fmla="*/ 87238 w 6526138"/>
                  <a:gd name="connsiteY3" fmla="*/ 0 h 1191781"/>
                  <a:gd name="connsiteX0" fmla="*/ 6229350 w 6229350"/>
                  <a:gd name="connsiteY0" fmla="*/ 0 h 1191781"/>
                  <a:gd name="connsiteX1" fmla="*/ 3009900 w 6229350"/>
                  <a:gd name="connsiteY1" fmla="*/ 1185863 h 1191781"/>
                  <a:gd name="connsiteX2" fmla="*/ 0 w 6229350"/>
                  <a:gd name="connsiteY2" fmla="*/ 438151 h 1191781"/>
                  <a:gd name="connsiteX0" fmla="*/ 6229350 w 6335517"/>
                  <a:gd name="connsiteY0" fmla="*/ 0 h 1191781"/>
                  <a:gd name="connsiteX1" fmla="*/ 6048375 w 6335517"/>
                  <a:gd name="connsiteY1" fmla="*/ 409575 h 1191781"/>
                  <a:gd name="connsiteX2" fmla="*/ 3009900 w 6335517"/>
                  <a:gd name="connsiteY2" fmla="*/ 1185863 h 1191781"/>
                  <a:gd name="connsiteX3" fmla="*/ 0 w 6335517"/>
                  <a:gd name="connsiteY3" fmla="*/ 438151 h 1191781"/>
                  <a:gd name="connsiteX0" fmla="*/ 6048375 w 6048375"/>
                  <a:gd name="connsiteY0" fmla="*/ 0 h 782206"/>
                  <a:gd name="connsiteX1" fmla="*/ 3009900 w 6048375"/>
                  <a:gd name="connsiteY1" fmla="*/ 776288 h 782206"/>
                  <a:gd name="connsiteX2" fmla="*/ 0 w 6048375"/>
                  <a:gd name="connsiteY2" fmla="*/ 28576 h 782206"/>
                  <a:gd name="connsiteX0" fmla="*/ 6048375 w 6048375"/>
                  <a:gd name="connsiteY0" fmla="*/ 0 h 28576"/>
                  <a:gd name="connsiteX1" fmla="*/ 0 w 6048375"/>
                  <a:gd name="connsiteY1" fmla="*/ 28576 h 28576"/>
                  <a:gd name="connsiteX0" fmla="*/ 6048375 w 6048375"/>
                  <a:gd name="connsiteY0" fmla="*/ 0 h 781077"/>
                  <a:gd name="connsiteX1" fmla="*/ 3124200 w 6048375"/>
                  <a:gd name="connsiteY1" fmla="*/ 781077 h 781077"/>
                  <a:gd name="connsiteX2" fmla="*/ 0 w 6048375"/>
                  <a:gd name="connsiteY2" fmla="*/ 28576 h 781077"/>
                  <a:gd name="connsiteX0" fmla="*/ 6048375 w 6048375"/>
                  <a:gd name="connsiteY0" fmla="*/ 0 h 820377"/>
                  <a:gd name="connsiteX1" fmla="*/ 3124200 w 6048375"/>
                  <a:gd name="connsiteY1" fmla="*/ 781077 h 820377"/>
                  <a:gd name="connsiteX2" fmla="*/ 0 w 6048375"/>
                  <a:gd name="connsiteY2" fmla="*/ 28576 h 820377"/>
                  <a:gd name="connsiteX0" fmla="*/ 6048375 w 6048375"/>
                  <a:gd name="connsiteY0" fmla="*/ 0 h 781223"/>
                  <a:gd name="connsiteX1" fmla="*/ 3124200 w 6048375"/>
                  <a:gd name="connsiteY1" fmla="*/ 781077 h 781223"/>
                  <a:gd name="connsiteX2" fmla="*/ 0 w 6048375"/>
                  <a:gd name="connsiteY2" fmla="*/ 28576 h 78122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  <a:gd name="connsiteX0" fmla="*/ 6048375 w 6048375"/>
                  <a:gd name="connsiteY0" fmla="*/ 0 h 781843"/>
                  <a:gd name="connsiteX1" fmla="*/ 3124200 w 6048375"/>
                  <a:gd name="connsiteY1" fmla="*/ 781077 h 781843"/>
                  <a:gd name="connsiteX2" fmla="*/ 0 w 6048375"/>
                  <a:gd name="connsiteY2" fmla="*/ 28576 h 78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8375" h="781843">
                    <a:moveTo>
                      <a:pt x="6048375" y="0"/>
                    </a:moveTo>
                    <a:cubicBezTo>
                      <a:pt x="5086350" y="657371"/>
                      <a:pt x="4403725" y="793614"/>
                      <a:pt x="3124200" y="781077"/>
                    </a:cubicBezTo>
                    <a:cubicBezTo>
                      <a:pt x="1844675" y="768540"/>
                      <a:pt x="727075" y="517584"/>
                      <a:pt x="0" y="2857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xmlns="" id="{CC73FB2D-8EEF-45F4-B08E-FC962A0F7EE7}"/>
                  </a:ext>
                </a:extLst>
              </p:cNvPr>
              <p:cNvSpPr/>
              <p:nvPr/>
            </p:nvSpPr>
            <p:spPr>
              <a:xfrm rot="19033802">
                <a:off x="311727" y="201194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xmlns="" id="{C799A0CD-4D8A-42F0-B612-06BC352AD496}"/>
                  </a:ext>
                </a:extLst>
              </p:cNvPr>
              <p:cNvSpPr/>
              <p:nvPr/>
            </p:nvSpPr>
            <p:spPr>
              <a:xfrm rot="18008750">
                <a:off x="1676402" y="545769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xmlns="" id="{A88F4A02-6F1D-49C1-8BA1-5BCF76754C9B}"/>
                  </a:ext>
                </a:extLst>
              </p:cNvPr>
              <p:cNvSpPr/>
              <p:nvPr/>
            </p:nvSpPr>
            <p:spPr>
              <a:xfrm rot="17433395">
                <a:off x="2886076" y="640058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xmlns="" id="{8BB79EB8-561D-4DBF-94F9-7CCDB2A03E1D}"/>
                  </a:ext>
                </a:extLst>
              </p:cNvPr>
              <p:cNvSpPr/>
              <p:nvPr/>
            </p:nvSpPr>
            <p:spPr>
              <a:xfrm rot="16948147">
                <a:off x="4122117" y="588600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87E94FB3-440A-49E7-B86F-F0962F2CAA35}"/>
                  </a:ext>
                </a:extLst>
              </p:cNvPr>
              <p:cNvSpPr/>
              <p:nvPr/>
            </p:nvSpPr>
            <p:spPr>
              <a:xfrm rot="15776602">
                <a:off x="5187330" y="277171"/>
                <a:ext cx="440055" cy="445770"/>
              </a:xfrm>
              <a:prstGeom prst="chor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9154" tIns="44577" rIns="89154" bIns="445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891540"/>
                <a:endParaRPr lang="en-US" sz="175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41884D5-5484-4C19-A253-799A6B9663E9}"/>
              </a:ext>
            </a:extLst>
          </p:cNvPr>
          <p:cNvSpPr/>
          <p:nvPr/>
        </p:nvSpPr>
        <p:spPr>
          <a:xfrm>
            <a:off x="283029" y="5618934"/>
            <a:ext cx="11321143" cy="1068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sz="3120" dirty="0">
                <a:solidFill>
                  <a:prstClr val="white"/>
                </a:solidFill>
                <a:latin typeface="Arial Black" panose="020B0A04020102020204" pitchFamily="34" charset="0"/>
              </a:rPr>
              <a:t>How warm will it be in NJ after the storm?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02093" y="3208308"/>
            <a:ext cx="1376876" cy="1620633"/>
            <a:chOff x="3197343" y="2795105"/>
            <a:chExt cx="5031861" cy="5968227"/>
          </a:xfrm>
          <a:solidFill>
            <a:srgbClr val="00B0F0"/>
          </a:solidFill>
        </p:grpSpPr>
        <p:sp>
          <p:nvSpPr>
            <p:cNvPr id="38" name="Teardrop 37"/>
            <p:cNvSpPr/>
            <p:nvPr/>
          </p:nvSpPr>
          <p:spPr>
            <a:xfrm rot="19088959">
              <a:off x="5830061" y="2795105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19088959">
              <a:off x="3695414" y="7759978"/>
              <a:ext cx="990599" cy="1003354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9088959">
              <a:off x="7238605" y="4189449"/>
              <a:ext cx="990599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9088959">
              <a:off x="4394147" y="3978704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9088959">
              <a:off x="3197343" y="5075926"/>
              <a:ext cx="990600" cy="1003353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9088959">
              <a:off x="4395949" y="6157037"/>
              <a:ext cx="1019902" cy="1003352"/>
            </a:xfrm>
            <a:prstGeom prst="teardrop">
              <a:avLst>
                <a:gd name="adj" fmla="val 16337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9851157">
            <a:off x="3866152" y="101539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45" name="Lightning Bolt 44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Lightning Bolt 45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851157">
            <a:off x="4014742" y="116398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4" name="Lightning Bolt 63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Lightning Bolt 64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19851157">
            <a:off x="4163332" y="131257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67" name="Lightning Bolt 66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Lightning Bolt 67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19851157">
            <a:off x="4311922" y="1461165"/>
            <a:ext cx="1939116" cy="1815124"/>
            <a:chOff x="2971800" y="275554"/>
            <a:chExt cx="2891993" cy="2745897"/>
          </a:xfrm>
          <a:solidFill>
            <a:srgbClr val="FFFF00"/>
          </a:solidFill>
        </p:grpSpPr>
        <p:sp>
          <p:nvSpPr>
            <p:cNvPr id="70" name="Lightning Bolt 69"/>
            <p:cNvSpPr/>
            <p:nvPr/>
          </p:nvSpPr>
          <p:spPr>
            <a:xfrm rot="10800000">
              <a:off x="2971800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Lightning Bolt 70"/>
            <p:cNvSpPr/>
            <p:nvPr/>
          </p:nvSpPr>
          <p:spPr>
            <a:xfrm rot="12905924">
              <a:off x="4111193" y="275554"/>
              <a:ext cx="1752600" cy="2745897"/>
            </a:xfrm>
            <a:prstGeom prst="lightningBol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1755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0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03287 L -0.05963 0.0331 C -0.06041 0.03981 -0.06107 0.04699 -0.06198 0.05393 C -0.06224 0.05602 -0.06315 0.0581 -0.06315 0.06018 C -0.06315 0.07222 -0.06341 0.10046 -0.06081 0.11736 C -0.06015 0.12176 -0.05924 0.12592 -0.05846 0.13009 C -0.05807 0.13217 -0.05794 0.13449 -0.05729 0.13634 L -0.05364 0.14699 C -0.05117 0.16458 -0.05416 0.14722 -0.05013 0.1618 C -0.04518 0.1794 -0.05338 0.15625 -0.04648 0.17453 C -0.04375 0.18935 -0.04739 0.17106 -0.04297 0.18935 C -0.04245 0.19143 -0.04245 0.19375 -0.04179 0.1956 C -0.04075 0.19815 -0.03932 0.19977 -0.03815 0.20208 C -0.03633 0.20856 -0.03385 0.21805 -0.03099 0.22315 C -0.02643 0.23125 -0.02838 0.22708 -0.025 0.23588 C -0.02226 0.25046 -0.02604 0.23264 -0.02031 0.25069 C -0.01966 0.25254 -0.01979 0.25509 -0.01914 0.25694 C -0.0181 0.25949 -0.01653 0.26111 -0.01549 0.26342 C -0.01458 0.26527 -0.01419 0.26782 -0.01315 0.26967 C -0.01211 0.27152 -0.01068 0.27222 -0.0095 0.27384 C -0.0082 0.27592 -0.00729 0.27824 -0.00599 0.28032 C -0.00443 0.28264 -0.00286 0.28472 -0.00117 0.28657 C 0.00026 0.28819 0.00209 0.28889 0.00352 0.29074 C 0.00391 0.2912 0.00352 0.29213 0.00352 0.29305 L 0.00482 0.29305 " pathEditMode="relative" rAng="0" ptsTypes="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3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01018 L -0.0237 0.01042 C -0.03607 0.00926 -0.04844 0.00995 -0.06068 0.00787 C -0.06211 0.00764 -0.06289 0.00463 -0.06419 0.0037 C -0.06614 0.00254 -0.06823 0.00231 -0.07018 0.00162 L -0.08086 -0.01111 C -0.08216 -0.0125 -0.08346 -0.01343 -0.0845 -0.01528 L -0.09284 -0.03009 C -0.09401 -0.03218 -0.09505 -0.03472 -0.09635 -0.03658 C -0.09883 -0.03935 -0.1026 -0.04375 -0.10469 -0.04699 C -0.10729 -0.05116 -0.1095 -0.05556 -0.11185 -0.05972 C -0.11302 -0.06181 -0.11445 -0.06366 -0.11549 -0.06621 C -0.11667 -0.06898 -0.11758 -0.07199 -0.11901 -0.07454 C -0.12005 -0.07639 -0.12148 -0.07708 -0.12265 -0.07871 C -0.12604 -0.0838 -0.12617 -0.08519 -0.12851 -0.09144 C -0.1289 -0.09352 -0.12917 -0.09583 -0.12969 -0.09792 C -0.13112 -0.10232 -0.13359 -0.10579 -0.1345 -0.11065 C -0.13542 -0.11574 -0.13581 -0.11921 -0.13802 -0.12315 C -0.13906 -0.125 -0.14049 -0.12616 -0.14167 -0.12755 C -0.14284 -0.1338 -0.14271 -0.13472 -0.14518 -0.14028 C -0.14974 -0.14977 -0.14792 -0.14283 -0.15117 -0.15278 C -0.15208 -0.15556 -0.1526 -0.1588 -0.15351 -0.16134 C -0.15495 -0.16528 -0.1582 -0.17176 -0.1595 -0.17616 C -0.16302 -0.18843 -0.15755 -0.17685 -0.16432 -0.18889 C -0.17252 -0.21806 -0.16055 -0.17801 -0.17018 -0.20371 C -0.17096 -0.20556 -0.17083 -0.2081 -0.17148 -0.20996 C -0.172 -0.21227 -0.17344 -0.21389 -0.17383 -0.21644 C -0.17435 -0.21991 -0.17383 -0.22338 -0.17383 -0.22685 L -0.17383 -0.2266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weather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4"/>
          <a:stretch/>
        </p:blipFill>
        <p:spPr bwMode="auto">
          <a:xfrm>
            <a:off x="0" y="0"/>
            <a:ext cx="118872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Read Pages 124-125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 flipH="1"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Look very carefully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at the maps on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these pages.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0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nny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930"/>
            <a:ext cx="11887200" cy="74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468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How did the cold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front move from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Day 1 to Day 2?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What do you see?</a:t>
              </a:r>
              <a:endParaRPr lang="en-US" sz="4290" dirty="0">
                <a:solidFill>
                  <a:prstClr val="white"/>
                </a:solidFill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g pictu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144"/>
            <a:ext cx="11887200" cy="6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5265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How did the </a:t>
              </a:r>
              <a:r>
                <a:rPr lang="en-US" sz="4680" dirty="0" smtClean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warm </a:t>
              </a: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front move from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Day 1 to Day 2?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That’s all there is to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5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/>
          <a:stretch/>
        </p:blipFill>
        <p:spPr bwMode="auto">
          <a:xfrm>
            <a:off x="0" y="-1"/>
            <a:ext cx="11963502" cy="71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68250" y="1019175"/>
            <a:ext cx="8618750" cy="4819650"/>
            <a:chOff x="1668250" y="838200"/>
            <a:chExt cx="8618750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Think of the craziest </a:t>
              </a:r>
              <a:b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weather you have ever seen.  </a:t>
              </a:r>
              <a:b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What words can you </a:t>
              </a:r>
              <a:b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use to describe it?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68250" y="859957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What is Weather?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UNIT 5 WEATHER</a:t>
            </a:r>
          </a:p>
        </p:txBody>
      </p:sp>
    </p:spTree>
    <p:extLst>
      <p:ext uri="{BB962C8B-B14F-4D97-AF65-F5344CB8AC3E}">
        <p14:creationId xmlns:p14="http://schemas.microsoft.com/office/powerpoint/2010/main" val="14111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uddy weather">
            <a:extLst>
              <a:ext uri="{FF2B5EF4-FFF2-40B4-BE49-F238E27FC236}">
                <a16:creationId xmlns:a16="http://schemas.microsoft.com/office/drawing/2014/main" xmlns="" id="{EB22AE1C-13B6-4BED-BE98-D607C0AB1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5265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Decide what Day 3 </a:t>
              </a:r>
              <a:b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sz="4680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will look like.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Get with your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1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8"/>
          <a:stretch/>
        </p:blipFill>
        <p:spPr bwMode="auto">
          <a:xfrm>
            <a:off x="0" y="-31955"/>
            <a:ext cx="11887200" cy="68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305562" y="6283167"/>
            <a:ext cx="2705576" cy="355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91540"/>
            <a:r>
              <a:rPr lang="en-US" sz="1755" dirty="0">
                <a:solidFill>
                  <a:prstClr val="white"/>
                </a:solidFill>
                <a:latin typeface="Calibri" panose="020F0502020204030204"/>
              </a:rPr>
              <a:t>UNIT 5 WEATHER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1224" y="1051560"/>
            <a:ext cx="8397191" cy="4699159"/>
            <a:chOff x="1674496" y="838200"/>
            <a:chExt cx="8612504" cy="481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1540"/>
              <a:endParaRPr lang="en-US" sz="5265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891540"/>
              <a:r>
                <a:rPr lang="en-US" sz="4680" dirty="0" smtClean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Use the worksheet with your group to predict the weather on those maps.</a:t>
              </a:r>
              <a:endParaRPr lang="en-US" sz="468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154" tIns="44577" rIns="89154" bIns="445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1540">
                <a:lnSpc>
                  <a:spcPct val="115000"/>
                </a:lnSpc>
                <a:spcAft>
                  <a:spcPts val="975"/>
                </a:spcAft>
              </a:pPr>
              <a:r>
                <a:rPr lang="en-US" sz="4290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With your </a:t>
              </a:r>
              <a:r>
                <a:rPr lang="en-US" sz="4290" dirty="0">
                  <a:solidFill>
                    <a:prstClr val="white"/>
                  </a:solidFill>
                  <a:latin typeface="Arial Black" panose="020B0A04020102020204" pitchFamily="34" charset="0"/>
                  <a:ea typeface="Calibri"/>
                  <a:cs typeface="Times New Roman"/>
                </a:rPr>
                <a:t>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End of Day </a:t>
              </a:r>
              <a:r>
                <a:rPr lang="en-US" sz="4000" dirty="0" smtClean="0">
                  <a:latin typeface="Arial Black" panose="020B0A04020102020204" pitchFamily="34" charset="0"/>
                </a:rPr>
                <a:t>Four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0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0"/>
          <a:stretch/>
        </p:blipFill>
        <p:spPr bwMode="auto">
          <a:xfrm>
            <a:off x="-1" y="0"/>
            <a:ext cx="11939165" cy="68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UNIT 5 WEATHER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/>
              </a:r>
              <a:b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Weather is</a:t>
              </a:r>
              <a:r>
                <a:rPr lang="en-US" sz="4400" baseline="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described by temperature, cloud cover, wind, precipitation and humidity.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latin typeface="Arial Black" panose="020B0A04020102020204" pitchFamily="34" charset="0"/>
                  <a:ea typeface="Calibri"/>
                  <a:cs typeface="Times New Roman"/>
                </a:rPr>
                <a:t>Technical words…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13673" b="3486"/>
          <a:stretch/>
        </p:blipFill>
        <p:spPr bwMode="auto">
          <a:xfrm>
            <a:off x="0" y="1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2CA98B-FA37-47F8-B763-FF6DECFA16DE}"/>
              </a:ext>
            </a:extLst>
          </p:cNvPr>
          <p:cNvSpPr/>
          <p:nvPr/>
        </p:nvSpPr>
        <p:spPr>
          <a:xfrm>
            <a:off x="1674496" y="838200"/>
            <a:ext cx="8612504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4496" y="838200"/>
            <a:ext cx="8612504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Think of that crazy weather day…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How would you describe the weather?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07947"/>
              </p:ext>
            </p:extLst>
          </p:nvPr>
        </p:nvGraphicFramePr>
        <p:xfrm>
          <a:off x="1674496" y="1905001"/>
          <a:ext cx="8612504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3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3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3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3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Temperature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Cloud Cover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Wind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Precipitation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7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7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17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now">
            <a:extLst>
              <a:ext uri="{FF2B5EF4-FFF2-40B4-BE49-F238E27FC236}">
                <a16:creationId xmlns:a16="http://schemas.microsoft.com/office/drawing/2014/main" xmlns="" id="{0D7E72CE-FE70-498D-B623-48B41CBBA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050" y="0"/>
            <a:ext cx="1190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605831-F291-4DFA-AB6B-2B282DFF477F}"/>
              </a:ext>
            </a:extLst>
          </p:cNvPr>
          <p:cNvGrpSpPr/>
          <p:nvPr/>
        </p:nvGrpSpPr>
        <p:grpSpPr>
          <a:xfrm>
            <a:off x="1789748" y="11715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1EC05B1-4BB0-4C50-83D4-6E17D0DAB869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Read Pages 120-121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3804099-2FF7-4933-BE0E-3D71C4B22191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Read </a:t>
              </a:r>
              <a:endParaRPr lang="en-US" sz="44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eather.gc.ca/cacheable/images/mainmenu/Leveled-LowWaterConditions-4_520x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/>
          <a:stretch/>
        </p:blipFill>
        <p:spPr bwMode="auto">
          <a:xfrm>
            <a:off x="0" y="-10886"/>
            <a:ext cx="11898086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8525" y="6356350"/>
            <a:ext cx="27749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UNIT 5 WEATHER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348" y="1019175"/>
            <a:ext cx="8612504" cy="4819650"/>
            <a:chOff x="1674496" y="838200"/>
            <a:chExt cx="8612504" cy="4819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2CA98B-FA37-47F8-B763-FF6DECFA16DE}"/>
                </a:ext>
              </a:extLst>
            </p:cNvPr>
            <p:cNvSpPr/>
            <p:nvPr/>
          </p:nvSpPr>
          <p:spPr>
            <a:xfrm>
              <a:off x="1674496" y="838200"/>
              <a:ext cx="8612504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2B4A15-210E-42BB-9CB3-BFEF67C955E0}"/>
                </a:ext>
              </a:extLst>
            </p:cNvPr>
            <p:cNvSpPr/>
            <p:nvPr/>
          </p:nvSpPr>
          <p:spPr>
            <a:xfrm>
              <a:off x="1674496" y="838200"/>
              <a:ext cx="8612504" cy="114617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4000" dirty="0">
                  <a:latin typeface="Arial Black" panose="020B0A04020102020204" pitchFamily="34" charset="0"/>
                </a:rPr>
                <a:t>How do we measure weather?</a:t>
              </a:r>
              <a:endParaRPr lang="en-US" sz="4000" dirty="0">
                <a:latin typeface="Arial Black" panose="020B0A04020102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04CA6-708E-4DFA-A0A3-8293332FA644}"/>
              </a:ext>
            </a:extLst>
          </p:cNvPr>
          <p:cNvSpPr txBox="1"/>
          <p:nvPr/>
        </p:nvSpPr>
        <p:spPr>
          <a:xfrm>
            <a:off x="5410200" y="-1143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2DEC45-7C41-4C2B-98F9-50F3F6EF1D0D}"/>
              </a:ext>
            </a:extLst>
          </p:cNvPr>
          <p:cNvSpPr/>
          <p:nvPr/>
        </p:nvSpPr>
        <p:spPr>
          <a:xfrm>
            <a:off x="1694429" y="2902847"/>
            <a:ext cx="3505200" cy="75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Wind Vanes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339D94-05FE-4D56-9333-621D1EE8DD15}"/>
              </a:ext>
            </a:extLst>
          </p:cNvPr>
          <p:cNvSpPr/>
          <p:nvPr/>
        </p:nvSpPr>
        <p:spPr>
          <a:xfrm>
            <a:off x="5263132" y="4241406"/>
            <a:ext cx="42672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air pressure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F4473F-0F60-422F-A163-169D87C38E0A}"/>
              </a:ext>
            </a:extLst>
          </p:cNvPr>
          <p:cNvSpPr/>
          <p:nvPr/>
        </p:nvSpPr>
        <p:spPr>
          <a:xfrm>
            <a:off x="5256710" y="4855177"/>
            <a:ext cx="42672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rain amount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3A92E84-771D-4D5A-9B2B-E05E11AAA02C}"/>
              </a:ext>
            </a:extLst>
          </p:cNvPr>
          <p:cNvSpPr/>
          <p:nvPr/>
        </p:nvSpPr>
        <p:spPr>
          <a:xfrm>
            <a:off x="5335368" y="2207698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temperature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04AAD7-1C0A-4CE9-9283-23DAC3FE3317}"/>
              </a:ext>
            </a:extLst>
          </p:cNvPr>
          <p:cNvSpPr/>
          <p:nvPr/>
        </p:nvSpPr>
        <p:spPr>
          <a:xfrm>
            <a:off x="5256710" y="2905974"/>
            <a:ext cx="524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wind direction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A21345-8B65-4419-84BB-5D3157646ADD}"/>
              </a:ext>
            </a:extLst>
          </p:cNvPr>
          <p:cNvSpPr/>
          <p:nvPr/>
        </p:nvSpPr>
        <p:spPr>
          <a:xfrm>
            <a:off x="5216772" y="3612469"/>
            <a:ext cx="42672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wind speed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538A8E9-13BB-417C-ACC9-B69B90A80418}"/>
              </a:ext>
            </a:extLst>
          </p:cNvPr>
          <p:cNvSpPr/>
          <p:nvPr/>
        </p:nvSpPr>
        <p:spPr>
          <a:xfrm>
            <a:off x="1751510" y="2197978"/>
            <a:ext cx="3505200" cy="75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Thermometers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5CDE386-4938-45E9-BF69-08653B709A97}"/>
              </a:ext>
            </a:extLst>
          </p:cNvPr>
          <p:cNvSpPr/>
          <p:nvPr/>
        </p:nvSpPr>
        <p:spPr>
          <a:xfrm>
            <a:off x="1611977" y="4206099"/>
            <a:ext cx="3505200" cy="75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Barometer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C8D4254-ABA2-4389-A58E-0EF1E80967A1}"/>
              </a:ext>
            </a:extLst>
          </p:cNvPr>
          <p:cNvSpPr/>
          <p:nvPr/>
        </p:nvSpPr>
        <p:spPr>
          <a:xfrm>
            <a:off x="1662804" y="3581640"/>
            <a:ext cx="3505200" cy="75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Anemometers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9CB749-D823-4393-A679-AAD89DBB7840}"/>
              </a:ext>
            </a:extLst>
          </p:cNvPr>
          <p:cNvSpPr/>
          <p:nvPr/>
        </p:nvSpPr>
        <p:spPr>
          <a:xfrm>
            <a:off x="1637348" y="4855177"/>
            <a:ext cx="3505200" cy="75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Rain Gauges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786</Words>
  <Application>Microsoft Office PowerPoint</Application>
  <PresentationFormat>Custom</PresentationFormat>
  <Paragraphs>273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64</cp:revision>
  <dcterms:created xsi:type="dcterms:W3CDTF">2018-03-22T12:28:51Z</dcterms:created>
  <dcterms:modified xsi:type="dcterms:W3CDTF">2018-04-17T17:01:50Z</dcterms:modified>
</cp:coreProperties>
</file>