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1"/>
  </p:notesMasterIdLst>
  <p:sldIdLst>
    <p:sldId id="256" r:id="rId3"/>
    <p:sldId id="313" r:id="rId4"/>
    <p:sldId id="311" r:id="rId5"/>
    <p:sldId id="314" r:id="rId6"/>
    <p:sldId id="316" r:id="rId7"/>
    <p:sldId id="315" r:id="rId8"/>
    <p:sldId id="318" r:id="rId9"/>
    <p:sldId id="319" r:id="rId10"/>
    <p:sldId id="320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3716" autoAdjust="0"/>
  </p:normalViewPr>
  <p:slideViewPr>
    <p:cSldViewPr>
      <p:cViewPr varScale="1">
        <p:scale>
          <a:sx n="60" d="100"/>
          <a:sy n="60" d="100"/>
        </p:scale>
        <p:origin x="228" y="6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6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eas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are Seasons?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585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u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12573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Scientists measure seasonal changes in temperature and precipitation.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seasons?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0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9" y="1"/>
            <a:ext cx="12172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When scientists measure temperature they measure the high temperature and the low temperature for each day.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seasons?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7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39" y="0"/>
            <a:ext cx="1306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At dawn the temperature is usually much colder than </a:t>
              </a:r>
              <a:b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it is in the afternoon.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seasons?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3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winter stor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60" y="-1066800"/>
            <a:ext cx="12181960" cy="81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990600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For example: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March in New Jersey the afternoon high temperature should be about 55º and the low should be about 40º very early in the morning.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seasons?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81025"/>
            <a:ext cx="12954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990600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you hear someone say that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average temperature in NJ in July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82º it seems too cool.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 the nighttime  average is 70º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 daytime average is 94º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makes a lot more sense.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Why do I care?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6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pr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24348" cy="71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990600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average daytime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 of a city in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winter is 48º and in summer  is 83º.</a:t>
              </a:r>
            </a:p>
            <a:p>
              <a:pPr algn="ctr"/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temperature should it be in Spring?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Read Pages 126-127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p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990600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 directions reading the graphs.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Read Pages 128-129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sp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990600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group will be given the data for </a:t>
              </a:r>
              <a:b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season in New Jersey.</a:t>
              </a: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 a bar graph to show how the high and low temperatures change during the season.</a:t>
              </a:r>
            </a:p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data or pictures to show precipitation.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Read Pages 130-131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3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orrainerimmelin.files.wordpress.com/2014/01/golden-fall6.jpg">
            <a:extLst>
              <a:ext uri="{FF2B5EF4-FFF2-40B4-BE49-F238E27FC236}">
                <a16:creationId xmlns:a16="http://schemas.microsoft.com/office/drawing/2014/main" id="{08F8B28B-4205-4BF2-BF61-4448CDB24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H="1" flipV="1">
            <a:off x="2514600" y="-2514603"/>
            <a:ext cx="6858001" cy="118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6CC87-FF32-4A98-9A13-58556E841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58610"/>
            <a:ext cx="3858392" cy="4822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B9628A-98CE-4C70-9ECC-DE56CD618F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0" y="-609600"/>
            <a:ext cx="7478788" cy="832421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D6734-BA2D-40D2-9B03-38799F7DF915}"/>
              </a:ext>
            </a:extLst>
          </p:cNvPr>
          <p:cNvGrpSpPr/>
          <p:nvPr/>
        </p:nvGrpSpPr>
        <p:grpSpPr>
          <a:xfrm>
            <a:off x="-481396" y="5504351"/>
            <a:ext cx="5306191" cy="830997"/>
            <a:chOff x="-685800" y="5057901"/>
            <a:chExt cx="5306191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0716AF-D0BE-4870-A4F4-7DCB2865E53D}"/>
                </a:ext>
              </a:extLst>
            </p:cNvPr>
            <p:cNvSpPr/>
            <p:nvPr/>
          </p:nvSpPr>
          <p:spPr>
            <a:xfrm>
              <a:off x="-685800" y="5057901"/>
              <a:ext cx="5029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5CBBF1-080E-4CAF-BBA5-D3C36246C8E9}"/>
                </a:ext>
              </a:extLst>
            </p:cNvPr>
            <p:cNvSpPr txBox="1"/>
            <p:nvPr/>
          </p:nvSpPr>
          <p:spPr>
            <a:xfrm flipH="1">
              <a:off x="554452" y="5057901"/>
              <a:ext cx="4065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Your data and graph will look like this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95C89-3BFA-421D-9229-A0CEACCE96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267200"/>
            <a:ext cx="499505" cy="499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1B7A2-296F-4DF5-9F27-1B5A2331B8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6539356" y="2232917"/>
            <a:ext cx="228859" cy="392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BCB83C-BCC4-488B-881C-45BBDB55B6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6863017" y="2296754"/>
            <a:ext cx="228859" cy="392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C4A097-92F5-4E20-BC4C-576969B789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7198885" y="2296754"/>
            <a:ext cx="228859" cy="39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3A9D7B-7092-45E8-A820-34CEB446A2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8351479" y="3071118"/>
            <a:ext cx="228859" cy="3925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E7B0A-3202-4603-9C93-CDFF42301A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9343800" y="2232918"/>
            <a:ext cx="228859" cy="392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21CEFC-2372-49D4-ABE3-6EFBD3FA00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79">
            <a:off x="9562546" y="2573851"/>
            <a:ext cx="228859" cy="3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1955"/>
            <a:ext cx="11887200" cy="68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Seasons are caused by the tilt of the Earth as it revolves around the sun.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6838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mm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24" y="-609600"/>
            <a:ext cx="11967824" cy="74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5265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Some parts of the world have only one or two seasons.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olar nigh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956" y="0"/>
            <a:ext cx="11919155" cy="69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Near the North Pole the two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seasons are Polar Day and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Polar Night because there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are times of the year when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there is no sunlight at all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during the day! </a:t>
              </a:r>
              <a:endParaRPr lang="en-US" sz="2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4901" y="-22123"/>
            <a:ext cx="12148985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Imagine That!!!</a:t>
              </a:r>
              <a:endParaRPr lang="en-US" sz="2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9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fal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Near the Equator there are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only two seasons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 wet season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and the dry season.</a:t>
              </a:r>
              <a:endParaRPr lang="en-US" sz="2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2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87200" cy="68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endParaRPr lang="en-US" sz="6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Most of the people living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 the world have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four seasons like we do.</a:t>
              </a:r>
            </a:p>
            <a:p>
              <a:pPr algn="ctr" defTabSz="891540"/>
              <a:endParaRPr lang="en-US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Take a quick look at the map.</a:t>
              </a:r>
            </a:p>
            <a:p>
              <a:pPr algn="ctr" defTabSz="891540"/>
              <a:endParaRPr lang="en-US" sz="2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3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87200" cy="68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75709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3361234" cy="70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Can you name the seasons </a:t>
              </a:r>
              <a:b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 order starting with Winter?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Read Pages 126 - 127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8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275</Words>
  <Application>Microsoft Office PowerPoint</Application>
  <PresentationFormat>Custom</PresentationFormat>
  <Paragraphs>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90</cp:revision>
  <dcterms:created xsi:type="dcterms:W3CDTF">2018-03-22T12:28:51Z</dcterms:created>
  <dcterms:modified xsi:type="dcterms:W3CDTF">2018-06-07T15:52:28Z</dcterms:modified>
</cp:coreProperties>
</file>