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2" r:id="rId3"/>
    <p:sldId id="274" r:id="rId4"/>
    <p:sldId id="270" r:id="rId5"/>
    <p:sldId id="275" r:id="rId6"/>
    <p:sldId id="273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96633"/>
    <a:srgbClr val="6699FF"/>
    <a:srgbClr val="99CCFF"/>
    <a:srgbClr val="009900"/>
    <a:srgbClr val="20C4DA"/>
    <a:srgbClr val="33CCCC"/>
    <a:srgbClr val="00CCFF"/>
    <a:srgbClr val="33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615" autoAdjust="0"/>
    <p:restoredTop sz="95401" autoAdjust="0"/>
  </p:normalViewPr>
  <p:slideViewPr>
    <p:cSldViewPr snapToGrid="0">
      <p:cViewPr varScale="1">
        <p:scale>
          <a:sx n="78" d="100"/>
          <a:sy n="78" d="100"/>
        </p:scale>
        <p:origin x="114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96A1C-BE60-44C8-AA4A-986F1370DD2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4C944-73D9-4EDB-BF39-98DFD730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4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0228-C5D9-400E-A0D9-4BAB533A0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81E59-D952-428C-9621-661CD7513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5625A-77B0-4C2F-AA66-CDE1B304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9ACE2-3455-4FBB-A514-8BA8D0D3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216B3-C348-4B39-96B4-3E256C40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C36A-8E8E-40C3-81AB-5A5A21D5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70872-14DF-417E-8199-EB5E786D1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8C990-E72E-439C-8576-540F7365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EADF3-EEA4-407C-BBB4-B89ADB53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6785F-2F71-4722-B0B2-B08C6DA2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D3AB0-BE34-440F-B5D5-C8CABC9AB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34DAF-D8F7-47B2-8D2C-F04FAF9A2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B3DC4-D2F7-4AB0-B5F4-A8A26749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EAC2-E1E6-482F-9D96-A3DF1ED1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AAE9B-B3B1-4F31-9BD8-22DCD3DE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0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32FA3-CF1E-4758-9204-5E8AC11F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BF091-3524-4AFD-B2D6-42D51398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B2A0A-D361-404A-BAEF-3A1FDB78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B4B97-0187-44A2-918F-BD6F7911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C1944-B0FC-4A73-A8D2-CA9A2F9B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3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7550-3154-419F-8D67-77328DD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37AEB-E7F3-4BF5-8F57-C3D85414B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C22BE-D658-4FCF-99D2-958FC32C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41711-2AC2-4AA0-B201-D4F3D9C1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B7199-5EB9-481E-9BA6-DAE0672D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5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44A54-7603-4C47-8DAE-71433210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8B2E6-A646-47A9-A7B8-644560065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702A6-8E5D-4942-8C92-F29815DE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8929F-3C27-4629-A47B-9A16A5A2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3BB59-081F-473F-8756-8B1A79CD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82293-35E8-4CE0-8984-6CC82415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1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9C5E-D547-43BE-A9F2-DDD1683F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7C277-60CB-4AE5-8F40-C3A59FFB9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C9F99-88EE-49A9-818F-94596996A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A6B7C-A1C8-49B0-82D1-FC143F984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80709-ABAF-4270-BE9E-483D76216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154376-2493-42C8-94EE-968507F9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169E6-F8DF-4FB5-925B-102E47E4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462FCD-E29F-4C31-958D-AB3FD999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4BEEE-4337-41A8-AB1A-2F41E966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7EB0C-2600-4367-B321-C41DEEEF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DFF5A-0ADB-4D8D-93D8-A6B856EF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D90F0-EFAE-438F-8E3F-35E7E8BA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7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B0508-FD39-41B1-B437-1A28A28E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C10EC-0A51-46D9-80C8-DFAFBFA1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C7520-3D88-45BF-9A81-CC102A66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9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8CF9-8275-40E2-8A03-AE4E4076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2FDC-B57B-4BBF-B29F-1BAFB682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587E4-1827-43AD-B191-79531470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2EF7F-BD99-47B2-B7EB-2A9531A4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42B98-5DF4-403C-B12B-BF6DCFC8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499BA-84AA-4835-81EC-42A1C260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8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5FF7-9D0B-4CAD-B516-8B2EC57E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1B875-F214-42F9-8DA1-84050ECB1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E4019-95B5-45D0-B97D-910D7FDE5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9A7F6-670F-4226-8859-DD834780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4ACE7-0F19-4438-BFB4-4640750B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2CD18-0096-4310-81CD-0338819A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7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21D09-3F3D-431B-B584-567685F5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5BD12-4C9F-4EEA-B12E-88A0B8913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04CC9-81CB-44A9-9531-4B0E6317C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35D7C-1F1C-4876-AF63-74114CACCFF9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13194-34B6-40E6-960B-C368271DD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CEF34-DFE6-48B8-B39D-A4EFE87B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8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GsTRkIJSD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-gTQFQU_1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EHAn3zi5Ep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eerk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082" y="-144463"/>
            <a:ext cx="130048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7630" y="4401614"/>
            <a:ext cx="5994141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Mob of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Meerkats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A242F5-8B6A-44E1-85B1-3BB6C8C9D6F1}"/>
              </a:ext>
            </a:extLst>
          </p:cNvPr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66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175" y="3724664"/>
            <a:ext cx="9258300" cy="151363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How does living in groups help animals survive?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AutoShape 6" descr="http://www.irishexaminer.com/remote/media.central.ie/media/images/s/SALMON_large.jpg?width=648&amp;s=ie-4336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://www.irishexaminer.com/remote/media.central.ie/media/images/s/SALMON_large.jpg?width=648&amp;s=ie-43363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ttp://www.irishexaminer.com/remote/media.central.ie/media/images/s/SALMON_large.jpg?width=648&amp;s=ie-43363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Emperor Pengui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s://vignette.wikia.nocookie.net/ultimo-gaming/images/f/fc/Emperor_Penguin.png/revision/latest?cb=20100528011803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s://vignette.wikia.nocookie.net/ultimo-gaming/images/f/fc/Emperor_Penguin.png/revision/latest?cb=20100528011803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911771" y="160337"/>
            <a:ext cx="3161378" cy="369332"/>
          </a:xfrm>
          <a:prstGeom prst="rect">
            <a:avLst/>
          </a:prstGeom>
          <a:solidFill>
            <a:schemeClr val="tx2">
              <a:lumMod val="40000"/>
              <a:lumOff val="6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2 Lesson 1 Living in Groups</a:t>
            </a:r>
          </a:p>
        </p:txBody>
      </p:sp>
    </p:spTree>
    <p:extLst>
      <p:ext uri="{BB962C8B-B14F-4D97-AF65-F5344CB8AC3E}">
        <p14:creationId xmlns:p14="http://schemas.microsoft.com/office/powerpoint/2010/main" val="42472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accoon gro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560029" y="5084630"/>
            <a:ext cx="696635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group of raccoons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11771" y="160337"/>
            <a:ext cx="291708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Unit 2 Lesson 2 Getting Food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0" y="5069384"/>
            <a:ext cx="91440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3CC33"/>
                </a:solidFill>
                <a:latin typeface="Arial Black" panose="020B0A04020102020204" pitchFamily="34" charset="0"/>
              </a:rPr>
              <a:t>Raccoons eat everything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4000" y="765110"/>
            <a:ext cx="9144000" cy="4416036"/>
            <a:chOff x="1524000" y="765110"/>
            <a:chExt cx="9144000" cy="4416036"/>
          </a:xfrm>
        </p:grpSpPr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02650B5C-7D51-499B-B9A5-F04B872FB84A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765110"/>
              <a:ext cx="9144000" cy="12689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 you know?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4EED8322-B02A-49AC-9F0A-76C76ACCBEE1}"/>
                </a:ext>
              </a:extLst>
            </p:cNvPr>
            <p:cNvSpPr txBox="1">
              <a:spLocks/>
            </p:cNvSpPr>
            <p:nvPr/>
          </p:nvSpPr>
          <p:spPr>
            <a:xfrm>
              <a:off x="1821689" y="3667514"/>
              <a:ext cx="8548622" cy="151363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Some animals are called omnivores. </a:t>
              </a:r>
            </a:p>
            <a:p>
              <a:endParaRPr lang="en-US" sz="2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en-US" sz="4400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Omnivores eat </a:t>
              </a:r>
              <a:br>
                <a:rPr lang="en-US" sz="4400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</a:br>
              <a:r>
                <a:rPr lang="en-US" sz="4400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both plants and meat.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76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118E-6 3.46821E-7 L 0.24032 0.04 C 0.29086 0.04902 0.36628 0.0541 0.44522 0.0541 C 0.5351 0.0541 0.60674 0.04902 0.65728 0.04 L 0.898 3.46821E-7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00" y="2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83" y="-911593"/>
            <a:ext cx="13178039" cy="86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911771" y="160337"/>
            <a:ext cx="291708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Unit 2 Lesson 2 Getting Food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66850" y="5184380"/>
            <a:ext cx="92583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class, group, mob, tribe, crowd…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66850" y="5084630"/>
            <a:ext cx="9236334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3CC33"/>
                </a:solidFill>
                <a:latin typeface="Arial Black" panose="020B0A04020102020204" pitchFamily="34" charset="0"/>
              </a:rPr>
              <a:t>We have lots of group names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4000" y="765110"/>
            <a:ext cx="9144000" cy="4416036"/>
            <a:chOff x="1524000" y="765110"/>
            <a:chExt cx="9144000" cy="4416036"/>
          </a:xfrm>
        </p:grpSpPr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02650B5C-7D51-499B-B9A5-F04B872FB84A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765110"/>
              <a:ext cx="9144000" cy="12689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 about it…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4EED8322-B02A-49AC-9F0A-76C76ACCBEE1}"/>
                </a:ext>
              </a:extLst>
            </p:cNvPr>
            <p:cNvSpPr txBox="1">
              <a:spLocks/>
            </p:cNvSpPr>
            <p:nvPr/>
          </p:nvSpPr>
          <p:spPr>
            <a:xfrm>
              <a:off x="1821689" y="3667514"/>
              <a:ext cx="8548622" cy="151363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What are humans?</a:t>
              </a:r>
            </a:p>
            <a:p>
              <a:r>
                <a:rPr lang="en-US" sz="4400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Carnivore</a:t>
              </a:r>
            </a:p>
            <a:p>
              <a:r>
                <a:rPr lang="en-US" sz="4400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Herbivore</a:t>
              </a:r>
            </a:p>
            <a:p>
              <a:r>
                <a:rPr lang="en-US" sz="4400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Omnivore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9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118E-6 3.46821E-7 L 0.24032 0.04 C 0.29086 0.04902 0.36628 0.0541 0.44522 0.0541 C 0.5351 0.0541 0.60674 0.04902 0.65728 0.04 L 0.898 3.46821E-7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00" y="2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54CCB1F-C266-4AC9-B865-3EF40AC54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022" y="-200266"/>
            <a:ext cx="13788043" cy="775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33284" y="4364233"/>
            <a:ext cx="6725431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Colony of Penguins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66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175" y="3724664"/>
            <a:ext cx="9258300" cy="132947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Watch this video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https://youtu.be/sGsTRkIJSDA</a:t>
            </a:r>
            <a:br>
              <a:rPr lang="en-US" sz="3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AutoShape 6" descr="http://www.irishexaminer.com/remote/media.central.ie/media/images/s/SALMON_large.jpg?width=648&amp;s=ie-4336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://www.irishexaminer.com/remote/media.central.ie/media/images/s/SALMON_large.jpg?width=648&amp;s=ie-43363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ttp://www.irishexaminer.com/remote/media.central.ie/media/images/s/SALMON_large.jpg?width=648&amp;s=ie-43363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Emperor Pengui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s://vignette.wikia.nocookie.net/ultimo-gaming/images/f/fc/Emperor_Penguin.png/revision/latest?cb=20100528011803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s://vignette.wikia.nocookie.net/ultimo-gaming/images/f/fc/Emperor_Penguin.png/revision/latest?cb=20100528011803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911771" y="160337"/>
            <a:ext cx="316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 2 Lesson 1 Living in Groups</a:t>
            </a:r>
          </a:p>
        </p:txBody>
      </p:sp>
    </p:spTree>
    <p:extLst>
      <p:ext uri="{BB962C8B-B14F-4D97-AF65-F5344CB8AC3E}">
        <p14:creationId xmlns:p14="http://schemas.microsoft.com/office/powerpoint/2010/main" val="12026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52" name="Picture 4" descr="Image result for bird flock blue sk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917630" y="4384989"/>
              <a:ext cx="6801798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</a:rPr>
                <a:t>A Flock of Blackbirds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66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850" y="2724539"/>
            <a:ext cx="9258300" cy="15136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Read Pages 56 &amp; 57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in Groups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AutoShape 8" descr="Emperor Pengui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s://vignette.wikia.nocookie.net/ultimo-gaming/images/f/fc/Emperor_Penguin.png/revision/latest?cb=20100528011803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s://vignette.wikia.nocookie.net/ultimo-gaming/images/f/fc/Emperor_Penguin.png/revision/latest?cb=20100528011803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911771" y="160337"/>
            <a:ext cx="316137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2 Lesson 1 Living in Groups</a:t>
            </a:r>
          </a:p>
        </p:txBody>
      </p:sp>
    </p:spTree>
    <p:extLst>
      <p:ext uri="{BB962C8B-B14F-4D97-AF65-F5344CB8AC3E}">
        <p14:creationId xmlns:p14="http://schemas.microsoft.com/office/powerpoint/2010/main" val="20297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" y="0"/>
            <a:ext cx="12192000" cy="6858001"/>
            <a:chOff x="0" y="0"/>
            <a:chExt cx="12362171" cy="6858001"/>
          </a:xfrm>
        </p:grpSpPr>
        <p:pic>
          <p:nvPicPr>
            <p:cNvPr id="1030" name="Picture 6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12362171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399379" y="5066614"/>
              <a:ext cx="7393242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</a:rPr>
                <a:t>A Congress of Baboons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66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3429000"/>
            <a:ext cx="9258300" cy="28948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Fun Facts: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You are a member of a class.  What are animal groups called?</a:t>
            </a:r>
            <a:br>
              <a:rPr lang="en-US" sz="4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en-US" sz="1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https://www.youtube.com/watch?v=I-gTQFQU_1k</a:t>
            </a:r>
            <a:br>
              <a:rPr lang="en-US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some more?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https://www.youtube.com/watch?v=EHAn3zi5Epw</a:t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Names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11771" y="160337"/>
            <a:ext cx="316137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2 Lesson 1 Living in Groups</a:t>
            </a:r>
          </a:p>
        </p:txBody>
      </p:sp>
    </p:spTree>
    <p:extLst>
      <p:ext uri="{BB962C8B-B14F-4D97-AF65-F5344CB8AC3E}">
        <p14:creationId xmlns:p14="http://schemas.microsoft.com/office/powerpoint/2010/main" val="340489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569671" y="0"/>
            <a:ext cx="12761672" cy="6858000"/>
            <a:chOff x="-569671" y="1"/>
            <a:chExt cx="12761672" cy="6858000"/>
          </a:xfrm>
        </p:grpSpPr>
        <p:pic>
          <p:nvPicPr>
            <p:cNvPr id="21" name="Picture 15" descr="Image result for animals that live in group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69671" y="1"/>
              <a:ext cx="1276167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908108" y="5048628"/>
              <a:ext cx="6375784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</a:rPr>
                <a:t>A Herd of Elephants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911771" y="160337"/>
            <a:ext cx="316137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2 Lesson 1 Living in Groups</a:t>
            </a:r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66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4000" y="765110"/>
            <a:ext cx="9144000" cy="4416036"/>
            <a:chOff x="1524000" y="765110"/>
            <a:chExt cx="9144000" cy="4416036"/>
          </a:xfrm>
        </p:grpSpPr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02650B5C-7D51-499B-B9A5-F04B872FB84A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765110"/>
              <a:ext cx="9144000" cy="12689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 About it…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4EED8322-B02A-49AC-9F0A-76C76ACCBEE1}"/>
                </a:ext>
              </a:extLst>
            </p:cNvPr>
            <p:cNvSpPr txBox="1">
              <a:spLocks/>
            </p:cNvSpPr>
            <p:nvPr/>
          </p:nvSpPr>
          <p:spPr>
            <a:xfrm>
              <a:off x="2895600" y="3667514"/>
              <a:ext cx="6400800" cy="151363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With your group list three reasons that an animal might live in a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3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predator anim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048000" y="5043554"/>
            <a:ext cx="6096000" cy="76944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A cackle of hyenas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5059494"/>
            <a:ext cx="6096000" cy="76944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 Black" panose="020B0A04020102020204" pitchFamily="34" charset="0"/>
              </a:rPr>
              <a:t>A predator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11771" y="160337"/>
            <a:ext cx="2917081" cy="369332"/>
          </a:xfrm>
          <a:prstGeom prst="rect">
            <a:avLst/>
          </a:prstGeom>
          <a:solidFill>
            <a:srgbClr val="996633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Unit 2 Lesson 2 Getting Food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remember?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EED8322-B02A-49AC-9F0A-76C76ACCB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0" y="3667514"/>
            <a:ext cx="6400800" cy="151363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What do you call an animal that eats other animals?</a:t>
            </a:r>
            <a:br>
              <a:rPr lang="en-US" sz="4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US" sz="4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118E-6 -2.31214E-7 L 0.20867 0.05572 C 0.25283 0.06844 0.31809 0.07584 0.387 0.07584 C 0.46515 0.07584 0.52728 0.06844 0.57131 0.05572 L 0.78077 -2.31214E-7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39" y="3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Image result for pack of wol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62" y="-72232"/>
            <a:ext cx="12465923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908108" y="5048627"/>
            <a:ext cx="5451044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pack of wolves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11771" y="160337"/>
            <a:ext cx="291708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Unit 2 Lesson 2 Getting Food</a:t>
            </a:r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4000" y="765110"/>
            <a:ext cx="9144000" cy="3474381"/>
            <a:chOff x="1524000" y="765110"/>
            <a:chExt cx="9144000" cy="3474381"/>
          </a:xfrm>
        </p:grpSpPr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02650B5C-7D51-499B-B9A5-F04B872FB84A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765110"/>
              <a:ext cx="9144000" cy="12689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 About it…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4EED8322-B02A-49AC-9F0A-76C76ACCBEE1}"/>
                </a:ext>
              </a:extLst>
            </p:cNvPr>
            <p:cNvSpPr txBox="1">
              <a:spLocks/>
            </p:cNvSpPr>
            <p:nvPr/>
          </p:nvSpPr>
          <p:spPr>
            <a:xfrm>
              <a:off x="2669771" y="2910698"/>
              <a:ext cx="6852458" cy="13287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Read pages  58 &amp; 59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48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lions hun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281" y="7936"/>
            <a:ext cx="13021502" cy="685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174643" y="5084630"/>
            <a:ext cx="5737128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pride of lions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911771" y="160337"/>
            <a:ext cx="291708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Unit 2 Lesson 2 Getting Food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24000" y="765110"/>
            <a:ext cx="9144000" cy="4416036"/>
            <a:chOff x="1524000" y="765110"/>
            <a:chExt cx="9144000" cy="4416036"/>
          </a:xfrm>
        </p:grpSpPr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02650B5C-7D51-499B-B9A5-F04B872FB84A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765110"/>
              <a:ext cx="9144000" cy="12689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 you know?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4EED8322-B02A-49AC-9F0A-76C76ACCBEE1}"/>
                </a:ext>
              </a:extLst>
            </p:cNvPr>
            <p:cNvSpPr txBox="1">
              <a:spLocks/>
            </p:cNvSpPr>
            <p:nvPr/>
          </p:nvSpPr>
          <p:spPr>
            <a:xfrm>
              <a:off x="2000596" y="3667514"/>
              <a:ext cx="8190808" cy="151363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Predators are called carnivores. </a:t>
              </a:r>
            </a:p>
            <a:p>
              <a:endParaRPr lang="en-US" sz="2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en-US" sz="4400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Carnivores eat only meat.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00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iraff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67"/>
          <a:stretch/>
        </p:blipFill>
        <p:spPr bwMode="auto">
          <a:xfrm>
            <a:off x="-80356" y="-144462"/>
            <a:ext cx="12948457" cy="700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59287" y="5084630"/>
            <a:ext cx="636784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 tower of giraffes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12080" y="5069384"/>
            <a:ext cx="636784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3CC33"/>
                </a:solidFill>
                <a:latin typeface="Arial Black" panose="020B0A04020102020204" pitchFamily="34" charset="0"/>
              </a:rPr>
              <a:t>Giraffes eat leaves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466850" y="1019175"/>
            <a:ext cx="9258300" cy="4819650"/>
            <a:chOff x="1466850" y="1019175"/>
            <a:chExt cx="9258300" cy="48196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https://lynncronin.weebly.com/unit-2-living-in-groups.html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4000" y="765110"/>
            <a:ext cx="9144000" cy="4416036"/>
            <a:chOff x="1524000" y="765110"/>
            <a:chExt cx="9144000" cy="4416036"/>
          </a:xfrm>
        </p:grpSpPr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02650B5C-7D51-499B-B9A5-F04B872FB84A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765110"/>
              <a:ext cx="9144000" cy="12689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 you know?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4EED8322-B02A-49AC-9F0A-76C76ACCBEE1}"/>
                </a:ext>
              </a:extLst>
            </p:cNvPr>
            <p:cNvSpPr txBox="1">
              <a:spLocks/>
            </p:cNvSpPr>
            <p:nvPr/>
          </p:nvSpPr>
          <p:spPr>
            <a:xfrm>
              <a:off x="1821689" y="3667514"/>
              <a:ext cx="8548622" cy="151363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400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Plant eaters are called herbivores. </a:t>
              </a:r>
            </a:p>
            <a:p>
              <a:endParaRPr lang="en-US" sz="2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  <a:p>
              <a:r>
                <a:rPr lang="en-US" sz="4400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Herbivores eat only plants.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911771" y="160337"/>
            <a:ext cx="291708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Unit 2 Lesson 2 Getting Food</a:t>
            </a:r>
          </a:p>
        </p:txBody>
      </p:sp>
    </p:spTree>
    <p:extLst>
      <p:ext uri="{BB962C8B-B14F-4D97-AF65-F5344CB8AC3E}">
        <p14:creationId xmlns:p14="http://schemas.microsoft.com/office/powerpoint/2010/main" val="40601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118E-6 -2.31214E-7 L 0.20867 0.05572 C 0.25283 0.06844 0.31809 0.07584 0.387 0.07584 C 0.46515 0.07584 0.52728 0.06844 0.57131 0.05572 L 0.78077 -2.31214E-7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39" y="3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</TotalTime>
  <Words>379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Office Theme</vt:lpstr>
      <vt:lpstr>How does living in groups help animals survive?</vt:lpstr>
      <vt:lpstr>Watch this video https://youtu.be/sGsTRkIJSDA </vt:lpstr>
      <vt:lpstr>Read Pages 56 &amp; 57</vt:lpstr>
      <vt:lpstr>Fun Facts: You are a member of a class.  What are animal groups called?  https://www.youtube.com/watch?v=I-gTQFQU_1k  Want some more? https://www.youtube.com/watch?v=EHAn3zi5Epw  </vt:lpstr>
      <vt:lpstr>PowerPoint Presentation</vt:lpstr>
      <vt:lpstr>What do you call an animal that eats other animals?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Question Describe how populations live and interact in a variety of ecosystems.</dc:title>
  <dc:creator>Lynn Cronin</dc:creator>
  <cp:lastModifiedBy>Lynn Cronin</cp:lastModifiedBy>
  <cp:revision>156</cp:revision>
  <dcterms:created xsi:type="dcterms:W3CDTF">2017-10-19T13:11:40Z</dcterms:created>
  <dcterms:modified xsi:type="dcterms:W3CDTF">2017-12-05T14:26:15Z</dcterms:modified>
</cp:coreProperties>
</file>