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302" r:id="rId3"/>
    <p:sldId id="304" r:id="rId4"/>
    <p:sldId id="303" r:id="rId5"/>
    <p:sldId id="301" r:id="rId6"/>
    <p:sldId id="290" r:id="rId7"/>
    <p:sldId id="291" r:id="rId8"/>
    <p:sldId id="296" r:id="rId9"/>
    <p:sldId id="293" r:id="rId10"/>
    <p:sldId id="297" r:id="rId11"/>
    <p:sldId id="298" r:id="rId12"/>
    <p:sldId id="299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6633"/>
    <a:srgbClr val="6699FF"/>
    <a:srgbClr val="99CCFF"/>
    <a:srgbClr val="009900"/>
    <a:srgbClr val="20C4DA"/>
    <a:srgbClr val="33CCCC"/>
    <a:srgbClr val="00CCFF"/>
    <a:srgbClr val="33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3" autoAdjust="0"/>
    <p:restoredTop sz="95401" autoAdjust="0"/>
  </p:normalViewPr>
  <p:slideViewPr>
    <p:cSldViewPr snapToGrid="0">
      <p:cViewPr varScale="1">
        <p:scale>
          <a:sx n="86" d="100"/>
          <a:sy n="86" d="100"/>
        </p:scale>
        <p:origin x="17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6A1C-BE60-44C8-AA4A-986F1370DD2A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4C944-73D9-4EDB-BF39-98DFD730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4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C944-73D9-4EDB-BF39-98DFD7300C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0228-C5D9-400E-A0D9-4BAB533A0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81E59-D952-428C-9621-661CD7513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5625A-77B0-4C2F-AA66-CDE1B304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9ACE2-3455-4FBB-A514-8BA8D0D3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216B3-C348-4B39-96B4-3E256C40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C36A-8E8E-40C3-81AB-5A5A21D5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70872-14DF-417E-8199-EB5E786D1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C990-E72E-439C-8576-540F736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EADF3-EEA4-407C-BBB4-B89ADB53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6785F-2F71-4722-B0B2-B08C6DA2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D3AB0-BE34-440F-B5D5-C8CABC9AB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34DAF-D8F7-47B2-8D2C-F04FAF9A2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B3DC4-D2F7-4AB0-B5F4-A8A26749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EAC2-E1E6-482F-9D96-A3DF1ED1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AAE9B-B3B1-4F31-9BD8-22DCD3DE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0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2FA3-CF1E-4758-9204-5E8AC11F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BF091-3524-4AFD-B2D6-42D51398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B2A0A-D361-404A-BAEF-3A1FDB78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B4B97-0187-44A2-918F-BD6F7911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C1944-B0FC-4A73-A8D2-CA9A2F9B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3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7550-3154-419F-8D67-77328DD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37AEB-E7F3-4BF5-8F57-C3D85414B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C22BE-D658-4FCF-99D2-958FC32C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1711-2AC2-4AA0-B201-D4F3D9C1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B7199-5EB9-481E-9BA6-DAE0672D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4A54-7603-4C47-8DAE-71433210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8B2E6-A646-47A9-A7B8-644560065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702A6-8E5D-4942-8C92-F29815DE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8929F-3C27-4629-A47B-9A16A5A2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3BB59-081F-473F-8756-8B1A79CD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82293-35E8-4CE0-8984-6CC82415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9C5E-D547-43BE-A9F2-DDD1683F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7C277-60CB-4AE5-8F40-C3A59FFB9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C9F99-88EE-49A9-818F-94596996A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A6B7C-A1C8-49B0-82D1-FC143F984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80709-ABAF-4270-BE9E-483D76216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54376-2493-42C8-94EE-968507F9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169E6-F8DF-4FB5-925B-102E47E4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462FCD-E29F-4C31-958D-AB3FD999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BEEE-4337-41A8-AB1A-2F41E966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7EB0C-2600-4367-B321-C41DEEEF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DFF5A-0ADB-4D8D-93D8-A6B856EF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D90F0-EFAE-438F-8E3F-35E7E8BA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7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B0508-FD39-41B1-B437-1A28A28E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C10EC-0A51-46D9-80C8-DFAFBFA1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C7520-3D88-45BF-9A81-CC102A66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9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8CF9-8275-40E2-8A03-AE4E4076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2FDC-B57B-4BBF-B29F-1BAFB682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587E4-1827-43AD-B191-79531470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2EF7F-BD99-47B2-B7EB-2A9531A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42B98-5DF4-403C-B12B-BF6DCFC8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499BA-84AA-4835-81EC-42A1C260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5FF7-9D0B-4CAD-B516-8B2EC57E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1B875-F214-42F9-8DA1-84050ECB1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E4019-95B5-45D0-B97D-910D7FDE5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9A7F6-670F-4226-8859-DD834780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4ACE7-0F19-4438-BFB4-4640750B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2CD18-0096-4310-81CD-0338819A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21D09-3F3D-431B-B584-567685F5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5BD12-4C9F-4EEA-B12E-88A0B8913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04CC9-81CB-44A9-9531-4B0E6317C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5D7C-1F1C-4876-AF63-74114CACCFF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13194-34B6-40E6-960B-C368271DD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CEF34-DFE6-48B8-B39D-A4EFE87B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8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h7P8gWpolQ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suptUEon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4lIz-CMWH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sTGoL-hGY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ildebeest">
            <a:extLst>
              <a:ext uri="{FF2B5EF4-FFF2-40B4-BE49-F238E27FC236}">
                <a16:creationId xmlns:a16="http://schemas.microsoft.com/office/drawing/2014/main" id="{9A8E178A-2222-443D-89B4-C87E729C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4591"/>
            <a:ext cx="13151639" cy="692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6850" y="5069384"/>
            <a:ext cx="92583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confusion of wildebeests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A242F5-8B6A-44E1-85B1-3BB6C8C9D6F1}"/>
              </a:ext>
            </a:extLst>
          </p:cNvPr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724664"/>
            <a:ext cx="9258300" cy="151363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Why do you think these </a:t>
            </a:r>
            <a:b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wildebeests hang out in </a:t>
            </a:r>
            <a:b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large group?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it…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9D02E3-3599-41FB-A771-24AAEBFDEE0A}"/>
              </a:ext>
            </a:extLst>
          </p:cNvPr>
          <p:cNvSpPr txBox="1"/>
          <p:nvPr/>
        </p:nvSpPr>
        <p:spPr>
          <a:xfrm>
            <a:off x="7917052" y="168499"/>
            <a:ext cx="386714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3 Protection and Defense</a:t>
            </a:r>
          </a:p>
        </p:txBody>
      </p:sp>
    </p:spTree>
    <p:extLst>
      <p:ext uri="{BB962C8B-B14F-4D97-AF65-F5344CB8AC3E}">
        <p14:creationId xmlns:p14="http://schemas.microsoft.com/office/powerpoint/2010/main" val="24286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tortoi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7" r="1841"/>
          <a:stretch/>
        </p:blipFill>
        <p:spPr bwMode="auto">
          <a:xfrm>
            <a:off x="0" y="0"/>
            <a:ext cx="12192000" cy="68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66850" y="5076860"/>
            <a:ext cx="92583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Creep of Tortoises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724663"/>
            <a:ext cx="9258300" cy="21141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Watch this video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https://www.youtube.com/watch?v=9h7P8gWpolQ</a:t>
            </a:r>
            <a:br>
              <a:rPr lang="en-US" sz="3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 with Change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902D64-EA1D-4C33-8C25-46A28333DA37}"/>
              </a:ext>
            </a:extLst>
          </p:cNvPr>
          <p:cNvSpPr txBox="1"/>
          <p:nvPr/>
        </p:nvSpPr>
        <p:spPr>
          <a:xfrm>
            <a:off x="8225971" y="160337"/>
            <a:ext cx="353943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4 Coping with Change</a:t>
            </a:r>
          </a:p>
        </p:txBody>
      </p:sp>
    </p:spTree>
    <p:extLst>
      <p:ext uri="{BB962C8B-B14F-4D97-AF65-F5344CB8AC3E}">
        <p14:creationId xmlns:p14="http://schemas.microsoft.com/office/powerpoint/2010/main" val="4297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ees">
            <a:extLst>
              <a:ext uri="{FF2B5EF4-FFF2-40B4-BE49-F238E27FC236}">
                <a16:creationId xmlns:a16="http://schemas.microsoft.com/office/drawing/2014/main" id="{4BC4B065-2521-4AFA-9FE4-9DAC4D48A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66850" y="5076860"/>
            <a:ext cx="92583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Colony of Bees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724663"/>
            <a:ext cx="9258300" cy="173691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What condition causes bees to swarm?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en-US" sz="3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Re-read pages 62 &amp; 63 if needed.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 with Change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5D6C20-CEBC-4328-986D-BDC2A9AAD1CF}"/>
              </a:ext>
            </a:extLst>
          </p:cNvPr>
          <p:cNvSpPr txBox="1"/>
          <p:nvPr/>
        </p:nvSpPr>
        <p:spPr>
          <a:xfrm>
            <a:off x="8225971" y="160337"/>
            <a:ext cx="353943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4 Coping with Change</a:t>
            </a:r>
          </a:p>
        </p:txBody>
      </p:sp>
    </p:spTree>
    <p:extLst>
      <p:ext uri="{BB962C8B-B14F-4D97-AF65-F5344CB8AC3E}">
        <p14:creationId xmlns:p14="http://schemas.microsoft.com/office/powerpoint/2010/main" val="35498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mage result for sandhill cra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b="6942"/>
          <a:stretch/>
        </p:blipFill>
        <p:spPr bwMode="auto">
          <a:xfrm>
            <a:off x="-126560" y="0"/>
            <a:ext cx="12318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66850" y="5076860"/>
            <a:ext cx="92583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Flock of Sandhill Cranes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724663"/>
            <a:ext cx="9258300" cy="173691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Watch this video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en-US" sz="3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https://www.youtube.com/watch?v=5asuptUEonE</a:t>
            </a:r>
            <a:br>
              <a:rPr lang="en-US" sz="4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It…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5D6C20-CEBC-4328-986D-BDC2A9AAD1CF}"/>
              </a:ext>
            </a:extLst>
          </p:cNvPr>
          <p:cNvSpPr txBox="1"/>
          <p:nvPr/>
        </p:nvSpPr>
        <p:spPr>
          <a:xfrm>
            <a:off x="8225971" y="160337"/>
            <a:ext cx="353943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4 Coping with Change</a:t>
            </a:r>
          </a:p>
        </p:txBody>
      </p:sp>
    </p:spTree>
    <p:extLst>
      <p:ext uri="{BB962C8B-B14F-4D97-AF65-F5344CB8AC3E}">
        <p14:creationId xmlns:p14="http://schemas.microsoft.com/office/powerpoint/2010/main" val="38228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t="10931" r="93" b="4688"/>
          <a:stretch/>
        </p:blipFill>
        <p:spPr bwMode="auto">
          <a:xfrm>
            <a:off x="-11390" y="0"/>
            <a:ext cx="12203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66850" y="5076860"/>
            <a:ext cx="92583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Flock of Sandhill Cranes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724663"/>
            <a:ext cx="9258300" cy="9806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Read pages 65 &amp; 65 and work with 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your group to write about 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Sandhill Cranes and the 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groups that they form.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It…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5D6C20-CEBC-4328-986D-BDC2A9AAD1CF}"/>
              </a:ext>
            </a:extLst>
          </p:cNvPr>
          <p:cNvSpPr txBox="1"/>
          <p:nvPr/>
        </p:nvSpPr>
        <p:spPr>
          <a:xfrm>
            <a:off x="8225971" y="160337"/>
            <a:ext cx="353943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4 Coping with Change</a:t>
            </a:r>
          </a:p>
        </p:txBody>
      </p:sp>
    </p:spTree>
    <p:extLst>
      <p:ext uri="{BB962C8B-B14F-4D97-AF65-F5344CB8AC3E}">
        <p14:creationId xmlns:p14="http://schemas.microsoft.com/office/powerpoint/2010/main" val="13462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er group">
            <a:extLst>
              <a:ext uri="{FF2B5EF4-FFF2-40B4-BE49-F238E27FC236}">
                <a16:creationId xmlns:a16="http://schemas.microsoft.com/office/drawing/2014/main" id="{F1BB4859-6BF3-4742-9026-7EBE79A3C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68" y="-1784014"/>
            <a:ext cx="12482282" cy="83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6850" y="5069384"/>
            <a:ext cx="925829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herd of deer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A242F5-8B6A-44E1-85B1-3BB6C8C9D6F1}"/>
              </a:ext>
            </a:extLst>
          </p:cNvPr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724664"/>
            <a:ext cx="9258300" cy="151363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https://www.youtube.com/watch?v=o4lIz-CMWHw</a:t>
            </a:r>
            <a:br>
              <a:rPr lang="en-US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this video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9D02E3-3599-41FB-A771-24AAEBFDEE0A}"/>
              </a:ext>
            </a:extLst>
          </p:cNvPr>
          <p:cNvSpPr txBox="1"/>
          <p:nvPr/>
        </p:nvSpPr>
        <p:spPr>
          <a:xfrm>
            <a:off x="8225971" y="160337"/>
            <a:ext cx="386714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3 Protection and Defense</a:t>
            </a:r>
          </a:p>
        </p:txBody>
      </p:sp>
    </p:spTree>
    <p:extLst>
      <p:ext uri="{BB962C8B-B14F-4D97-AF65-F5344CB8AC3E}">
        <p14:creationId xmlns:p14="http://schemas.microsoft.com/office/powerpoint/2010/main" val="13960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nimals fish ball">
            <a:extLst>
              <a:ext uri="{FF2B5EF4-FFF2-40B4-BE49-F238E27FC236}">
                <a16:creationId xmlns:a16="http://schemas.microsoft.com/office/drawing/2014/main" id="{4490274E-F4F7-46CB-BAB1-DEFA499F1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09576"/>
            <a:ext cx="12975771" cy="83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6850" y="5069384"/>
            <a:ext cx="925829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school of fish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A242F5-8B6A-44E1-85B1-3BB6C8C9D6F1}"/>
              </a:ext>
            </a:extLst>
          </p:cNvPr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724664"/>
            <a:ext cx="9258300" cy="151363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pages 60 &amp; 61</a:t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72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it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9D02E3-3599-41FB-A771-24AAEBFDEE0A}"/>
              </a:ext>
            </a:extLst>
          </p:cNvPr>
          <p:cNvSpPr txBox="1"/>
          <p:nvPr/>
        </p:nvSpPr>
        <p:spPr>
          <a:xfrm>
            <a:off x="8225971" y="160337"/>
            <a:ext cx="386714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3 Protection and Defense</a:t>
            </a:r>
          </a:p>
        </p:txBody>
      </p:sp>
    </p:spTree>
    <p:extLst>
      <p:ext uri="{BB962C8B-B14F-4D97-AF65-F5344CB8AC3E}">
        <p14:creationId xmlns:p14="http://schemas.microsoft.com/office/powerpoint/2010/main" val="39007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animals safety in numbers">
            <a:extLst>
              <a:ext uri="{FF2B5EF4-FFF2-40B4-BE49-F238E27FC236}">
                <a16:creationId xmlns:a16="http://schemas.microsoft.com/office/drawing/2014/main" id="{F9ACA461-C069-46D7-99B3-794527649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4964"/>
            <a:ext cx="12438743" cy="83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724664"/>
            <a:ext cx="9258300" cy="151363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pages 60 &amp; 61</a:t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72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6850" y="5069384"/>
            <a:ext cx="925829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parcel of flamingos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A242F5-8B6A-44E1-85B1-3BB6C8C9D6F1}"/>
              </a:ext>
            </a:extLst>
          </p:cNvPr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learn?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9D02E3-3599-41FB-A771-24AAEBFDEE0A}"/>
              </a:ext>
            </a:extLst>
          </p:cNvPr>
          <p:cNvSpPr txBox="1"/>
          <p:nvPr/>
        </p:nvSpPr>
        <p:spPr>
          <a:xfrm>
            <a:off x="8225971" y="160337"/>
            <a:ext cx="386714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3 Protection and Defense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DF8019-B2A6-418D-94A5-86FF63FD4183}"/>
              </a:ext>
            </a:extLst>
          </p:cNvPr>
          <p:cNvSpPr txBox="1">
            <a:spLocks/>
          </p:cNvSpPr>
          <p:nvPr/>
        </p:nvSpPr>
        <p:spPr>
          <a:xfrm>
            <a:off x="1679575" y="3441636"/>
            <a:ext cx="9258300" cy="15136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does staying in </a:t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large groups help </a:t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animals to survive?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9402849-65C0-4AC4-8F8A-42647E39301E}"/>
              </a:ext>
            </a:extLst>
          </p:cNvPr>
          <p:cNvGrpSpPr/>
          <p:nvPr/>
        </p:nvGrpSpPr>
        <p:grpSpPr>
          <a:xfrm>
            <a:off x="-666292" y="12558"/>
            <a:ext cx="12973546" cy="6860762"/>
            <a:chOff x="-78059" y="-2762"/>
            <a:chExt cx="12973546" cy="6860762"/>
          </a:xfrm>
        </p:grpSpPr>
        <p:pic>
          <p:nvPicPr>
            <p:cNvPr id="20" name="Picture 2" descr="Image result for bears hibernating">
              <a:extLst>
                <a:ext uri="{FF2B5EF4-FFF2-40B4-BE49-F238E27FC236}">
                  <a16:creationId xmlns:a16="http://schemas.microsoft.com/office/drawing/2014/main" id="{105DE783-654B-4FEE-B172-8C98A24D64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5" t="1937" r="948" b="10647"/>
            <a:stretch/>
          </p:blipFill>
          <p:spPr bwMode="auto">
            <a:xfrm>
              <a:off x="612775" y="-2761"/>
              <a:ext cx="10415414" cy="6860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Image result for bears hibernating">
              <a:extLst>
                <a:ext uri="{FF2B5EF4-FFF2-40B4-BE49-F238E27FC236}">
                  <a16:creationId xmlns:a16="http://schemas.microsoft.com/office/drawing/2014/main" id="{FDBF034E-12E1-4BD8-B9F9-8EB83ACFC8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13" t="1937" r="948" b="10647"/>
            <a:stretch/>
          </p:blipFill>
          <p:spPr bwMode="auto">
            <a:xfrm flipH="1">
              <a:off x="11028188" y="-2761"/>
              <a:ext cx="1867299" cy="6860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bears hibernating">
              <a:extLst>
                <a:ext uri="{FF2B5EF4-FFF2-40B4-BE49-F238E27FC236}">
                  <a16:creationId xmlns:a16="http://schemas.microsoft.com/office/drawing/2014/main" id="{34ABDE42-F590-4AD1-AF54-62AFA4E84A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5" t="1937" r="90876" b="10647"/>
            <a:stretch/>
          </p:blipFill>
          <p:spPr bwMode="auto">
            <a:xfrm>
              <a:off x="-78059" y="-2762"/>
              <a:ext cx="1697309" cy="6860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087041" y="5069384"/>
            <a:ext cx="5466881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sleuth of bears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A242F5-8B6A-44E1-85B1-3BB6C8C9D6F1}"/>
              </a:ext>
            </a:extLst>
          </p:cNvPr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724664"/>
            <a:ext cx="9258300" cy="151363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unit is titled </a:t>
            </a:r>
            <a:br>
              <a:rPr lang="en-US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Coping with Change</a:t>
            </a:r>
            <a:b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that mean?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it…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9D02E3-3599-41FB-A771-24AAEBFDEE0A}"/>
              </a:ext>
            </a:extLst>
          </p:cNvPr>
          <p:cNvSpPr txBox="1"/>
          <p:nvPr/>
        </p:nvSpPr>
        <p:spPr>
          <a:xfrm>
            <a:off x="8225971" y="160337"/>
            <a:ext cx="353943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4 Coping with Change</a:t>
            </a:r>
          </a:p>
        </p:txBody>
      </p:sp>
    </p:spTree>
    <p:extLst>
      <p:ext uri="{BB962C8B-B14F-4D97-AF65-F5344CB8AC3E}">
        <p14:creationId xmlns:p14="http://schemas.microsoft.com/office/powerpoint/2010/main" val="23865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winter adaptations">
            <a:extLst>
              <a:ext uri="{FF2B5EF4-FFF2-40B4-BE49-F238E27FC236}">
                <a16:creationId xmlns:a16="http://schemas.microsoft.com/office/drawing/2014/main" id="{764A88FC-839B-4A28-AE65-3F49C0FD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65894"/>
            <a:ext cx="12201525" cy="80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66850" y="5076860"/>
            <a:ext cx="92583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Skulk of Foxes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2628900"/>
            <a:ext cx="7639050" cy="2743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Many animals have winter adaptations to cope with the yearly change in temperature.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 with Change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5971" y="160337"/>
            <a:ext cx="353943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4 Coping with Change</a:t>
            </a:r>
          </a:p>
        </p:txBody>
      </p:sp>
    </p:spTree>
    <p:extLst>
      <p:ext uri="{BB962C8B-B14F-4D97-AF65-F5344CB8AC3E}">
        <p14:creationId xmlns:p14="http://schemas.microsoft.com/office/powerpoint/2010/main" val="2830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komodo dragon">
            <a:extLst>
              <a:ext uri="{FF2B5EF4-FFF2-40B4-BE49-F238E27FC236}">
                <a16:creationId xmlns:a16="http://schemas.microsoft.com/office/drawing/2014/main" id="{FDFFA0F3-3DD3-4941-B99A-5D3A16271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b="10815"/>
          <a:stretch/>
        </p:blipFill>
        <p:spPr bwMode="auto">
          <a:xfrm>
            <a:off x="-95250" y="152401"/>
            <a:ext cx="127444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E86294-479D-45A9-91AF-80B55F15DF0C}"/>
              </a:ext>
            </a:extLst>
          </p:cNvPr>
          <p:cNvSpPr txBox="1"/>
          <p:nvPr/>
        </p:nvSpPr>
        <p:spPr>
          <a:xfrm>
            <a:off x="1619250" y="5229260"/>
            <a:ext cx="92583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Bank of Komodo Dragons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6850" y="5076860"/>
            <a:ext cx="92583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Colony of Bees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724663"/>
            <a:ext cx="9258300" cy="21141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Watch this video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https://www.youtube.com/watch?v=msTGoL-hGY0</a:t>
            </a:r>
            <a:br>
              <a:rPr lang="en-US" sz="3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 with Change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5D6C20-CEBC-4328-986D-BDC2A9AAD1CF}"/>
              </a:ext>
            </a:extLst>
          </p:cNvPr>
          <p:cNvSpPr txBox="1"/>
          <p:nvPr/>
        </p:nvSpPr>
        <p:spPr>
          <a:xfrm>
            <a:off x="8225971" y="160337"/>
            <a:ext cx="353943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4 Coping with Change</a:t>
            </a:r>
          </a:p>
        </p:txBody>
      </p:sp>
    </p:spTree>
    <p:extLst>
      <p:ext uri="{BB962C8B-B14F-4D97-AF65-F5344CB8AC3E}">
        <p14:creationId xmlns:p14="http://schemas.microsoft.com/office/powerpoint/2010/main" val="18734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4222CE-2EC6-4BD0-8DE7-5D678941B67D}"/>
              </a:ext>
            </a:extLst>
          </p:cNvPr>
          <p:cNvGrpSpPr/>
          <p:nvPr/>
        </p:nvGrpSpPr>
        <p:grpSpPr>
          <a:xfrm>
            <a:off x="0" y="-16923"/>
            <a:ext cx="12192000" cy="6874923"/>
            <a:chOff x="0" y="-16923"/>
            <a:chExt cx="12192000" cy="6874923"/>
          </a:xfrm>
        </p:grpSpPr>
        <p:pic>
          <p:nvPicPr>
            <p:cNvPr id="13" name="Picture 2" descr="Image result for flying squirrels">
              <a:extLst>
                <a:ext uri="{FF2B5EF4-FFF2-40B4-BE49-F238E27FC236}">
                  <a16:creationId xmlns:a16="http://schemas.microsoft.com/office/drawing/2014/main" id="{825C8598-CE88-4698-893A-71574543FA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" t="234" r="1229" b="5307"/>
            <a:stretch/>
          </p:blipFill>
          <p:spPr bwMode="auto">
            <a:xfrm>
              <a:off x="0" y="-1"/>
              <a:ext cx="12192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Image result for flying squirrels">
              <a:extLst>
                <a:ext uri="{FF2B5EF4-FFF2-40B4-BE49-F238E27FC236}">
                  <a16:creationId xmlns:a16="http://schemas.microsoft.com/office/drawing/2014/main" id="{11732F24-7D3C-432D-B1A5-8D9025D2BE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7"/>
            <a:stretch/>
          </p:blipFill>
          <p:spPr bwMode="auto">
            <a:xfrm>
              <a:off x="1181099" y="-16923"/>
              <a:ext cx="9963151" cy="687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1466850" y="5076860"/>
            <a:ext cx="92583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Dray of Flying Squirrels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381763"/>
            <a:ext cx="9258300" cy="21141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Read Pages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62 &amp; 63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 with Change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1771" y="160337"/>
            <a:ext cx="316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2 Lesson 1 Living in Groups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5D6C20-CEBC-4328-986D-BDC2A9AAD1CF}"/>
              </a:ext>
            </a:extLst>
          </p:cNvPr>
          <p:cNvSpPr txBox="1"/>
          <p:nvPr/>
        </p:nvSpPr>
        <p:spPr>
          <a:xfrm>
            <a:off x="8225971" y="160337"/>
            <a:ext cx="353943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4 Coping with Change</a:t>
            </a:r>
          </a:p>
        </p:txBody>
      </p:sp>
      <p:sp>
        <p:nvSpPr>
          <p:cNvPr id="5" name="Rectangle 4"/>
          <p:cNvSpPr/>
          <p:nvPr/>
        </p:nvSpPr>
        <p:spPr>
          <a:xfrm rot="20970384">
            <a:off x="3009900" y="1787542"/>
            <a:ext cx="6648450" cy="3613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Flying Squirrels nest</a:t>
            </a:r>
          </a:p>
          <a:p>
            <a:pPr algn="ctr"/>
            <a:r>
              <a:rPr lang="en-US" sz="4000" dirty="0">
                <a:latin typeface="Arial Black" panose="020B0A04020102020204" pitchFamily="34" charset="0"/>
              </a:rPr>
              <a:t> in groups in the winter – but not in the summer</a:t>
            </a:r>
          </a:p>
        </p:txBody>
      </p:sp>
    </p:spTree>
    <p:extLst>
      <p:ext uri="{BB962C8B-B14F-4D97-AF65-F5344CB8AC3E}">
        <p14:creationId xmlns:p14="http://schemas.microsoft.com/office/powerpoint/2010/main" val="27429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41D0CCA4-CF83-4E0F-B36C-ADABC3BDF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42900"/>
            <a:ext cx="124968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66850" y="5076860"/>
            <a:ext cx="92583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Bamboo of Panda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ED9F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2628900"/>
            <a:ext cx="7639050" cy="2743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Animals also have begun to make </a:t>
            </a:r>
            <a:b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changes because </a:t>
            </a:r>
            <a:b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of climate change.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 with Change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5971" y="160337"/>
            <a:ext cx="353943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4 Coping with Change</a:t>
            </a:r>
          </a:p>
        </p:txBody>
      </p:sp>
    </p:spTree>
    <p:extLst>
      <p:ext uri="{BB962C8B-B14F-4D97-AF65-F5344CB8AC3E}">
        <p14:creationId xmlns:p14="http://schemas.microsoft.com/office/powerpoint/2010/main" val="31894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444</Words>
  <Application>Microsoft Office PowerPoint</Application>
  <PresentationFormat>Widescreen</PresentationFormat>
  <Paragraphs>71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Office Theme</vt:lpstr>
      <vt:lpstr>Why do you think these  wildebeests hang out in  a large group?</vt:lpstr>
      <vt:lpstr>https://www.youtube.com/watch?v=o4lIz-CMWHw </vt:lpstr>
      <vt:lpstr>Read pages 60 &amp; 61 </vt:lpstr>
      <vt:lpstr>Read pages 60 &amp; 61 </vt:lpstr>
      <vt:lpstr>This unit is titled  Coping with Change What does that mean?</vt:lpstr>
      <vt:lpstr>Many animals have winter adaptations to cope with the yearly change in temperature.</vt:lpstr>
      <vt:lpstr>Watch this video https://www.youtube.com/watch?v=msTGoL-hGY0  </vt:lpstr>
      <vt:lpstr>Read Pages 62 &amp; 63 </vt:lpstr>
      <vt:lpstr>Animals also have begun to make  changes because  of climate change.</vt:lpstr>
      <vt:lpstr>Watch this video https://www.youtube.com/watch?v=9h7P8gWpolQ  </vt:lpstr>
      <vt:lpstr>What condition causes bees to swarm?  Re-read pages 62 &amp; 63 if needed.</vt:lpstr>
      <vt:lpstr>Watch this video  https://www.youtube.com/watch?v=5asuptUEonE </vt:lpstr>
      <vt:lpstr>Read pages 65 &amp; 65 and work with  your group to write about  Sandhill Cranes and the  groups that they form.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 Describe how populations live and interact in a variety of ecosystems.</dc:title>
  <dc:creator>Lynn Cronin</dc:creator>
  <cp:lastModifiedBy>Lynn Cronin</cp:lastModifiedBy>
  <cp:revision>160</cp:revision>
  <dcterms:created xsi:type="dcterms:W3CDTF">2017-10-19T13:11:40Z</dcterms:created>
  <dcterms:modified xsi:type="dcterms:W3CDTF">2017-12-14T18:44:40Z</dcterms:modified>
</cp:coreProperties>
</file>