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99FF66"/>
    <a:srgbClr val="FF3399"/>
    <a:srgbClr val="FF99FF"/>
    <a:srgbClr val="360036"/>
    <a:srgbClr val="D60093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0" d="100"/>
          <a:sy n="40" d="100"/>
        </p:scale>
        <p:origin x="72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22F8A-D774-4CEE-BEC6-3F72F060CDB3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3397E-A726-470B-9E84-3C770DF42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99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3397E-A726-470B-9E84-3C770DF42A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66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3397E-A726-470B-9E84-3C770DF42A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64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3397E-A726-470B-9E84-3C770DF42A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0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3397E-A726-470B-9E84-3C770DF42A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35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4/24/2016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070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4/24/2016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97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4/24/2016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023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4/24/2016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7911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4/24/2016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031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4/24/2016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909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4/24/2016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464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4/24/2016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4815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4/24/2016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29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4/24/2016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17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4/24/2016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95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4/24/2016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3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4/24/2016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38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4/24/2016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105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4/24/2016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58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4/24/2016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31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4/24/2016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91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4/24/2016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733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9000">
              <a:srgbClr val="5F004E"/>
            </a:gs>
            <a:gs pos="26000">
              <a:srgbClr val="660066"/>
            </a:gs>
            <a:gs pos="55000">
              <a:srgbClr val="7F0070"/>
            </a:gs>
            <a:gs pos="0">
              <a:srgbClr val="FF3399"/>
            </a:gs>
            <a:gs pos="67000">
              <a:srgbClr val="D60093"/>
            </a:gs>
            <a:gs pos="100000">
              <a:srgbClr val="360036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Arial Black" panose="020B0A04020102020204" pitchFamily="34" charset="0"/>
              </a:rPr>
              <a:t>Today’s Goals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057" y="2154862"/>
            <a:ext cx="10469124" cy="434448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b="1" dirty="0">
                <a:solidFill>
                  <a:srgbClr val="FFFF00"/>
                </a:solidFill>
                <a:effectLst/>
              </a:rPr>
              <a:t>After today you will be able to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800" b="1" dirty="0">
              <a:solidFill>
                <a:srgbClr val="FFFF0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FFFF00"/>
                </a:solidFill>
              </a:rPr>
              <a:t>Explain the ring of fire. 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FFFF00"/>
                </a:solidFill>
              </a:rPr>
              <a:t>Discuss what happened after the Valdivia Earthquake in 1960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FFFF00"/>
                </a:solidFill>
              </a:rPr>
              <a:t>Predict where other major quakes can be expected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FFFF00"/>
                </a:solidFill>
                <a:effectLst/>
              </a:rPr>
              <a:t>Describe where the most dangerous earthquakes are likely to occur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5283" y="-383326"/>
            <a:ext cx="4880518" cy="1401634"/>
          </a:xfrm>
        </p:spPr>
        <p:txBody>
          <a:bodyPr/>
          <a:lstStyle/>
          <a:p>
            <a:fld id="{044DF7FE-9BEC-4CBB-A7F5-9561D01A3629}" type="datetime2">
              <a:rPr lang="en-US" sz="2800" smtClean="0"/>
              <a:t>Sunday, April 24, 2016</a:t>
            </a:fld>
            <a:endParaRPr lang="en-US" sz="2800" dirty="0"/>
          </a:p>
        </p:txBody>
      </p:sp>
      <p:pic>
        <p:nvPicPr>
          <p:cNvPr id="5" name="Picture 2" descr="http://images.clipartpanda.com/clipart-flower-14723-aqua-flower-clip-ar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487" y="735415"/>
            <a:ext cx="1230314" cy="1218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814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5000">
              <a:srgbClr val="28CD16"/>
            </a:gs>
            <a:gs pos="27891">
              <a:srgbClr val="00CC00"/>
            </a:gs>
            <a:gs pos="62000">
              <a:srgbClr val="22D716"/>
            </a:gs>
            <a:gs pos="75000">
              <a:srgbClr val="99FF66"/>
            </a:gs>
            <a:gs pos="0">
              <a:srgbClr val="92D050"/>
            </a:gs>
            <a:gs pos="100000">
              <a:srgbClr val="00B05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Arial Black" panose="020B0A04020102020204" pitchFamily="34" charset="0"/>
              </a:rPr>
              <a:t>Today’s Goals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057" y="2154862"/>
            <a:ext cx="10469124" cy="434448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b="1" dirty="0">
                <a:solidFill>
                  <a:srgbClr val="FFFF00"/>
                </a:solidFill>
                <a:effectLst/>
              </a:rPr>
              <a:t>After today you will be able to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800" b="1" dirty="0">
              <a:solidFill>
                <a:srgbClr val="FFFF0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FFFF00"/>
                </a:solidFill>
              </a:rPr>
              <a:t>Describe the parts of a volcano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FFFF00"/>
                </a:solidFill>
                <a:effectLst/>
              </a:rPr>
              <a:t>Explain where the lava/magma comes from 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FFFF00"/>
                </a:solidFill>
              </a:rPr>
              <a:t>Name three types of volcano</a:t>
            </a:r>
            <a:endParaRPr lang="en-US" sz="2800" dirty="0">
              <a:solidFill>
                <a:srgbClr val="FFFF00"/>
              </a:solidFill>
              <a:effectLst/>
            </a:endParaRPr>
          </a:p>
          <a:p>
            <a:pPr>
              <a:lnSpc>
                <a:spcPct val="100000"/>
              </a:lnSpc>
            </a:pPr>
            <a:endParaRPr lang="en-US" sz="2800" dirty="0">
              <a:solidFill>
                <a:srgbClr val="FFFF00"/>
              </a:solidFill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5283" y="-383326"/>
            <a:ext cx="4880518" cy="1401634"/>
          </a:xfrm>
        </p:spPr>
        <p:txBody>
          <a:bodyPr/>
          <a:lstStyle/>
          <a:p>
            <a:fld id="{044DF7FE-9BEC-4CBB-A7F5-9561D01A3629}" type="datetime2">
              <a:rPr lang="en-US" sz="2800" smtClean="0"/>
              <a:t>Sunday, April 24, 2016</a:t>
            </a:fld>
            <a:endParaRPr lang="en-US" sz="2800" dirty="0"/>
          </a:p>
        </p:txBody>
      </p:sp>
      <p:pic>
        <p:nvPicPr>
          <p:cNvPr id="5" name="Picture 2" descr="http://images.clipartpanda.com/clipart-flower-14723-aqua-flower-clip-ar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487" y="735415"/>
            <a:ext cx="1230314" cy="1218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74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1052">
              <a:srgbClr val="E50B59"/>
            </a:gs>
            <a:gs pos="0">
              <a:schemeClr val="accent6">
                <a:lumMod val="50000"/>
              </a:schemeClr>
            </a:gs>
            <a:gs pos="100000">
              <a:schemeClr val="accent6">
                <a:lumMod val="75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Arial Black" panose="020B0A04020102020204" pitchFamily="34" charset="0"/>
              </a:rPr>
              <a:t>Today’s Goals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057" y="2154862"/>
            <a:ext cx="10469124" cy="434448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b="1" dirty="0">
                <a:solidFill>
                  <a:srgbClr val="FFFF00"/>
                </a:solidFill>
                <a:effectLst/>
              </a:rPr>
              <a:t>After today you will be able to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800" b="1" dirty="0">
              <a:solidFill>
                <a:srgbClr val="FFFF0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FFFF00"/>
                </a:solidFill>
              </a:rPr>
              <a:t>Explain the three types of volcanoes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FFFF00"/>
                </a:solidFill>
                <a:effectLst/>
              </a:rPr>
              <a:t>How they form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FFFF00"/>
                </a:solidFill>
              </a:rPr>
              <a:t>How they erupt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FFFF00"/>
                </a:solidFill>
                <a:effectLst/>
              </a:rPr>
              <a:t>How they are shaped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5283" y="-383326"/>
            <a:ext cx="4880518" cy="1401634"/>
          </a:xfrm>
        </p:spPr>
        <p:txBody>
          <a:bodyPr/>
          <a:lstStyle/>
          <a:p>
            <a:fld id="{044DF7FE-9BEC-4CBB-A7F5-9561D01A3629}" type="datetime2">
              <a:rPr lang="en-US" sz="2800" smtClean="0"/>
              <a:t>Sunday, April 24, 2016</a:t>
            </a:fld>
            <a:endParaRPr lang="en-US" sz="2800" dirty="0"/>
          </a:p>
        </p:txBody>
      </p:sp>
      <p:pic>
        <p:nvPicPr>
          <p:cNvPr id="5" name="Picture 2" descr="http://images.clipartpanda.com/clipart-flower-14723-aqua-flower-clip-ar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487" y="735415"/>
            <a:ext cx="1230314" cy="1218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52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3000">
              <a:schemeClr val="accent2">
                <a:lumMod val="75000"/>
              </a:schemeClr>
            </a:gs>
            <a:gs pos="26000">
              <a:srgbClr val="FF99FF"/>
            </a:gs>
            <a:gs pos="0">
              <a:srgbClr val="FF3399"/>
            </a:gs>
            <a:gs pos="67000">
              <a:srgbClr val="D60093"/>
            </a:gs>
            <a:gs pos="100000">
              <a:srgbClr val="FF3399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Arial Black" panose="020B0A04020102020204" pitchFamily="34" charset="0"/>
              </a:rPr>
              <a:t>Today’s Goals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057" y="2154862"/>
            <a:ext cx="10469124" cy="434448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b="1" dirty="0">
                <a:solidFill>
                  <a:srgbClr val="FFFF00"/>
                </a:solidFill>
                <a:effectLst/>
              </a:rPr>
              <a:t>After today you will be able to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800" b="1" dirty="0">
              <a:solidFill>
                <a:srgbClr val="FFFF0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FFFF00"/>
                </a:solidFill>
              </a:rPr>
              <a:t>Name an example of each type of volcano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FFFF00"/>
                </a:solidFill>
                <a:effectLst/>
              </a:rPr>
              <a:t>Label an illustration of a volcano from memory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FFFF00"/>
                </a:solidFill>
              </a:rPr>
              <a:t>Discuss the eruption of Krakatoa</a:t>
            </a:r>
            <a:endParaRPr lang="en-US" sz="2800" dirty="0">
              <a:solidFill>
                <a:srgbClr val="FFFF00"/>
              </a:solidFill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5283" y="-383326"/>
            <a:ext cx="4880518" cy="1401634"/>
          </a:xfrm>
        </p:spPr>
        <p:txBody>
          <a:bodyPr/>
          <a:lstStyle/>
          <a:p>
            <a:fld id="{044DF7FE-9BEC-4CBB-A7F5-9561D01A3629}" type="datetime2">
              <a:rPr lang="en-US" sz="2800" smtClean="0"/>
              <a:t>Sunday, April 24, 2016</a:t>
            </a:fld>
            <a:endParaRPr lang="en-US" sz="2800" dirty="0"/>
          </a:p>
        </p:txBody>
      </p:sp>
      <p:pic>
        <p:nvPicPr>
          <p:cNvPr id="5" name="Picture 2" descr="http://images.clipartpanda.com/clipart-flower-14723-aqua-flower-clip-ar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487" y="735415"/>
            <a:ext cx="1230314" cy="1218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26705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20</TotalTime>
  <Words>131</Words>
  <Application>Microsoft Office PowerPoint</Application>
  <PresentationFormat>Widescreen</PresentationFormat>
  <Paragraphs>34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Trebuchet MS</vt:lpstr>
      <vt:lpstr>Berlin</vt:lpstr>
      <vt:lpstr>Today’s Goals</vt:lpstr>
      <vt:lpstr>Today’s Goals</vt:lpstr>
      <vt:lpstr>Today’s Goals</vt:lpstr>
      <vt:lpstr>Today’s Goals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Goals</dc:title>
  <dc:creator>Lynn Cronin</dc:creator>
  <cp:lastModifiedBy>Lynn Cronin</cp:lastModifiedBy>
  <cp:revision>8</cp:revision>
  <dcterms:created xsi:type="dcterms:W3CDTF">2016-03-16T15:53:32Z</dcterms:created>
  <dcterms:modified xsi:type="dcterms:W3CDTF">2016-04-24T17:23:09Z</dcterms:modified>
</cp:coreProperties>
</file>