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80" r:id="rId3"/>
    <p:sldId id="536" r:id="rId4"/>
    <p:sldId id="537" r:id="rId5"/>
    <p:sldId id="538" r:id="rId6"/>
    <p:sldId id="539" r:id="rId7"/>
    <p:sldId id="276" r:id="rId8"/>
    <p:sldId id="275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60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B8745-6D77-49B3-9558-9EA12C745467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FCC19-0256-423B-880B-04C72866E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D14A0-6207-489E-9EB9-C4DD685D73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57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D14A0-6207-489E-9EB9-C4DD685D73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8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4D14A0-6207-489E-9EB9-C4DD685D73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4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3DF7-FD40-45B7-9F26-5EC6E7ED3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1F9695-1D32-441F-AC31-94ACB7750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2662A-7365-4F54-A260-E5FC9A7E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1109-88C5-4F98-B438-0204781B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E49D9-89A6-4DB9-96E3-D61E9854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0869-82FB-4683-894C-FF7DE9EB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027A2-3967-4FD7-BF3A-0116A292D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71432-53A7-4EB9-971C-01C3BD015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153AD-4B6F-49E8-B96C-E070C54BD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EF1F7-048E-4DAB-A057-7F3935314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4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F1FFB-A388-4AFA-805D-68E78E83D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40864-0456-41F6-9A5B-3CBE22F4E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6C4C4-448A-4415-BFAD-2C1D9DE9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6579D-24C0-4084-99FA-8EE7183E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DCA3C-CC82-4F62-B858-0884882B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11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2B637-A00F-4308-9EA7-4B25331F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D9591-9988-4C4A-9187-05CC8DF67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1926F-EB26-4211-B410-389E2D0E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3548B-0A82-479C-AFAC-907B5FB7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AEE9D-29AE-4455-9D62-33EE52AC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2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6486-F6FE-43C5-9F06-E7B20C0D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C3B16-1B90-465A-B864-157904293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B5915-AD1F-416D-B5CB-33B8D123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AA46E-301F-4AA3-B448-B42907EF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E5D0C-2AEA-4034-9565-1C087D3A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9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0C03A-C2E2-4040-BE1A-3E19BF75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38AAC-994C-46A4-942A-9F8D9B8FA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D0D1F-7B86-4B9A-BBED-259E4449C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8F452-E451-4496-96B6-611A0311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E52A9-2015-4F0E-BCFD-5BC42F90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2DD72-33FE-4DE7-A1D6-E5044594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B8595-E37A-4813-B1E6-AC277823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5C237-4CC9-4700-B167-4FDB1E0D3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CEB5E-1CE6-4543-AD34-B3B1F2D72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4C3378-59C7-48F9-802C-2CC51B548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FBB901-E367-44FB-8124-6C76A0B94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D19410-BE9C-4195-AD20-2F4A1C4E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085870-5D6A-4BC4-AE28-050BBA63A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56061-C121-4268-95E1-5136673F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7E02-27C8-44EE-B5D6-F1F0521C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63377-6C04-4915-AF77-21A13839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53A4A-7C07-438D-8D8E-6C3C0658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F4872-BDF3-4B45-B4B7-7AF28CFA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91DB1-E1F8-42A0-8F02-8ED8AB4E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31290-AC5D-4264-B9FF-6E8E8E79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ED692-EBEC-474A-9145-6485CACF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4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5B8D-6D51-4E89-86CC-673FC2918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785B6-516D-437C-9AE0-FEB3DC89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388FD-B06C-45B6-9747-514039351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00685-5C2D-4092-A382-7B1E9FBA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5D8D0-E4D2-4EF0-B0D5-0CD770D1B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CFC6-0537-4229-B48A-D672A0A3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2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80C24-188D-4F41-93EA-11A429F7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06EF9-CF66-4EF5-932A-59A679B50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95F79-B91A-46DE-A8B0-805B005FE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BCFC7-6DD2-4AF0-8D8F-9A828081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C7B71-9776-4F12-AF42-5EC571AA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AC87D-DE0D-421D-AB9A-26FB35806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8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rgbClr val="391851"/>
            </a:gs>
            <a:gs pos="49000">
              <a:srgbClr val="3E1A58"/>
            </a:gs>
            <a:gs pos="41000">
              <a:srgbClr val="461E64"/>
            </a:gs>
            <a:gs pos="66000">
              <a:srgbClr val="0B0510"/>
            </a:gs>
            <a:gs pos="0">
              <a:srgbClr val="321547"/>
            </a:gs>
            <a:gs pos="100000">
              <a:schemeClr val="tx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2F2A4A-00FD-45E9-876D-9548206F3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2E88D-7C99-4556-A028-53E471BF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ABCCF-A38D-4CDC-BE75-16F94AED3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3CD55-8EAD-46F1-80E9-FEEBB18242C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A703C-76B0-47DF-9C97-B74ADA89AA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379F1-968B-49BC-9B15-9D62C5E43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783D-AD4F-4622-A5BD-D609823EF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8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culator.net/dice-roller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culator.net/dice-roller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culator.net/dice-roller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alculator.net/dice-roll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AE5FC-F8AE-4840-A75E-4C52448B4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1122363"/>
            <a:ext cx="7779434" cy="23876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Roll the dice to practice place value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A37C9-FEE6-41AD-A76D-6146CA5FB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874" y="3602038"/>
            <a:ext cx="6321050" cy="16557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FF00"/>
                </a:solidFill>
                <a:latin typeface="Comic Sans MS" panose="030F0702030302020204" pitchFamily="66" charset="0"/>
              </a:rPr>
              <a:t>This game uses an internet random dice generator to give you different dice each time you click the button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4DAA42-FC64-47E4-A279-169B95D4F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076" y="0"/>
            <a:ext cx="5809924" cy="686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4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A1A46D-D185-42CA-B38B-ED905F8E4C7F}"/>
              </a:ext>
            </a:extLst>
          </p:cNvPr>
          <p:cNvSpPr/>
          <p:nvPr/>
        </p:nvSpPr>
        <p:spPr>
          <a:xfrm>
            <a:off x="343259" y="1834200"/>
            <a:ext cx="4682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FFFF00"/>
                </a:solidFill>
                <a:hlinkClick r:id="rId3"/>
              </a:rPr>
              <a:t>https://www.calculator.net/dice-roller.html</a:t>
            </a:r>
            <a:endParaRPr lang="en-US" sz="2000" u="sng" dirty="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BAB71C-46D5-4271-91A6-E71E944031C9}"/>
              </a:ext>
            </a:extLst>
          </p:cNvPr>
          <p:cNvSpPr/>
          <p:nvPr/>
        </p:nvSpPr>
        <p:spPr>
          <a:xfrm>
            <a:off x="361484" y="354593"/>
            <a:ext cx="9510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Name that number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824576-055C-4205-89FA-E5DF364AAB17}"/>
              </a:ext>
            </a:extLst>
          </p:cNvPr>
          <p:cNvSpPr/>
          <p:nvPr/>
        </p:nvSpPr>
        <p:spPr>
          <a:xfrm>
            <a:off x="361484" y="1353540"/>
            <a:ext cx="8384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Click this link to open the dice roller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05358A-B11F-4E37-B613-EB9DD79D92A6}"/>
              </a:ext>
            </a:extLst>
          </p:cNvPr>
          <p:cNvSpPr/>
          <p:nvPr/>
        </p:nvSpPr>
        <p:spPr>
          <a:xfrm>
            <a:off x="190170" y="2714970"/>
            <a:ext cx="66481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FF00"/>
                </a:solidFill>
                <a:latin typeface="Comic Sans MS" panose="030F0702030302020204" pitchFamily="66" charset="0"/>
              </a:rPr>
              <a:t>With a partner take turns rolling 5,6 or 7 dice</a:t>
            </a:r>
            <a:endParaRPr lang="en-US" sz="22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EA0AB4-34B6-4B05-A6CD-B9181B1392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0" t="19872" r="51696" b="30742"/>
          <a:stretch/>
        </p:blipFill>
        <p:spPr>
          <a:xfrm>
            <a:off x="9836558" y="254488"/>
            <a:ext cx="2167406" cy="13564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41D765-E91A-43E7-A777-2856BA356B5A}"/>
              </a:ext>
            </a:extLst>
          </p:cNvPr>
          <p:cNvSpPr/>
          <p:nvPr/>
        </p:nvSpPr>
        <p:spPr>
          <a:xfrm>
            <a:off x="6862703" y="3490641"/>
            <a:ext cx="512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Our number is:</a:t>
            </a:r>
          </a:p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64,326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048D97-32EB-41E8-96BE-902302C6AF62}"/>
              </a:ext>
            </a:extLst>
          </p:cNvPr>
          <p:cNvSpPr/>
          <p:nvPr/>
        </p:nvSpPr>
        <p:spPr>
          <a:xfrm>
            <a:off x="6838294" y="4866388"/>
            <a:ext cx="512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Add two to the thousands place.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5F7AC-F8AE-4AD1-B9FB-02F96AD9C000}"/>
              </a:ext>
            </a:extLst>
          </p:cNvPr>
          <p:cNvSpPr/>
          <p:nvPr/>
        </p:nvSpPr>
        <p:spPr>
          <a:xfrm>
            <a:off x="6838294" y="5297625"/>
            <a:ext cx="512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64,326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30FE2D-9364-4144-B5CA-E29962E50C75}"/>
              </a:ext>
            </a:extLst>
          </p:cNvPr>
          <p:cNvSpPr/>
          <p:nvPr/>
        </p:nvSpPr>
        <p:spPr>
          <a:xfrm>
            <a:off x="7898548" y="1711090"/>
            <a:ext cx="3285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For Example: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CB77A6-EA37-4697-84DD-CF46374405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04" t="28105" r="58425" b="57105"/>
          <a:stretch/>
        </p:blipFill>
        <p:spPr>
          <a:xfrm>
            <a:off x="6969021" y="2442997"/>
            <a:ext cx="3995531" cy="10137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A03B40-59A3-4232-8389-9C205C7061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04" t="28105" r="82688" b="57105"/>
          <a:stretch/>
        </p:blipFill>
        <p:spPr>
          <a:xfrm>
            <a:off x="10964553" y="2442997"/>
            <a:ext cx="1037276" cy="10137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B6076A0-3D2F-42BF-951A-B5D57A8C4D2B}"/>
              </a:ext>
            </a:extLst>
          </p:cNvPr>
          <p:cNvSpPr/>
          <p:nvPr/>
        </p:nvSpPr>
        <p:spPr>
          <a:xfrm>
            <a:off x="124806" y="3206144"/>
            <a:ext cx="67788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mic Sans MS" panose="030F0702030302020204" pitchFamily="66" charset="0"/>
              </a:rPr>
              <a:t>Write the number down with its commas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05FB4B-5A03-4520-B764-9AE97A9218F2}"/>
              </a:ext>
            </a:extLst>
          </p:cNvPr>
          <p:cNvSpPr/>
          <p:nvPr/>
        </p:nvSpPr>
        <p:spPr>
          <a:xfrm>
            <a:off x="124806" y="3734336"/>
            <a:ext cx="6169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33CC"/>
                </a:solidFill>
                <a:latin typeface="Comic Sans MS" panose="030F0702030302020204" pitchFamily="66" charset="0"/>
              </a:rPr>
              <a:t>Ask your partner to Name that number!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64DD4F-A40B-4879-9E29-6BB5E76087D2}"/>
              </a:ext>
            </a:extLst>
          </p:cNvPr>
          <p:cNvSpPr/>
          <p:nvPr/>
        </p:nvSpPr>
        <p:spPr>
          <a:xfrm>
            <a:off x="124806" y="4382073"/>
            <a:ext cx="6169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FF00"/>
                </a:solidFill>
                <a:latin typeface="Comic Sans MS" panose="030F0702030302020204" pitchFamily="66" charset="0"/>
              </a:rPr>
              <a:t>If it is correct – get a point.  If you need help – that’s OK – but no points.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99EB29-310E-4717-B7B5-4D6578671A40}"/>
              </a:ext>
            </a:extLst>
          </p:cNvPr>
          <p:cNvSpPr/>
          <p:nvPr/>
        </p:nvSpPr>
        <p:spPr>
          <a:xfrm>
            <a:off x="6839056" y="5297760"/>
            <a:ext cx="512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6</a:t>
            </a:r>
            <a:r>
              <a:rPr lang="en-US" sz="5400" b="1" dirty="0">
                <a:ln w="254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4</a:t>
            </a:r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,326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C1DD1F-651E-4C6D-B231-5EC8CFFB894B}"/>
              </a:ext>
            </a:extLst>
          </p:cNvPr>
          <p:cNvSpPr/>
          <p:nvPr/>
        </p:nvSpPr>
        <p:spPr>
          <a:xfrm>
            <a:off x="6838294" y="5297490"/>
            <a:ext cx="512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66,326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49156-1758-4972-9079-4107CF3DCF3A}"/>
              </a:ext>
            </a:extLst>
          </p:cNvPr>
          <p:cNvSpPr/>
          <p:nvPr/>
        </p:nvSpPr>
        <p:spPr>
          <a:xfrm>
            <a:off x="190170" y="5314703"/>
            <a:ext cx="6169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mic Sans MS" panose="030F0702030302020204" pitchFamily="66" charset="0"/>
              </a:rPr>
              <a:t>Get it right get a point!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70D6B6-3257-429B-8764-7B2B46E347F8}"/>
              </a:ext>
            </a:extLst>
          </p:cNvPr>
          <p:cNvSpPr/>
          <p:nvPr/>
        </p:nvSpPr>
        <p:spPr>
          <a:xfrm>
            <a:off x="190171" y="6293499"/>
            <a:ext cx="8981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FF00"/>
                </a:solidFill>
                <a:latin typeface="Comic Sans MS" panose="030F0702030302020204" pitchFamily="66" charset="0"/>
              </a:rPr>
              <a:t>There is a place value chart at the end of this Power Point.</a:t>
            </a:r>
          </a:p>
        </p:txBody>
      </p:sp>
    </p:spTree>
    <p:extLst>
      <p:ext uri="{BB962C8B-B14F-4D97-AF65-F5344CB8AC3E}">
        <p14:creationId xmlns:p14="http://schemas.microsoft.com/office/powerpoint/2010/main" val="337228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9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976B3DF-861A-4E32-B77D-EC3C7369B3AC}"/>
              </a:ext>
            </a:extLst>
          </p:cNvPr>
          <p:cNvSpPr txBox="1">
            <a:spLocks/>
          </p:cNvSpPr>
          <p:nvPr/>
        </p:nvSpPr>
        <p:spPr>
          <a:xfrm>
            <a:off x="487626" y="4580426"/>
            <a:ext cx="73369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8</a:t>
            </a:r>
            <a:r>
              <a:rPr lang="en-US" sz="11500" b="1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endParaRPr lang="en-US" sz="115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1D6410B7-E72C-4933-85AA-3B25B6290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84" y="1536175"/>
            <a:ext cx="7336971" cy="897060"/>
          </a:xfrm>
        </p:spPr>
        <p:txBody>
          <a:bodyPr anchor="t" anchorCtr="0">
            <a:noAutofit/>
          </a:bodyPr>
          <a:lstStyle/>
          <a:p>
            <a:r>
              <a:rPr lang="en-US" sz="4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Switch a Digit</a:t>
            </a:r>
            <a:endParaRPr lang="en-US" sz="4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3D919CB6-78E1-4EB5-91CC-C81CDD18BF77}"/>
              </a:ext>
            </a:extLst>
          </p:cNvPr>
          <p:cNvSpPr txBox="1">
            <a:spLocks/>
          </p:cNvSpPr>
          <p:nvPr/>
        </p:nvSpPr>
        <p:spPr>
          <a:xfrm>
            <a:off x="5210268" y="5028956"/>
            <a:ext cx="29173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00FFFF"/>
                </a:solidFill>
                <a:effectLst/>
                <a:latin typeface="Comic Sans MS" panose="030F0702030302020204" pitchFamily="66" charset="0"/>
              </a:rPr>
              <a:t>92</a:t>
            </a:r>
            <a:endParaRPr lang="en-US" sz="5400" dirty="0">
              <a:solidFill>
                <a:srgbClr val="00FF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A1FEBDD2-94F9-4706-8C36-795ACA1F2C62}"/>
              </a:ext>
            </a:extLst>
          </p:cNvPr>
          <p:cNvSpPr txBox="1">
            <a:spLocks/>
          </p:cNvSpPr>
          <p:nvPr/>
        </p:nvSpPr>
        <p:spPr>
          <a:xfrm>
            <a:off x="1475463" y="5028956"/>
            <a:ext cx="1654628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72</a:t>
            </a:r>
            <a:endParaRPr lang="en-US" sz="54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54BC1C-CA27-4B7A-BD1F-595BDD211D61}"/>
              </a:ext>
            </a:extLst>
          </p:cNvPr>
          <p:cNvGrpSpPr/>
          <p:nvPr/>
        </p:nvGrpSpPr>
        <p:grpSpPr>
          <a:xfrm>
            <a:off x="6645082" y="-14757"/>
            <a:ext cx="5546918" cy="6872757"/>
            <a:chOff x="6645082" y="-14757"/>
            <a:chExt cx="5546918" cy="6872757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71AAB83-5B3B-4208-AC58-8967AD2BD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5082" y="-14757"/>
              <a:ext cx="5546918" cy="655703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4232A22-133B-4643-B67B-F4E3EEF3A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996" t="89027" r="4855" b="308"/>
            <a:stretch/>
          </p:blipFill>
          <p:spPr>
            <a:xfrm>
              <a:off x="10519655" y="6158727"/>
              <a:ext cx="1672345" cy="699273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C101BDA9-2247-469B-BDD5-3F15BC535E42}"/>
              </a:ext>
            </a:extLst>
          </p:cNvPr>
          <p:cNvSpPr txBox="1">
            <a:spLocks/>
          </p:cNvSpPr>
          <p:nvPr/>
        </p:nvSpPr>
        <p:spPr>
          <a:xfrm>
            <a:off x="335310" y="2625605"/>
            <a:ext cx="73369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What is </a:t>
            </a:r>
            <a:r>
              <a:rPr lang="en-US" sz="28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ten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 more?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1AE155-7232-4A3A-9057-A16F979C18F2}"/>
              </a:ext>
            </a:extLst>
          </p:cNvPr>
          <p:cNvSpPr txBox="1">
            <a:spLocks/>
          </p:cNvSpPr>
          <p:nvPr/>
        </p:nvSpPr>
        <p:spPr>
          <a:xfrm>
            <a:off x="487625" y="3154210"/>
            <a:ext cx="73369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33CC"/>
                </a:solidFill>
                <a:latin typeface="Comic Sans MS" panose="030F0702030302020204" pitchFamily="66" charset="0"/>
              </a:rPr>
              <a:t>What is </a:t>
            </a:r>
            <a:r>
              <a:rPr lang="en-US" sz="2800" u="sng" dirty="0">
                <a:solidFill>
                  <a:srgbClr val="FF33CC"/>
                </a:solidFill>
                <a:latin typeface="Comic Sans MS" panose="030F0702030302020204" pitchFamily="66" charset="0"/>
              </a:rPr>
              <a:t>ten </a:t>
            </a:r>
            <a:r>
              <a:rPr lang="en-US" sz="2800" dirty="0">
                <a:solidFill>
                  <a:srgbClr val="FF33CC"/>
                </a:solidFill>
                <a:latin typeface="Comic Sans MS" panose="030F0702030302020204" pitchFamily="66" charset="0"/>
              </a:rPr>
              <a:t> less?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18C7272-0B99-4EB8-AD95-854A32E9ED32}"/>
              </a:ext>
            </a:extLst>
          </p:cNvPr>
          <p:cNvSpPr txBox="1">
            <a:spLocks/>
          </p:cNvSpPr>
          <p:nvPr/>
        </p:nvSpPr>
        <p:spPr>
          <a:xfrm>
            <a:off x="35184" y="196977"/>
            <a:ext cx="8937366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FFFF"/>
                </a:solidFill>
                <a:latin typeface="Comic Sans MS" panose="030F0702030302020204" pitchFamily="66" charset="0"/>
              </a:rPr>
              <a:t>Changing Place Value Practice</a:t>
            </a:r>
            <a:endParaRPr lang="en-US" sz="44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8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>
            <a:extLst>
              <a:ext uri="{FF2B5EF4-FFF2-40B4-BE49-F238E27FC236}">
                <a16:creationId xmlns:a16="http://schemas.microsoft.com/office/drawing/2014/main" id="{3D919CB6-78E1-4EB5-91CC-C81CDD18BF77}"/>
              </a:ext>
            </a:extLst>
          </p:cNvPr>
          <p:cNvSpPr txBox="1">
            <a:spLocks/>
          </p:cNvSpPr>
          <p:nvPr/>
        </p:nvSpPr>
        <p:spPr>
          <a:xfrm>
            <a:off x="5686518" y="5028956"/>
            <a:ext cx="29173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00FFFF"/>
                </a:solidFill>
                <a:effectLst/>
                <a:latin typeface="Comic Sans MS" panose="030F0702030302020204" pitchFamily="66" charset="0"/>
              </a:rPr>
              <a:t>592</a:t>
            </a:r>
            <a:endParaRPr lang="en-US" sz="5400" dirty="0">
              <a:solidFill>
                <a:srgbClr val="00FF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A1FEBDD2-94F9-4706-8C36-795ACA1F2C62}"/>
              </a:ext>
            </a:extLst>
          </p:cNvPr>
          <p:cNvSpPr txBox="1">
            <a:spLocks/>
          </p:cNvSpPr>
          <p:nvPr/>
        </p:nvSpPr>
        <p:spPr>
          <a:xfrm>
            <a:off x="961113" y="5028956"/>
            <a:ext cx="1654628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572</a:t>
            </a:r>
            <a:endParaRPr lang="en-US" sz="54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76B3DF-861A-4E32-B77D-EC3C7369B3AC}"/>
              </a:ext>
            </a:extLst>
          </p:cNvPr>
          <p:cNvSpPr txBox="1">
            <a:spLocks/>
          </p:cNvSpPr>
          <p:nvPr/>
        </p:nvSpPr>
        <p:spPr>
          <a:xfrm>
            <a:off x="487626" y="4580426"/>
            <a:ext cx="73369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58</a:t>
            </a:r>
            <a:r>
              <a:rPr lang="en-US" sz="11500" b="1" dirty="0">
                <a:solidFill>
                  <a:srgbClr val="FFFF00"/>
                </a:solidFill>
                <a:latin typeface="Comic Sans MS" panose="030F0702030302020204" pitchFamily="66" charset="0"/>
              </a:rPr>
              <a:t>2</a:t>
            </a:r>
            <a:endParaRPr lang="en-US" sz="115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1D6410B7-E72C-4933-85AA-3B25B6290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84" y="1536175"/>
            <a:ext cx="7336971" cy="897060"/>
          </a:xfrm>
        </p:spPr>
        <p:txBody>
          <a:bodyPr anchor="t" anchorCtr="0">
            <a:noAutofit/>
          </a:bodyPr>
          <a:lstStyle/>
          <a:p>
            <a:r>
              <a:rPr lang="en-US" sz="4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Switch a Digit</a:t>
            </a:r>
            <a:endParaRPr lang="en-US" sz="4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54BC1C-CA27-4B7A-BD1F-595BDD211D61}"/>
              </a:ext>
            </a:extLst>
          </p:cNvPr>
          <p:cNvGrpSpPr/>
          <p:nvPr/>
        </p:nvGrpSpPr>
        <p:grpSpPr>
          <a:xfrm>
            <a:off x="6645082" y="-14757"/>
            <a:ext cx="5546918" cy="6872757"/>
            <a:chOff x="6645082" y="-14757"/>
            <a:chExt cx="5546918" cy="6872757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71AAB83-5B3B-4208-AC58-8967AD2BD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5082" y="-14757"/>
              <a:ext cx="5546918" cy="655703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4232A22-133B-4643-B67B-F4E3EEF3A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996" t="89027" r="4855" b="308"/>
            <a:stretch/>
          </p:blipFill>
          <p:spPr>
            <a:xfrm>
              <a:off x="10519655" y="6158727"/>
              <a:ext cx="1672345" cy="699273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C101BDA9-2247-469B-BDD5-3F15BC535E42}"/>
              </a:ext>
            </a:extLst>
          </p:cNvPr>
          <p:cNvSpPr txBox="1">
            <a:spLocks/>
          </p:cNvSpPr>
          <p:nvPr/>
        </p:nvSpPr>
        <p:spPr>
          <a:xfrm>
            <a:off x="335310" y="2625605"/>
            <a:ext cx="73369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What is </a:t>
            </a:r>
            <a:r>
              <a:rPr lang="en-US" sz="28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ten  more 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than 82?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1AE155-7232-4A3A-9057-A16F979C18F2}"/>
              </a:ext>
            </a:extLst>
          </p:cNvPr>
          <p:cNvSpPr txBox="1">
            <a:spLocks/>
          </p:cNvSpPr>
          <p:nvPr/>
        </p:nvSpPr>
        <p:spPr>
          <a:xfrm>
            <a:off x="487625" y="3182515"/>
            <a:ext cx="73369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33CC"/>
                </a:solidFill>
                <a:latin typeface="Comic Sans MS" panose="030F0702030302020204" pitchFamily="66" charset="0"/>
              </a:rPr>
              <a:t>What is </a:t>
            </a:r>
            <a:r>
              <a:rPr lang="en-US" sz="2800" u="sng" dirty="0">
                <a:solidFill>
                  <a:srgbClr val="FF33CC"/>
                </a:solidFill>
                <a:latin typeface="Comic Sans MS" panose="030F0702030302020204" pitchFamily="66" charset="0"/>
              </a:rPr>
              <a:t>ten  less </a:t>
            </a:r>
            <a:r>
              <a:rPr lang="en-US" sz="2800" dirty="0">
                <a:solidFill>
                  <a:srgbClr val="FF33CC"/>
                </a:solidFill>
                <a:latin typeface="Comic Sans MS" panose="030F0702030302020204" pitchFamily="66" charset="0"/>
              </a:rPr>
              <a:t>than 82?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18C7272-0B99-4EB8-AD95-854A32E9ED32}"/>
              </a:ext>
            </a:extLst>
          </p:cNvPr>
          <p:cNvSpPr txBox="1">
            <a:spLocks/>
          </p:cNvSpPr>
          <p:nvPr/>
        </p:nvSpPr>
        <p:spPr>
          <a:xfrm>
            <a:off x="35184" y="196977"/>
            <a:ext cx="8937366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FFFF"/>
                </a:solidFill>
                <a:latin typeface="Comic Sans MS" panose="030F0702030302020204" pitchFamily="66" charset="0"/>
              </a:rPr>
              <a:t>Changing Place Value Practice</a:t>
            </a:r>
            <a:endParaRPr lang="en-US" sz="44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0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976B3DF-861A-4E32-B77D-EC3C7369B3AC}"/>
              </a:ext>
            </a:extLst>
          </p:cNvPr>
          <p:cNvSpPr txBox="1">
            <a:spLocks/>
          </p:cNvSpPr>
          <p:nvPr/>
        </p:nvSpPr>
        <p:spPr>
          <a:xfrm>
            <a:off x="487626" y="4580426"/>
            <a:ext cx="73369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dirty="0">
                <a:solidFill>
                  <a:srgbClr val="FFFF00"/>
                </a:solidFill>
                <a:effectLst/>
                <a:latin typeface="Comic Sans MS" panose="030F0702030302020204" pitchFamily="66" charset="0"/>
              </a:rPr>
              <a:t>352</a:t>
            </a:r>
            <a:endParaRPr lang="en-US" sz="115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1D6410B7-E72C-4933-85AA-3B25B6290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84" y="1536175"/>
            <a:ext cx="7336971" cy="897060"/>
          </a:xfrm>
        </p:spPr>
        <p:txBody>
          <a:bodyPr anchor="t" anchorCtr="0">
            <a:noAutofit/>
          </a:bodyPr>
          <a:lstStyle/>
          <a:p>
            <a:r>
              <a:rPr lang="en-US" sz="4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Switch a Digit</a:t>
            </a:r>
            <a:endParaRPr lang="en-US" sz="4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3D919CB6-78E1-4EB5-91CC-C81CDD18BF77}"/>
              </a:ext>
            </a:extLst>
          </p:cNvPr>
          <p:cNvSpPr txBox="1">
            <a:spLocks/>
          </p:cNvSpPr>
          <p:nvPr/>
        </p:nvSpPr>
        <p:spPr>
          <a:xfrm>
            <a:off x="5686518" y="5054234"/>
            <a:ext cx="2917371" cy="8717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00FFFF"/>
                </a:solidFill>
                <a:effectLst/>
                <a:latin typeface="Comic Sans MS" panose="030F0702030302020204" pitchFamily="66" charset="0"/>
              </a:rPr>
              <a:t>452</a:t>
            </a:r>
            <a:endParaRPr lang="en-US" sz="5400" dirty="0">
              <a:solidFill>
                <a:srgbClr val="00FF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A1FEBDD2-94F9-4706-8C36-795ACA1F2C62}"/>
              </a:ext>
            </a:extLst>
          </p:cNvPr>
          <p:cNvSpPr txBox="1">
            <a:spLocks/>
          </p:cNvSpPr>
          <p:nvPr/>
        </p:nvSpPr>
        <p:spPr>
          <a:xfrm>
            <a:off x="961113" y="5028956"/>
            <a:ext cx="1654628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252</a:t>
            </a:r>
            <a:endParaRPr lang="en-US" sz="54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54BC1C-CA27-4B7A-BD1F-595BDD211D61}"/>
              </a:ext>
            </a:extLst>
          </p:cNvPr>
          <p:cNvGrpSpPr/>
          <p:nvPr/>
        </p:nvGrpSpPr>
        <p:grpSpPr>
          <a:xfrm>
            <a:off x="6645082" y="-14757"/>
            <a:ext cx="5546918" cy="6872757"/>
            <a:chOff x="6645082" y="-14757"/>
            <a:chExt cx="5546918" cy="6872757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71AAB83-5B3B-4208-AC58-8967AD2BD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5082" y="-14757"/>
              <a:ext cx="5546918" cy="655703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4232A22-133B-4643-B67B-F4E3EEF3A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996" t="89027" r="4855" b="308"/>
            <a:stretch/>
          </p:blipFill>
          <p:spPr>
            <a:xfrm>
              <a:off x="10519655" y="6158727"/>
              <a:ext cx="1672345" cy="699273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C101BDA9-2247-469B-BDD5-3F15BC535E42}"/>
              </a:ext>
            </a:extLst>
          </p:cNvPr>
          <p:cNvSpPr txBox="1">
            <a:spLocks/>
          </p:cNvSpPr>
          <p:nvPr/>
        </p:nvSpPr>
        <p:spPr>
          <a:xfrm>
            <a:off x="335310" y="2625605"/>
            <a:ext cx="73369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What is </a:t>
            </a:r>
            <a:r>
              <a:rPr lang="en-US" sz="28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one hundred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 more?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1AE155-7232-4A3A-9057-A16F979C18F2}"/>
              </a:ext>
            </a:extLst>
          </p:cNvPr>
          <p:cNvSpPr txBox="1">
            <a:spLocks/>
          </p:cNvSpPr>
          <p:nvPr/>
        </p:nvSpPr>
        <p:spPr>
          <a:xfrm>
            <a:off x="487626" y="3135160"/>
            <a:ext cx="73369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33CC"/>
                </a:solidFill>
                <a:latin typeface="Comic Sans MS" panose="030F0702030302020204" pitchFamily="66" charset="0"/>
              </a:rPr>
              <a:t>What is </a:t>
            </a:r>
            <a:r>
              <a:rPr lang="en-US" sz="2800" u="sng" dirty="0">
                <a:solidFill>
                  <a:srgbClr val="FF33CC"/>
                </a:solidFill>
                <a:latin typeface="Comic Sans MS" panose="030F0702030302020204" pitchFamily="66" charset="0"/>
              </a:rPr>
              <a:t>100 hundred less?</a:t>
            </a:r>
            <a:r>
              <a:rPr lang="en-US" sz="2800" dirty="0">
                <a:solidFill>
                  <a:srgbClr val="FF33CC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18C7272-0B99-4EB8-AD95-854A32E9ED32}"/>
              </a:ext>
            </a:extLst>
          </p:cNvPr>
          <p:cNvSpPr txBox="1">
            <a:spLocks/>
          </p:cNvSpPr>
          <p:nvPr/>
        </p:nvSpPr>
        <p:spPr>
          <a:xfrm>
            <a:off x="35184" y="196977"/>
            <a:ext cx="8937366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FFFF"/>
                </a:solidFill>
                <a:latin typeface="Comic Sans MS" panose="030F0702030302020204" pitchFamily="66" charset="0"/>
              </a:rPr>
              <a:t>Changing Place Value Practice</a:t>
            </a:r>
            <a:endParaRPr lang="en-US" sz="44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976B3DF-861A-4E32-B77D-EC3C7369B3AC}"/>
              </a:ext>
            </a:extLst>
          </p:cNvPr>
          <p:cNvSpPr txBox="1">
            <a:spLocks/>
          </p:cNvSpPr>
          <p:nvPr/>
        </p:nvSpPr>
        <p:spPr>
          <a:xfrm>
            <a:off x="487625" y="4191535"/>
            <a:ext cx="73369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FF00"/>
                </a:solidFill>
                <a:effectLst/>
                <a:latin typeface="Comic Sans MS" panose="030F0702030302020204" pitchFamily="66" charset="0"/>
              </a:rPr>
              <a:t>534,7</a:t>
            </a:r>
            <a:r>
              <a:rPr lang="en-US" b="1" dirty="0">
                <a:solidFill>
                  <a:srgbClr val="00FF00"/>
                </a:solidFill>
                <a:latin typeface="Comic Sans MS" panose="030F0702030302020204" pitchFamily="66" charset="0"/>
              </a:rPr>
              <a:t>12,394</a:t>
            </a:r>
            <a:endParaRPr lang="en-US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1D6410B7-E72C-4933-85AA-3B25B6290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84" y="1536175"/>
            <a:ext cx="7336971" cy="897060"/>
          </a:xfrm>
        </p:spPr>
        <p:txBody>
          <a:bodyPr anchor="t" anchorCtr="0">
            <a:noAutofit/>
          </a:bodyPr>
          <a:lstStyle/>
          <a:p>
            <a:r>
              <a:rPr lang="en-US" sz="4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Switch a Digit</a:t>
            </a:r>
            <a:endParaRPr lang="en-US" sz="4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3D919CB6-78E1-4EB5-91CC-C81CDD18BF77}"/>
              </a:ext>
            </a:extLst>
          </p:cNvPr>
          <p:cNvSpPr txBox="1">
            <a:spLocks/>
          </p:cNvSpPr>
          <p:nvPr/>
        </p:nvSpPr>
        <p:spPr>
          <a:xfrm>
            <a:off x="815994" y="4925174"/>
            <a:ext cx="5886449" cy="8717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More 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534,</a:t>
            </a:r>
            <a:r>
              <a:rPr lang="en-US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8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12,394</a:t>
            </a:r>
            <a:endParaRPr lang="en-US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54BC1C-CA27-4B7A-BD1F-595BDD211D61}"/>
              </a:ext>
            </a:extLst>
          </p:cNvPr>
          <p:cNvGrpSpPr/>
          <p:nvPr/>
        </p:nvGrpSpPr>
        <p:grpSpPr>
          <a:xfrm>
            <a:off x="6645082" y="-14757"/>
            <a:ext cx="5546918" cy="6872757"/>
            <a:chOff x="6645082" y="-14757"/>
            <a:chExt cx="5546918" cy="6872757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71AAB83-5B3B-4208-AC58-8967AD2BD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5082" y="-14757"/>
              <a:ext cx="5546918" cy="655703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4232A22-133B-4643-B67B-F4E3EEF3A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996" t="89027" r="4855" b="308"/>
            <a:stretch/>
          </p:blipFill>
          <p:spPr>
            <a:xfrm>
              <a:off x="10519655" y="6158727"/>
              <a:ext cx="1672345" cy="699273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C101BDA9-2247-469B-BDD5-3F15BC535E42}"/>
              </a:ext>
            </a:extLst>
          </p:cNvPr>
          <p:cNvSpPr txBox="1">
            <a:spLocks/>
          </p:cNvSpPr>
          <p:nvPr/>
        </p:nvSpPr>
        <p:spPr>
          <a:xfrm>
            <a:off x="335310" y="2625605"/>
            <a:ext cx="73369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What is </a:t>
            </a:r>
            <a:r>
              <a:rPr lang="en-US" sz="28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one hundred thousand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 more?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1AE155-7232-4A3A-9057-A16F979C18F2}"/>
              </a:ext>
            </a:extLst>
          </p:cNvPr>
          <p:cNvSpPr txBox="1">
            <a:spLocks/>
          </p:cNvSpPr>
          <p:nvPr/>
        </p:nvSpPr>
        <p:spPr>
          <a:xfrm>
            <a:off x="487625" y="3154485"/>
            <a:ext cx="73369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33CC"/>
                </a:solidFill>
                <a:latin typeface="Comic Sans MS" panose="030F0702030302020204" pitchFamily="66" charset="0"/>
              </a:rPr>
              <a:t>What is </a:t>
            </a:r>
            <a:r>
              <a:rPr lang="en-US" sz="2800" u="sng" dirty="0">
                <a:solidFill>
                  <a:srgbClr val="FF33CC"/>
                </a:solidFill>
                <a:latin typeface="Comic Sans MS" panose="030F0702030302020204" pitchFamily="66" charset="0"/>
              </a:rPr>
              <a:t>one hundred thousand </a:t>
            </a:r>
            <a:r>
              <a:rPr lang="en-US" sz="2800" dirty="0">
                <a:solidFill>
                  <a:srgbClr val="FF33CC"/>
                </a:solidFill>
                <a:latin typeface="Comic Sans MS" panose="030F0702030302020204" pitchFamily="66" charset="0"/>
              </a:rPr>
              <a:t>less?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18C7272-0B99-4EB8-AD95-854A32E9ED32}"/>
              </a:ext>
            </a:extLst>
          </p:cNvPr>
          <p:cNvSpPr txBox="1">
            <a:spLocks/>
          </p:cNvSpPr>
          <p:nvPr/>
        </p:nvSpPr>
        <p:spPr>
          <a:xfrm>
            <a:off x="35184" y="196977"/>
            <a:ext cx="8937366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FFFF"/>
                </a:solidFill>
                <a:latin typeface="Comic Sans MS" panose="030F0702030302020204" pitchFamily="66" charset="0"/>
              </a:rPr>
              <a:t>Changing Place Value Practice</a:t>
            </a:r>
            <a:endParaRPr lang="en-US" sz="44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AE3338E-496E-48C2-9D04-196B340280F0}"/>
              </a:ext>
            </a:extLst>
          </p:cNvPr>
          <p:cNvSpPr txBox="1">
            <a:spLocks/>
          </p:cNvSpPr>
          <p:nvPr/>
        </p:nvSpPr>
        <p:spPr>
          <a:xfrm>
            <a:off x="819363" y="5740494"/>
            <a:ext cx="5886449" cy="8717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FF33CC"/>
                </a:solidFill>
                <a:latin typeface="Comic Sans MS" panose="030F0702030302020204" pitchFamily="66" charset="0"/>
              </a:rPr>
              <a:t>Less </a:t>
            </a:r>
            <a:r>
              <a:rPr lang="en-US" b="1" dirty="0">
                <a:solidFill>
                  <a:srgbClr val="FF33CC"/>
                </a:solidFill>
                <a:latin typeface="Comic Sans MS" panose="030F0702030302020204" pitchFamily="66" charset="0"/>
              </a:rPr>
              <a:t>534,</a:t>
            </a:r>
            <a:r>
              <a:rPr lang="en-US" b="1" u="sng" dirty="0">
                <a:solidFill>
                  <a:srgbClr val="FF33CC"/>
                </a:solidFill>
                <a:latin typeface="Comic Sans MS" panose="030F0702030302020204" pitchFamily="66" charset="0"/>
              </a:rPr>
              <a:t>6</a:t>
            </a:r>
            <a:r>
              <a:rPr lang="en-US" b="1" dirty="0">
                <a:solidFill>
                  <a:srgbClr val="FF33CC"/>
                </a:solidFill>
                <a:latin typeface="Comic Sans MS" panose="030F0702030302020204" pitchFamily="66" charset="0"/>
              </a:rPr>
              <a:t>12,394</a:t>
            </a:r>
            <a:endParaRPr lang="en-US" dirty="0">
              <a:solidFill>
                <a:srgbClr val="FF33CC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4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976B3DF-861A-4E32-B77D-EC3C7369B3AC}"/>
              </a:ext>
            </a:extLst>
          </p:cNvPr>
          <p:cNvSpPr txBox="1">
            <a:spLocks/>
          </p:cNvSpPr>
          <p:nvPr/>
        </p:nvSpPr>
        <p:spPr>
          <a:xfrm>
            <a:off x="487625" y="4191535"/>
            <a:ext cx="73369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FF00"/>
                </a:solidFill>
                <a:effectLst/>
                <a:latin typeface="Comic Sans MS" panose="030F0702030302020204" pitchFamily="66" charset="0"/>
              </a:rPr>
              <a:t>468,867,238</a:t>
            </a:r>
            <a:endParaRPr lang="en-US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1D6410B7-E72C-4933-85AA-3B25B6290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84" y="1536175"/>
            <a:ext cx="7336971" cy="897060"/>
          </a:xfrm>
        </p:spPr>
        <p:txBody>
          <a:bodyPr anchor="t" anchorCtr="0">
            <a:noAutofit/>
          </a:bodyPr>
          <a:lstStyle/>
          <a:p>
            <a:r>
              <a:rPr lang="en-US" sz="4800" b="1" dirty="0">
                <a:solidFill>
                  <a:srgbClr val="00FF00"/>
                </a:solidFill>
                <a:latin typeface="Comic Sans MS" panose="030F0702030302020204" pitchFamily="66" charset="0"/>
              </a:rPr>
              <a:t>Switch a Digit</a:t>
            </a:r>
            <a:endParaRPr lang="en-US" sz="4800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3D919CB6-78E1-4EB5-91CC-C81CDD18BF77}"/>
              </a:ext>
            </a:extLst>
          </p:cNvPr>
          <p:cNvSpPr txBox="1">
            <a:spLocks/>
          </p:cNvSpPr>
          <p:nvPr/>
        </p:nvSpPr>
        <p:spPr>
          <a:xfrm>
            <a:off x="815994" y="4925174"/>
            <a:ext cx="5886449" cy="8717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More 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46</a:t>
            </a:r>
            <a:r>
              <a:rPr lang="en-US" b="1" u="sng" dirty="0">
                <a:solidFill>
                  <a:srgbClr val="FFFF00"/>
                </a:solidFill>
                <a:latin typeface="Comic Sans MS" panose="030F0702030302020204" pitchFamily="66" charset="0"/>
              </a:rPr>
              <a:t>9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,867,238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54BC1C-CA27-4B7A-BD1F-595BDD211D61}"/>
              </a:ext>
            </a:extLst>
          </p:cNvPr>
          <p:cNvGrpSpPr/>
          <p:nvPr/>
        </p:nvGrpSpPr>
        <p:grpSpPr>
          <a:xfrm>
            <a:off x="6645082" y="-14757"/>
            <a:ext cx="5546918" cy="6872757"/>
            <a:chOff x="6645082" y="-14757"/>
            <a:chExt cx="5546918" cy="6872757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71AAB83-5B3B-4208-AC58-8967AD2BD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5082" y="-14757"/>
              <a:ext cx="5546918" cy="655703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4232A22-133B-4643-B67B-F4E3EEF3AA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4996" t="89027" r="4855" b="308"/>
            <a:stretch/>
          </p:blipFill>
          <p:spPr>
            <a:xfrm>
              <a:off x="10519655" y="6158727"/>
              <a:ext cx="1672345" cy="699273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C101BDA9-2247-469B-BDD5-3F15BC535E42}"/>
              </a:ext>
            </a:extLst>
          </p:cNvPr>
          <p:cNvSpPr txBox="1">
            <a:spLocks/>
          </p:cNvSpPr>
          <p:nvPr/>
        </p:nvSpPr>
        <p:spPr>
          <a:xfrm>
            <a:off x="335310" y="2625605"/>
            <a:ext cx="73369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What is </a:t>
            </a:r>
            <a:r>
              <a:rPr lang="en-US" sz="2800" u="sng" dirty="0">
                <a:solidFill>
                  <a:srgbClr val="FFFF00"/>
                </a:solidFill>
                <a:latin typeface="Comic Sans MS" panose="030F0702030302020204" pitchFamily="66" charset="0"/>
              </a:rPr>
              <a:t>one million </a:t>
            </a:r>
            <a:r>
              <a:rPr lang="en-US" sz="2800" dirty="0">
                <a:solidFill>
                  <a:srgbClr val="FFFF00"/>
                </a:solidFill>
                <a:latin typeface="Comic Sans MS" panose="030F0702030302020204" pitchFamily="66" charset="0"/>
              </a:rPr>
              <a:t>more?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1AE155-7232-4A3A-9057-A16F979C18F2}"/>
              </a:ext>
            </a:extLst>
          </p:cNvPr>
          <p:cNvSpPr txBox="1">
            <a:spLocks/>
          </p:cNvSpPr>
          <p:nvPr/>
        </p:nvSpPr>
        <p:spPr>
          <a:xfrm>
            <a:off x="487625" y="3154485"/>
            <a:ext cx="7336971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33CC"/>
                </a:solidFill>
                <a:latin typeface="Comic Sans MS" panose="030F0702030302020204" pitchFamily="66" charset="0"/>
              </a:rPr>
              <a:t>What is </a:t>
            </a:r>
            <a:r>
              <a:rPr lang="en-US" sz="2800" u="sng" dirty="0">
                <a:solidFill>
                  <a:srgbClr val="FF33CC"/>
                </a:solidFill>
                <a:latin typeface="Comic Sans MS" panose="030F0702030302020204" pitchFamily="66" charset="0"/>
              </a:rPr>
              <a:t>one million </a:t>
            </a:r>
            <a:r>
              <a:rPr lang="en-US" sz="2800" dirty="0">
                <a:solidFill>
                  <a:srgbClr val="FF33CC"/>
                </a:solidFill>
                <a:latin typeface="Comic Sans MS" panose="030F0702030302020204" pitchFamily="66" charset="0"/>
              </a:rPr>
              <a:t>less?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18C7272-0B99-4EB8-AD95-854A32E9ED32}"/>
              </a:ext>
            </a:extLst>
          </p:cNvPr>
          <p:cNvSpPr txBox="1">
            <a:spLocks/>
          </p:cNvSpPr>
          <p:nvPr/>
        </p:nvSpPr>
        <p:spPr>
          <a:xfrm>
            <a:off x="35184" y="196977"/>
            <a:ext cx="8937366" cy="8970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00FFFF"/>
                </a:solidFill>
                <a:latin typeface="Comic Sans MS" panose="030F0702030302020204" pitchFamily="66" charset="0"/>
              </a:rPr>
              <a:t>Changing Place Value Practice</a:t>
            </a:r>
            <a:endParaRPr lang="en-US" sz="44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AE3338E-496E-48C2-9D04-196B340280F0}"/>
              </a:ext>
            </a:extLst>
          </p:cNvPr>
          <p:cNvSpPr txBox="1">
            <a:spLocks/>
          </p:cNvSpPr>
          <p:nvPr/>
        </p:nvSpPr>
        <p:spPr>
          <a:xfrm>
            <a:off x="819363" y="5740494"/>
            <a:ext cx="5886449" cy="87178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FF33CC"/>
                </a:solidFill>
                <a:latin typeface="Comic Sans MS" panose="030F0702030302020204" pitchFamily="66" charset="0"/>
              </a:rPr>
              <a:t>Less </a:t>
            </a:r>
            <a:r>
              <a:rPr lang="en-US" b="1" dirty="0">
                <a:solidFill>
                  <a:srgbClr val="FF33CC"/>
                </a:solidFill>
                <a:latin typeface="Comic Sans MS" panose="030F0702030302020204" pitchFamily="66" charset="0"/>
              </a:rPr>
              <a:t>46</a:t>
            </a:r>
            <a:r>
              <a:rPr lang="en-US" b="1" u="sng" dirty="0">
                <a:solidFill>
                  <a:srgbClr val="FF33CC"/>
                </a:solidFill>
                <a:latin typeface="Comic Sans MS" panose="030F0702030302020204" pitchFamily="66" charset="0"/>
              </a:rPr>
              <a:t>7</a:t>
            </a:r>
            <a:r>
              <a:rPr lang="en-US" b="1" dirty="0">
                <a:solidFill>
                  <a:srgbClr val="FF33CC"/>
                </a:solidFill>
                <a:latin typeface="Comic Sans MS" panose="030F0702030302020204" pitchFamily="66" charset="0"/>
              </a:rPr>
              <a:t>,867,238</a:t>
            </a:r>
          </a:p>
        </p:txBody>
      </p:sp>
    </p:spTree>
    <p:extLst>
      <p:ext uri="{BB962C8B-B14F-4D97-AF65-F5344CB8AC3E}">
        <p14:creationId xmlns:p14="http://schemas.microsoft.com/office/powerpoint/2010/main" val="13362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A1A46D-D185-42CA-B38B-ED905F8E4C7F}"/>
              </a:ext>
            </a:extLst>
          </p:cNvPr>
          <p:cNvSpPr/>
          <p:nvPr/>
        </p:nvSpPr>
        <p:spPr>
          <a:xfrm>
            <a:off x="372456" y="1834200"/>
            <a:ext cx="4682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FFFF00"/>
                </a:solidFill>
                <a:hlinkClick r:id="rId3"/>
              </a:rPr>
              <a:t>https://www.calculator.net/dice-roller.html</a:t>
            </a:r>
            <a:endParaRPr lang="en-US" sz="2000" u="sng" dirty="0">
              <a:solidFill>
                <a:srgbClr val="FF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BAB71C-46D5-4271-91A6-E71E944031C9}"/>
              </a:ext>
            </a:extLst>
          </p:cNvPr>
          <p:cNvSpPr/>
          <p:nvPr/>
        </p:nvSpPr>
        <p:spPr>
          <a:xfrm>
            <a:off x="372456" y="354593"/>
            <a:ext cx="9510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Switch a Digit!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824576-055C-4205-89FA-E5DF364AAB17}"/>
              </a:ext>
            </a:extLst>
          </p:cNvPr>
          <p:cNvSpPr/>
          <p:nvPr/>
        </p:nvSpPr>
        <p:spPr>
          <a:xfrm>
            <a:off x="372456" y="1353540"/>
            <a:ext cx="8384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Click this link to open the dice roller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05358A-B11F-4E37-B613-EB9DD79D92A6}"/>
              </a:ext>
            </a:extLst>
          </p:cNvPr>
          <p:cNvSpPr/>
          <p:nvPr/>
        </p:nvSpPr>
        <p:spPr>
          <a:xfrm>
            <a:off x="372456" y="2714970"/>
            <a:ext cx="66481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FF00"/>
                </a:solidFill>
                <a:latin typeface="Comic Sans MS" panose="030F0702030302020204" pitchFamily="66" charset="0"/>
              </a:rPr>
              <a:t>Let the dice roller give you a 5-digit number.</a:t>
            </a:r>
            <a:endParaRPr lang="en-US" sz="2200" dirty="0">
              <a:solidFill>
                <a:srgbClr val="00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EA0AB4-34B6-4B05-A6CD-B9181B1392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0" t="19872" r="51696" b="30742"/>
          <a:stretch/>
        </p:blipFill>
        <p:spPr>
          <a:xfrm>
            <a:off x="9836558" y="254488"/>
            <a:ext cx="2167406" cy="13564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41D765-E91A-43E7-A777-2856BA356B5A}"/>
              </a:ext>
            </a:extLst>
          </p:cNvPr>
          <p:cNvSpPr/>
          <p:nvPr/>
        </p:nvSpPr>
        <p:spPr>
          <a:xfrm>
            <a:off x="6862703" y="3490641"/>
            <a:ext cx="512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Our number is:</a:t>
            </a:r>
          </a:p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64,326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048D97-32EB-41E8-96BE-902302C6AF62}"/>
              </a:ext>
            </a:extLst>
          </p:cNvPr>
          <p:cNvSpPr/>
          <p:nvPr/>
        </p:nvSpPr>
        <p:spPr>
          <a:xfrm>
            <a:off x="6838294" y="4866388"/>
            <a:ext cx="512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Add two to the thousands place.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5F7AC-F8AE-4AD1-B9FB-02F96AD9C000}"/>
              </a:ext>
            </a:extLst>
          </p:cNvPr>
          <p:cNvSpPr/>
          <p:nvPr/>
        </p:nvSpPr>
        <p:spPr>
          <a:xfrm>
            <a:off x="6838294" y="5297625"/>
            <a:ext cx="512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64,326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30FE2D-9364-4144-B5CA-E29962E50C75}"/>
              </a:ext>
            </a:extLst>
          </p:cNvPr>
          <p:cNvSpPr/>
          <p:nvPr/>
        </p:nvSpPr>
        <p:spPr>
          <a:xfrm>
            <a:off x="7898548" y="1711090"/>
            <a:ext cx="3285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For Example: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CB77A6-EA37-4697-84DD-CF46374405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04" t="28105" r="58425" b="57105"/>
          <a:stretch/>
        </p:blipFill>
        <p:spPr>
          <a:xfrm>
            <a:off x="6969021" y="2442997"/>
            <a:ext cx="3995531" cy="10137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FA03B40-59A3-4232-8389-9C205C7061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04" t="28105" r="82688" b="57105"/>
          <a:stretch/>
        </p:blipFill>
        <p:spPr>
          <a:xfrm>
            <a:off x="10964553" y="2442997"/>
            <a:ext cx="1037276" cy="10137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B6076A0-3D2F-42BF-951A-B5D57A8C4D2B}"/>
              </a:ext>
            </a:extLst>
          </p:cNvPr>
          <p:cNvSpPr/>
          <p:nvPr/>
        </p:nvSpPr>
        <p:spPr>
          <a:xfrm>
            <a:off x="372456" y="3206144"/>
            <a:ext cx="67788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mic Sans MS" panose="030F0702030302020204" pitchFamily="66" charset="0"/>
              </a:rPr>
              <a:t>Write the number down with its comma.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A05FB4B-5A03-4520-B764-9AE97A9218F2}"/>
              </a:ext>
            </a:extLst>
          </p:cNvPr>
          <p:cNvSpPr/>
          <p:nvPr/>
        </p:nvSpPr>
        <p:spPr>
          <a:xfrm>
            <a:off x="372456" y="3734336"/>
            <a:ext cx="6169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33CC"/>
                </a:solidFill>
                <a:latin typeface="Comic Sans MS" panose="030F0702030302020204" pitchFamily="66" charset="0"/>
              </a:rPr>
              <a:t>Name that number!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64DD4F-A40B-4879-9E29-6BB5E76087D2}"/>
              </a:ext>
            </a:extLst>
          </p:cNvPr>
          <p:cNvSpPr/>
          <p:nvPr/>
        </p:nvSpPr>
        <p:spPr>
          <a:xfrm>
            <a:off x="372456" y="4382073"/>
            <a:ext cx="61694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FF00"/>
                </a:solidFill>
                <a:latin typeface="Comic Sans MS" panose="030F0702030302020204" pitchFamily="66" charset="0"/>
              </a:rPr>
              <a:t>The other partner decides which place value to add and subtract in – I chose 2,000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99EB29-310E-4717-B7B5-4D6578671A40}"/>
              </a:ext>
            </a:extLst>
          </p:cNvPr>
          <p:cNvSpPr/>
          <p:nvPr/>
        </p:nvSpPr>
        <p:spPr>
          <a:xfrm>
            <a:off x="6839056" y="5297760"/>
            <a:ext cx="512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6</a:t>
            </a:r>
            <a:r>
              <a:rPr lang="en-US" sz="5400" b="1" dirty="0">
                <a:ln w="2540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4</a:t>
            </a:r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,326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C1DD1F-651E-4C6D-B231-5EC8CFFB894B}"/>
              </a:ext>
            </a:extLst>
          </p:cNvPr>
          <p:cNvSpPr/>
          <p:nvPr/>
        </p:nvSpPr>
        <p:spPr>
          <a:xfrm>
            <a:off x="6838294" y="5297490"/>
            <a:ext cx="512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FF00"/>
                </a:solidFill>
                <a:latin typeface="Comic Sans MS" panose="030F0702030302020204" pitchFamily="66" charset="0"/>
              </a:rPr>
              <a:t>66,326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49156-1758-4972-9079-4107CF3DCF3A}"/>
              </a:ext>
            </a:extLst>
          </p:cNvPr>
          <p:cNvSpPr/>
          <p:nvPr/>
        </p:nvSpPr>
        <p:spPr>
          <a:xfrm>
            <a:off x="372456" y="5314703"/>
            <a:ext cx="6169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omic Sans MS" panose="030F0702030302020204" pitchFamily="66" charset="0"/>
              </a:rPr>
              <a:t>Get it right get a point!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70D6B6-3257-429B-8764-7B2B46E347F8}"/>
              </a:ext>
            </a:extLst>
          </p:cNvPr>
          <p:cNvSpPr/>
          <p:nvPr/>
        </p:nvSpPr>
        <p:spPr>
          <a:xfrm>
            <a:off x="372456" y="6272913"/>
            <a:ext cx="89819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FF00"/>
                </a:solidFill>
                <a:latin typeface="Comic Sans MS" panose="030F0702030302020204" pitchFamily="66" charset="0"/>
              </a:rPr>
              <a:t>There is a place value chart on the next page.</a:t>
            </a:r>
          </a:p>
        </p:txBody>
      </p:sp>
    </p:spTree>
    <p:extLst>
      <p:ext uri="{BB962C8B-B14F-4D97-AF65-F5344CB8AC3E}">
        <p14:creationId xmlns:p14="http://schemas.microsoft.com/office/powerpoint/2010/main" val="74520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9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A1A46D-D185-42CA-B38B-ED905F8E4C7F}"/>
              </a:ext>
            </a:extLst>
          </p:cNvPr>
          <p:cNvSpPr/>
          <p:nvPr/>
        </p:nvSpPr>
        <p:spPr>
          <a:xfrm>
            <a:off x="345137" y="1125939"/>
            <a:ext cx="4682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FF33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https://www.calculator.net/dice-roller.html</a:t>
            </a:r>
            <a:endParaRPr lang="en-US" sz="2000" u="sng" dirty="0">
              <a:solidFill>
                <a:srgbClr val="FF33CC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BAB71C-46D5-4271-91A6-E71E944031C9}"/>
              </a:ext>
            </a:extLst>
          </p:cNvPr>
          <p:cNvSpPr/>
          <p:nvPr/>
        </p:nvSpPr>
        <p:spPr>
          <a:xfrm>
            <a:off x="361484" y="354593"/>
            <a:ext cx="95109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Switch a Digit!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AA0DB17-447A-4B1B-927E-D5B2289C992F}"/>
              </a:ext>
            </a:extLst>
          </p:cNvPr>
          <p:cNvSpPr txBox="1">
            <a:spLocks/>
          </p:cNvSpPr>
          <p:nvPr/>
        </p:nvSpPr>
        <p:spPr>
          <a:xfrm>
            <a:off x="8882" y="4251204"/>
            <a:ext cx="11537146" cy="1460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800" b="1" kern="0" spc="1000" dirty="0">
                <a:solidFill>
                  <a:srgbClr val="33CCFF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768 236 522 165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D78AAE-DD93-471A-99CB-276BC90F9188}"/>
              </a:ext>
            </a:extLst>
          </p:cNvPr>
          <p:cNvGrpSpPr/>
          <p:nvPr/>
        </p:nvGrpSpPr>
        <p:grpSpPr>
          <a:xfrm>
            <a:off x="671676" y="3851742"/>
            <a:ext cx="10848128" cy="952724"/>
            <a:chOff x="671676" y="3851741"/>
            <a:chExt cx="10848128" cy="1696231"/>
          </a:xfrm>
        </p:grpSpPr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E0F01A77-CE61-4489-80D1-9598C26C48D1}"/>
                </a:ext>
              </a:extLst>
            </p:cNvPr>
            <p:cNvSpPr/>
            <p:nvPr/>
          </p:nvSpPr>
          <p:spPr>
            <a:xfrm>
              <a:off x="9092868" y="3851741"/>
              <a:ext cx="2426936" cy="1696231"/>
            </a:xfrm>
            <a:prstGeom prst="arc">
              <a:avLst>
                <a:gd name="adj1" fmla="val 10948712"/>
                <a:gd name="adj2" fmla="val 4"/>
              </a:avLst>
            </a:prstGeom>
            <a:ln w="25400" cap="rnd">
              <a:solidFill>
                <a:srgbClr val="F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F6E22226-692E-42DB-9C9C-B3D157C8BC3E}"/>
                </a:ext>
              </a:extLst>
            </p:cNvPr>
            <p:cNvSpPr/>
            <p:nvPr/>
          </p:nvSpPr>
          <p:spPr>
            <a:xfrm>
              <a:off x="6306471" y="3851741"/>
              <a:ext cx="2426936" cy="1696231"/>
            </a:xfrm>
            <a:prstGeom prst="arc">
              <a:avLst>
                <a:gd name="adj1" fmla="val 10948712"/>
                <a:gd name="adj2" fmla="val 4"/>
              </a:avLst>
            </a:prstGeom>
            <a:ln w="25400" cap="rnd">
              <a:solidFill>
                <a:srgbClr val="F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BC7C6EA8-A1B4-4662-A46A-91ECB6D811AE}"/>
                </a:ext>
              </a:extLst>
            </p:cNvPr>
            <p:cNvSpPr/>
            <p:nvPr/>
          </p:nvSpPr>
          <p:spPr>
            <a:xfrm>
              <a:off x="3497039" y="3851741"/>
              <a:ext cx="2426936" cy="1696231"/>
            </a:xfrm>
            <a:prstGeom prst="arc">
              <a:avLst>
                <a:gd name="adj1" fmla="val 10948712"/>
                <a:gd name="adj2" fmla="val 4"/>
              </a:avLst>
            </a:prstGeom>
            <a:ln w="25400" cap="rnd">
              <a:solidFill>
                <a:srgbClr val="F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3" name="Arc 32">
              <a:extLst>
                <a:ext uri="{FF2B5EF4-FFF2-40B4-BE49-F238E27FC236}">
                  <a16:creationId xmlns:a16="http://schemas.microsoft.com/office/drawing/2014/main" id="{911F1B05-E709-4E9C-A910-2FE6D5513831}"/>
                </a:ext>
              </a:extLst>
            </p:cNvPr>
            <p:cNvSpPr/>
            <p:nvPr/>
          </p:nvSpPr>
          <p:spPr>
            <a:xfrm>
              <a:off x="671676" y="3851741"/>
              <a:ext cx="2426936" cy="1696231"/>
            </a:xfrm>
            <a:prstGeom prst="arc">
              <a:avLst>
                <a:gd name="adj1" fmla="val 10948712"/>
                <a:gd name="adj2" fmla="val 4"/>
              </a:avLst>
            </a:prstGeom>
            <a:ln w="25400" cap="rnd">
              <a:solidFill>
                <a:srgbClr val="FF9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764C226-961B-4C59-8163-88548C66C6E6}"/>
              </a:ext>
            </a:extLst>
          </p:cNvPr>
          <p:cNvGrpSpPr/>
          <p:nvPr/>
        </p:nvGrpSpPr>
        <p:grpSpPr>
          <a:xfrm>
            <a:off x="810406" y="3110021"/>
            <a:ext cx="7889271" cy="739847"/>
            <a:chOff x="810406" y="3110021"/>
            <a:chExt cx="7889271" cy="73984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ED2554-84F8-47B6-A698-0BD1984BFE22}"/>
                </a:ext>
              </a:extLst>
            </p:cNvPr>
            <p:cNvSpPr txBox="1"/>
            <p:nvPr/>
          </p:nvSpPr>
          <p:spPr>
            <a:xfrm>
              <a:off x="6151734" y="3110021"/>
              <a:ext cx="2547943" cy="739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99FF"/>
                  </a:solidFill>
                  <a:latin typeface="Century Gothic" panose="020B0502020202020204" pitchFamily="34" charset="0"/>
                </a:rPr>
                <a:t>Thousands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A03292B-8D53-4FF0-99E5-7DA128FF3575}"/>
                </a:ext>
              </a:extLst>
            </p:cNvPr>
            <p:cNvSpPr txBox="1"/>
            <p:nvPr/>
          </p:nvSpPr>
          <p:spPr>
            <a:xfrm>
              <a:off x="3677299" y="3110021"/>
              <a:ext cx="2065327" cy="739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99FF"/>
                  </a:solidFill>
                  <a:latin typeface="Century Gothic" panose="020B0502020202020204" pitchFamily="34" charset="0"/>
                </a:rPr>
                <a:t>Millions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FEEE77E-AC77-44B1-8DD1-C1E7C5DF85A3}"/>
                </a:ext>
              </a:extLst>
            </p:cNvPr>
            <p:cNvSpPr txBox="1"/>
            <p:nvPr/>
          </p:nvSpPr>
          <p:spPr>
            <a:xfrm>
              <a:off x="810406" y="3110021"/>
              <a:ext cx="2065327" cy="739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99FF"/>
                  </a:solidFill>
                  <a:latin typeface="Century Gothic" panose="020B0502020202020204" pitchFamily="34" charset="0"/>
                </a:rPr>
                <a:t>Billions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8A619517-BE2A-41AE-A99A-A7F453FEFD9D}"/>
              </a:ext>
            </a:extLst>
          </p:cNvPr>
          <p:cNvSpPr txBox="1"/>
          <p:nvPr/>
        </p:nvSpPr>
        <p:spPr>
          <a:xfrm>
            <a:off x="8885470" y="3110021"/>
            <a:ext cx="2547944" cy="73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99FF"/>
                </a:solidFill>
                <a:latin typeface="Century Gothic" panose="020B0502020202020204" pitchFamily="34" charset="0"/>
              </a:rPr>
              <a:t>Ones</a:t>
            </a:r>
            <a:r>
              <a:rPr lang="en-US" sz="2400" b="1" dirty="0">
                <a:solidFill>
                  <a:srgbClr val="FF99FF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30A3EA-4B98-40B3-B51E-21614A97EC7B}"/>
              </a:ext>
            </a:extLst>
          </p:cNvPr>
          <p:cNvGrpSpPr/>
          <p:nvPr/>
        </p:nvGrpSpPr>
        <p:grpSpPr>
          <a:xfrm>
            <a:off x="440069" y="5301189"/>
            <a:ext cx="11208272" cy="414033"/>
            <a:chOff x="390389" y="5626512"/>
            <a:chExt cx="11208272" cy="41403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5D49053-659F-41E2-8F94-C4CCCD7C737E}"/>
                </a:ext>
              </a:extLst>
            </p:cNvPr>
            <p:cNvSpPr txBox="1"/>
            <p:nvPr/>
          </p:nvSpPr>
          <p:spPr>
            <a:xfrm>
              <a:off x="10734358" y="5640435"/>
              <a:ext cx="864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FF00"/>
                  </a:solidFill>
                  <a:latin typeface="Arial Narrow" panose="020B0606020202030204" pitchFamily="34" charset="0"/>
                </a:rPr>
                <a:t>ones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7FED2D1-4DD4-4C7D-9622-86A0946FED85}"/>
                </a:ext>
              </a:extLst>
            </p:cNvPr>
            <p:cNvSpPr txBox="1"/>
            <p:nvPr/>
          </p:nvSpPr>
          <p:spPr>
            <a:xfrm>
              <a:off x="9865864" y="5640435"/>
              <a:ext cx="864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FF00"/>
                  </a:solidFill>
                  <a:latin typeface="Arial Narrow" panose="020B0606020202030204" pitchFamily="34" charset="0"/>
                </a:rPr>
                <a:t>tens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5B77061-F7E6-4AAB-B5DB-7D486D995C32}"/>
                </a:ext>
              </a:extLst>
            </p:cNvPr>
            <p:cNvSpPr txBox="1"/>
            <p:nvPr/>
          </p:nvSpPr>
          <p:spPr>
            <a:xfrm>
              <a:off x="9007520" y="5640435"/>
              <a:ext cx="992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FF00"/>
                  </a:solidFill>
                  <a:latin typeface="Arial Narrow" panose="020B0606020202030204" pitchFamily="34" charset="0"/>
                </a:rPr>
                <a:t>Hund.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A2C5997-7FCF-40DA-AA22-111B8B27794A}"/>
                </a:ext>
              </a:extLst>
            </p:cNvPr>
            <p:cNvSpPr txBox="1"/>
            <p:nvPr/>
          </p:nvSpPr>
          <p:spPr>
            <a:xfrm>
              <a:off x="7739880" y="5626512"/>
              <a:ext cx="1219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FF00"/>
                  </a:solidFill>
                  <a:latin typeface="Arial Narrow" panose="020B0606020202030204" pitchFamily="34" charset="0"/>
                </a:rPr>
                <a:t>1 </a:t>
              </a:r>
              <a:r>
                <a:rPr lang="en-US" sz="2000" b="1" dirty="0" err="1">
                  <a:solidFill>
                    <a:srgbClr val="00FF00"/>
                  </a:solidFill>
                  <a:latin typeface="Arial Narrow" panose="020B0606020202030204" pitchFamily="34" charset="0"/>
                </a:rPr>
                <a:t>th.</a:t>
              </a:r>
              <a:endParaRPr lang="en-US" sz="2800" b="1" dirty="0">
                <a:solidFill>
                  <a:srgbClr val="00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DD90BA3-B031-486D-B04B-6C926DD5521A}"/>
                </a:ext>
              </a:extLst>
            </p:cNvPr>
            <p:cNvSpPr txBox="1"/>
            <p:nvPr/>
          </p:nvSpPr>
          <p:spPr>
            <a:xfrm>
              <a:off x="6884756" y="5626512"/>
              <a:ext cx="1219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FF00"/>
                  </a:solidFill>
                  <a:latin typeface="Arial Narrow" panose="020B0606020202030204" pitchFamily="34" charset="0"/>
                </a:rPr>
                <a:t>10 </a:t>
              </a:r>
              <a:r>
                <a:rPr lang="en-US" sz="2000" b="1" dirty="0" err="1">
                  <a:solidFill>
                    <a:srgbClr val="00FF00"/>
                  </a:solidFill>
                  <a:latin typeface="Arial Narrow" panose="020B0606020202030204" pitchFamily="34" charset="0"/>
                </a:rPr>
                <a:t>th.</a:t>
              </a:r>
              <a:endParaRPr lang="en-US" sz="2800" b="1" dirty="0">
                <a:solidFill>
                  <a:srgbClr val="00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D416B2B-5A37-40B2-A2E8-2B32652CF52E}"/>
                </a:ext>
              </a:extLst>
            </p:cNvPr>
            <p:cNvSpPr txBox="1"/>
            <p:nvPr/>
          </p:nvSpPr>
          <p:spPr>
            <a:xfrm>
              <a:off x="6065510" y="5626512"/>
              <a:ext cx="1219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FF00"/>
                  </a:solidFill>
                  <a:latin typeface="Arial Narrow" panose="020B0606020202030204" pitchFamily="34" charset="0"/>
                </a:rPr>
                <a:t>100 </a:t>
              </a:r>
              <a:r>
                <a:rPr lang="en-US" sz="2000" b="1" dirty="0" err="1">
                  <a:solidFill>
                    <a:srgbClr val="00FF00"/>
                  </a:solidFill>
                  <a:latin typeface="Arial Narrow" panose="020B0606020202030204" pitchFamily="34" charset="0"/>
                </a:rPr>
                <a:t>th.</a:t>
              </a:r>
              <a:endParaRPr lang="en-US" sz="2800" b="1" dirty="0">
                <a:solidFill>
                  <a:srgbClr val="00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DAC8000-0128-40F0-8396-87D9CCB9AB5C}"/>
                </a:ext>
              </a:extLst>
            </p:cNvPr>
            <p:cNvSpPr txBox="1"/>
            <p:nvPr/>
          </p:nvSpPr>
          <p:spPr>
            <a:xfrm>
              <a:off x="4988122" y="5626512"/>
              <a:ext cx="1219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FF00"/>
                  </a:solidFill>
                  <a:latin typeface="Arial Narrow" panose="020B0606020202030204" pitchFamily="34" charset="0"/>
                </a:rPr>
                <a:t>1 mil.</a:t>
              </a:r>
              <a:endParaRPr lang="en-US" sz="2800" b="1" dirty="0">
                <a:solidFill>
                  <a:srgbClr val="00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8A68759-933E-4DD8-8ABE-E5834FA63A6B}"/>
                </a:ext>
              </a:extLst>
            </p:cNvPr>
            <p:cNvSpPr txBox="1"/>
            <p:nvPr/>
          </p:nvSpPr>
          <p:spPr>
            <a:xfrm>
              <a:off x="4098839" y="5626512"/>
              <a:ext cx="1219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FF00"/>
                  </a:solidFill>
                  <a:latin typeface="Arial Narrow" panose="020B0606020202030204" pitchFamily="34" charset="0"/>
                </a:rPr>
                <a:t>10 mil.</a:t>
              </a:r>
              <a:endParaRPr lang="en-US" sz="2800" b="1" dirty="0">
                <a:solidFill>
                  <a:srgbClr val="00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BE57E3B-6A03-4A0B-BF60-405E1472E447}"/>
                </a:ext>
              </a:extLst>
            </p:cNvPr>
            <p:cNvSpPr txBox="1"/>
            <p:nvPr/>
          </p:nvSpPr>
          <p:spPr>
            <a:xfrm>
              <a:off x="3240494" y="5626512"/>
              <a:ext cx="1219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FF00"/>
                  </a:solidFill>
                  <a:latin typeface="Arial Narrow" panose="020B0606020202030204" pitchFamily="34" charset="0"/>
                </a:rPr>
                <a:t>100 mil.</a:t>
              </a:r>
              <a:endParaRPr lang="en-US" sz="2800" b="1" dirty="0">
                <a:solidFill>
                  <a:srgbClr val="00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55D0F95-A37F-42D1-A07E-9750588BA15A}"/>
                </a:ext>
              </a:extLst>
            </p:cNvPr>
            <p:cNvSpPr txBox="1"/>
            <p:nvPr/>
          </p:nvSpPr>
          <p:spPr>
            <a:xfrm>
              <a:off x="2128919" y="5626512"/>
              <a:ext cx="1219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FF00"/>
                  </a:solidFill>
                  <a:latin typeface="Arial Narrow" panose="020B0606020202030204" pitchFamily="34" charset="0"/>
                </a:rPr>
                <a:t>1 </a:t>
              </a:r>
              <a:r>
                <a:rPr lang="en-US" sz="2000" b="1" dirty="0" err="1">
                  <a:solidFill>
                    <a:srgbClr val="00FF00"/>
                  </a:solidFill>
                  <a:latin typeface="Arial Narrow" panose="020B0606020202030204" pitchFamily="34" charset="0"/>
                </a:rPr>
                <a:t>bil</a:t>
              </a:r>
              <a:r>
                <a:rPr lang="en-US" sz="2000" b="1" dirty="0">
                  <a:solidFill>
                    <a:srgbClr val="00FF00"/>
                  </a:solidFill>
                  <a:latin typeface="Arial Narrow" panose="020B0606020202030204" pitchFamily="34" charset="0"/>
                </a:rPr>
                <a:t>.</a:t>
              </a:r>
              <a:endParaRPr lang="en-US" sz="2800" b="1" dirty="0">
                <a:solidFill>
                  <a:srgbClr val="00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04CD049-FE62-45FF-9BBD-CBA5990A578E}"/>
                </a:ext>
              </a:extLst>
            </p:cNvPr>
            <p:cNvSpPr txBox="1"/>
            <p:nvPr/>
          </p:nvSpPr>
          <p:spPr>
            <a:xfrm>
              <a:off x="1244851" y="5626512"/>
              <a:ext cx="1219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FF00"/>
                  </a:solidFill>
                  <a:latin typeface="Arial Narrow" panose="020B0606020202030204" pitchFamily="34" charset="0"/>
                </a:rPr>
                <a:t>10 </a:t>
              </a:r>
              <a:r>
                <a:rPr lang="en-US" sz="2000" b="1" dirty="0" err="1">
                  <a:solidFill>
                    <a:srgbClr val="00FF00"/>
                  </a:solidFill>
                  <a:latin typeface="Arial Narrow" panose="020B0606020202030204" pitchFamily="34" charset="0"/>
                </a:rPr>
                <a:t>bil</a:t>
              </a:r>
              <a:r>
                <a:rPr lang="en-US" sz="2000" b="1" dirty="0">
                  <a:solidFill>
                    <a:srgbClr val="00FF00"/>
                  </a:solidFill>
                  <a:latin typeface="Arial Narrow" panose="020B0606020202030204" pitchFamily="34" charset="0"/>
                </a:rPr>
                <a:t>.</a:t>
              </a:r>
              <a:endParaRPr lang="en-US" sz="2800" b="1" dirty="0">
                <a:solidFill>
                  <a:srgbClr val="00FF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280912E-C70E-47FB-ACB1-6F5D284508F5}"/>
                </a:ext>
              </a:extLst>
            </p:cNvPr>
            <p:cNvSpPr txBox="1"/>
            <p:nvPr/>
          </p:nvSpPr>
          <p:spPr>
            <a:xfrm>
              <a:off x="390389" y="5626512"/>
              <a:ext cx="12191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FF00"/>
                  </a:solidFill>
                  <a:latin typeface="Arial Narrow" panose="020B0606020202030204" pitchFamily="34" charset="0"/>
                </a:rPr>
                <a:t>100 </a:t>
              </a:r>
              <a:r>
                <a:rPr lang="en-US" sz="2000" b="1" dirty="0" err="1">
                  <a:solidFill>
                    <a:srgbClr val="00FF00"/>
                  </a:solidFill>
                  <a:latin typeface="Arial Narrow" panose="020B0606020202030204" pitchFamily="34" charset="0"/>
                </a:rPr>
                <a:t>bil</a:t>
              </a:r>
              <a:r>
                <a:rPr lang="en-US" sz="2000" b="1" dirty="0">
                  <a:solidFill>
                    <a:srgbClr val="00FF00"/>
                  </a:solidFill>
                  <a:latin typeface="Arial Narrow" panose="020B0606020202030204" pitchFamily="34" charset="0"/>
                </a:rPr>
                <a:t>.</a:t>
              </a:r>
              <a:endParaRPr lang="en-US" sz="2800" b="1" dirty="0">
                <a:solidFill>
                  <a:srgbClr val="00FF0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1AEE268-2ED6-4B30-855A-3D735564C4DB}"/>
              </a:ext>
            </a:extLst>
          </p:cNvPr>
          <p:cNvGrpSpPr/>
          <p:nvPr/>
        </p:nvGrpSpPr>
        <p:grpSpPr>
          <a:xfrm>
            <a:off x="655126" y="5205801"/>
            <a:ext cx="10993215" cy="374479"/>
            <a:chOff x="809635" y="3371075"/>
            <a:chExt cx="8175340" cy="21268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ECFEF21-D9EF-4492-B31F-1DF4FE13D442}"/>
                </a:ext>
              </a:extLst>
            </p:cNvPr>
            <p:cNvGrpSpPr/>
            <p:nvPr/>
          </p:nvGrpSpPr>
          <p:grpSpPr>
            <a:xfrm>
              <a:off x="7066815" y="3442720"/>
              <a:ext cx="1791422" cy="0"/>
              <a:chOff x="3199463" y="5169668"/>
              <a:chExt cx="3050540" cy="0"/>
            </a:xfrm>
            <a:solidFill>
              <a:srgbClr val="00FFFF"/>
            </a:solidFill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5DB954B-F17E-4434-A6DF-1B551C26A3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9463" y="5169668"/>
                <a:ext cx="914400" cy="0"/>
              </a:xfrm>
              <a:prstGeom prst="line">
                <a:avLst/>
              </a:prstGeom>
              <a:grpFill/>
              <a:ln w="12700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5A4B71B-EBF0-493E-A2A9-067B59519C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3563" y="5169668"/>
                <a:ext cx="914400" cy="0"/>
              </a:xfrm>
              <a:prstGeom prst="line">
                <a:avLst/>
              </a:prstGeom>
              <a:grpFill/>
              <a:ln w="12700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DAE4D8A-5FE0-402C-86BB-0927222D00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5603" y="5169668"/>
                <a:ext cx="914400" cy="0"/>
              </a:xfrm>
              <a:prstGeom prst="line">
                <a:avLst/>
              </a:prstGeom>
              <a:grpFill/>
              <a:ln w="12700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2979B01-41AD-4ABB-916C-EDE1B7782643}"/>
                </a:ext>
              </a:extLst>
            </p:cNvPr>
            <p:cNvGrpSpPr/>
            <p:nvPr/>
          </p:nvGrpSpPr>
          <p:grpSpPr>
            <a:xfrm>
              <a:off x="4996444" y="3442720"/>
              <a:ext cx="1791422" cy="0"/>
              <a:chOff x="3199463" y="5169668"/>
              <a:chExt cx="3050540" cy="0"/>
            </a:xfrm>
            <a:solidFill>
              <a:srgbClr val="00FFFF"/>
            </a:solidFill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A47CBA5-87F4-4056-B6D8-777030066E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9463" y="5169668"/>
                <a:ext cx="914400" cy="0"/>
              </a:xfrm>
              <a:prstGeom prst="line">
                <a:avLst/>
              </a:prstGeom>
              <a:grpFill/>
              <a:ln w="12700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8EA8473-A475-41A4-9368-D02C519C5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3563" y="5169668"/>
                <a:ext cx="914400" cy="0"/>
              </a:xfrm>
              <a:prstGeom prst="line">
                <a:avLst/>
              </a:prstGeom>
              <a:grpFill/>
              <a:ln w="12700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2EE49C1-4CDF-4AD3-AC92-C515240CEE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5603" y="5169668"/>
                <a:ext cx="914400" cy="0"/>
              </a:xfrm>
              <a:prstGeom prst="line">
                <a:avLst/>
              </a:prstGeom>
              <a:grpFill/>
              <a:ln w="12700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AAE65DF-C9F3-436E-9155-F6305E74B37F}"/>
                </a:ext>
              </a:extLst>
            </p:cNvPr>
            <p:cNvGrpSpPr/>
            <p:nvPr/>
          </p:nvGrpSpPr>
          <p:grpSpPr>
            <a:xfrm>
              <a:off x="2908958" y="3442720"/>
              <a:ext cx="1791422" cy="0"/>
              <a:chOff x="3199463" y="5169668"/>
              <a:chExt cx="3050540" cy="0"/>
            </a:xfrm>
            <a:solidFill>
              <a:srgbClr val="00FFFF"/>
            </a:solidFill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4DAF8A2-69B2-413E-A0BE-6FE6A6E712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9463" y="5169668"/>
                <a:ext cx="914400" cy="0"/>
              </a:xfrm>
              <a:prstGeom prst="line">
                <a:avLst/>
              </a:prstGeom>
              <a:grpFill/>
              <a:ln w="12700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E76AE0D-7749-40C4-B9DB-38DA348881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3563" y="5169668"/>
                <a:ext cx="914400" cy="0"/>
              </a:xfrm>
              <a:prstGeom prst="line">
                <a:avLst/>
              </a:prstGeom>
              <a:grpFill/>
              <a:ln w="12700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6AA9A1C-0A26-44A7-B1CE-CCEFE368B0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5603" y="5169668"/>
                <a:ext cx="914400" cy="0"/>
              </a:xfrm>
              <a:prstGeom prst="line">
                <a:avLst/>
              </a:prstGeom>
              <a:grpFill/>
              <a:ln w="12700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1A4BDD2-DCBB-4083-A828-19693FD4FED0}"/>
                </a:ext>
              </a:extLst>
            </p:cNvPr>
            <p:cNvGrpSpPr/>
            <p:nvPr/>
          </p:nvGrpSpPr>
          <p:grpSpPr>
            <a:xfrm>
              <a:off x="809635" y="3442720"/>
              <a:ext cx="1791422" cy="0"/>
              <a:chOff x="3199463" y="5169668"/>
              <a:chExt cx="3050540" cy="0"/>
            </a:xfrm>
            <a:solidFill>
              <a:srgbClr val="00FFFF"/>
            </a:solidFill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C09FCA93-517E-413F-B961-B1216954EF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99463" y="5169668"/>
                <a:ext cx="914400" cy="0"/>
              </a:xfrm>
              <a:prstGeom prst="line">
                <a:avLst/>
              </a:prstGeom>
              <a:grpFill/>
              <a:ln w="12700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6EA0E41-43D4-4BE2-A0A8-1543476D8C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53563" y="5169668"/>
                <a:ext cx="914400" cy="0"/>
              </a:xfrm>
              <a:prstGeom prst="line">
                <a:avLst/>
              </a:prstGeom>
              <a:grpFill/>
              <a:ln w="12700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65C23FE-0D1E-43A1-A341-8BCBDB0407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5603" y="5169668"/>
                <a:ext cx="914400" cy="0"/>
              </a:xfrm>
              <a:prstGeom prst="line">
                <a:avLst/>
              </a:prstGeom>
              <a:grpFill/>
              <a:ln w="12700" cap="rnd">
                <a:solidFill>
                  <a:srgbClr val="00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Oval 8">
              <a:extLst>
                <a:ext uri="{FF2B5EF4-FFF2-40B4-BE49-F238E27FC236}">
                  <a16:creationId xmlns:a16="http://schemas.microsoft.com/office/drawing/2014/main" id="{CFFDE912-4DDD-49D6-AB6A-1B0133E22DDB}"/>
                </a:ext>
              </a:extLst>
            </p:cNvPr>
            <p:cNvSpPr/>
            <p:nvPr/>
          </p:nvSpPr>
          <p:spPr>
            <a:xfrm>
              <a:off x="2684562" y="3371075"/>
              <a:ext cx="138972" cy="212682"/>
            </a:xfrm>
            <a:custGeom>
              <a:avLst/>
              <a:gdLst>
                <a:gd name="connsiteX0" fmla="*/ 0 w 219932"/>
                <a:gd name="connsiteY0" fmla="*/ 99675 h 199349"/>
                <a:gd name="connsiteX1" fmla="*/ 109966 w 219932"/>
                <a:gd name="connsiteY1" fmla="*/ 0 h 199349"/>
                <a:gd name="connsiteX2" fmla="*/ 219932 w 219932"/>
                <a:gd name="connsiteY2" fmla="*/ 99675 h 199349"/>
                <a:gd name="connsiteX3" fmla="*/ 109966 w 219932"/>
                <a:gd name="connsiteY3" fmla="*/ 199350 h 199349"/>
                <a:gd name="connsiteX4" fmla="*/ 0 w 219932"/>
                <a:gd name="connsiteY4" fmla="*/ 99675 h 199349"/>
                <a:gd name="connsiteX0" fmla="*/ 0 w 225449"/>
                <a:gd name="connsiteY0" fmla="*/ 99675 h 201149"/>
                <a:gd name="connsiteX1" fmla="*/ 109966 w 225449"/>
                <a:gd name="connsiteY1" fmla="*/ 0 h 201149"/>
                <a:gd name="connsiteX2" fmla="*/ 219932 w 225449"/>
                <a:gd name="connsiteY2" fmla="*/ 99675 h 201149"/>
                <a:gd name="connsiteX3" fmla="*/ 198740 w 225449"/>
                <a:gd name="connsiteY3" fmla="*/ 159139 h 201149"/>
                <a:gd name="connsiteX4" fmla="*/ 109966 w 225449"/>
                <a:gd name="connsiteY4" fmla="*/ 199350 h 201149"/>
                <a:gd name="connsiteX5" fmla="*/ 0 w 225449"/>
                <a:gd name="connsiteY5" fmla="*/ 99675 h 201149"/>
                <a:gd name="connsiteX0" fmla="*/ 0 w 219981"/>
                <a:gd name="connsiteY0" fmla="*/ 99675 h 201149"/>
                <a:gd name="connsiteX1" fmla="*/ 109966 w 219981"/>
                <a:gd name="connsiteY1" fmla="*/ 0 h 201149"/>
                <a:gd name="connsiteX2" fmla="*/ 219932 w 219981"/>
                <a:gd name="connsiteY2" fmla="*/ 99675 h 201149"/>
                <a:gd name="connsiteX3" fmla="*/ 198740 w 219981"/>
                <a:gd name="connsiteY3" fmla="*/ 159139 h 201149"/>
                <a:gd name="connsiteX4" fmla="*/ 109966 w 219981"/>
                <a:gd name="connsiteY4" fmla="*/ 199350 h 201149"/>
                <a:gd name="connsiteX5" fmla="*/ 0 w 219981"/>
                <a:gd name="connsiteY5" fmla="*/ 99675 h 201149"/>
                <a:gd name="connsiteX0" fmla="*/ 0 w 222325"/>
                <a:gd name="connsiteY0" fmla="*/ 99675 h 358228"/>
                <a:gd name="connsiteX1" fmla="*/ 109966 w 222325"/>
                <a:gd name="connsiteY1" fmla="*/ 0 h 358228"/>
                <a:gd name="connsiteX2" fmla="*/ 219932 w 222325"/>
                <a:gd name="connsiteY2" fmla="*/ 99675 h 358228"/>
                <a:gd name="connsiteX3" fmla="*/ 15384 w 222325"/>
                <a:gd name="connsiteY3" fmla="*/ 356783 h 358228"/>
                <a:gd name="connsiteX4" fmla="*/ 109966 w 222325"/>
                <a:gd name="connsiteY4" fmla="*/ 199350 h 358228"/>
                <a:gd name="connsiteX5" fmla="*/ 0 w 222325"/>
                <a:gd name="connsiteY5" fmla="*/ 99675 h 358228"/>
                <a:gd name="connsiteX0" fmla="*/ 0 w 220800"/>
                <a:gd name="connsiteY0" fmla="*/ 99675 h 356897"/>
                <a:gd name="connsiteX1" fmla="*/ 109966 w 220800"/>
                <a:gd name="connsiteY1" fmla="*/ 0 h 356897"/>
                <a:gd name="connsiteX2" fmla="*/ 219932 w 220800"/>
                <a:gd name="connsiteY2" fmla="*/ 99675 h 356897"/>
                <a:gd name="connsiteX3" fmla="*/ 153496 w 220800"/>
                <a:gd name="connsiteY3" fmla="*/ 309157 h 356897"/>
                <a:gd name="connsiteX4" fmla="*/ 15384 w 220800"/>
                <a:gd name="connsiteY4" fmla="*/ 356783 h 356897"/>
                <a:gd name="connsiteX5" fmla="*/ 109966 w 220800"/>
                <a:gd name="connsiteY5" fmla="*/ 199350 h 356897"/>
                <a:gd name="connsiteX6" fmla="*/ 0 w 220800"/>
                <a:gd name="connsiteY6" fmla="*/ 99675 h 356897"/>
                <a:gd name="connsiteX0" fmla="*/ 2252 w 223052"/>
                <a:gd name="connsiteY0" fmla="*/ 99675 h 356886"/>
                <a:gd name="connsiteX1" fmla="*/ 112218 w 223052"/>
                <a:gd name="connsiteY1" fmla="*/ 0 h 356886"/>
                <a:gd name="connsiteX2" fmla="*/ 222184 w 223052"/>
                <a:gd name="connsiteY2" fmla="*/ 99675 h 356886"/>
                <a:gd name="connsiteX3" fmla="*/ 155748 w 223052"/>
                <a:gd name="connsiteY3" fmla="*/ 309157 h 356886"/>
                <a:gd name="connsiteX4" fmla="*/ 17636 w 223052"/>
                <a:gd name="connsiteY4" fmla="*/ 356783 h 356886"/>
                <a:gd name="connsiteX5" fmla="*/ 112218 w 223052"/>
                <a:gd name="connsiteY5" fmla="*/ 199350 h 356886"/>
                <a:gd name="connsiteX6" fmla="*/ 43829 w 223052"/>
                <a:gd name="connsiteY6" fmla="*/ 182951 h 356886"/>
                <a:gd name="connsiteX7" fmla="*/ 2252 w 223052"/>
                <a:gd name="connsiteY7" fmla="*/ 99675 h 356886"/>
                <a:gd name="connsiteX0" fmla="*/ 2252 w 223052"/>
                <a:gd name="connsiteY0" fmla="*/ 99675 h 333314"/>
                <a:gd name="connsiteX1" fmla="*/ 112218 w 223052"/>
                <a:gd name="connsiteY1" fmla="*/ 0 h 333314"/>
                <a:gd name="connsiteX2" fmla="*/ 222184 w 223052"/>
                <a:gd name="connsiteY2" fmla="*/ 99675 h 333314"/>
                <a:gd name="connsiteX3" fmla="*/ 155748 w 223052"/>
                <a:gd name="connsiteY3" fmla="*/ 309157 h 333314"/>
                <a:gd name="connsiteX4" fmla="*/ 968 w 223052"/>
                <a:gd name="connsiteY4" fmla="*/ 328208 h 333314"/>
                <a:gd name="connsiteX5" fmla="*/ 112218 w 223052"/>
                <a:gd name="connsiteY5" fmla="*/ 199350 h 333314"/>
                <a:gd name="connsiteX6" fmla="*/ 43829 w 223052"/>
                <a:gd name="connsiteY6" fmla="*/ 182951 h 333314"/>
                <a:gd name="connsiteX7" fmla="*/ 2252 w 223052"/>
                <a:gd name="connsiteY7" fmla="*/ 99675 h 333314"/>
                <a:gd name="connsiteX0" fmla="*/ 2252 w 223052"/>
                <a:gd name="connsiteY0" fmla="*/ 99675 h 354506"/>
                <a:gd name="connsiteX1" fmla="*/ 112218 w 223052"/>
                <a:gd name="connsiteY1" fmla="*/ 0 h 354506"/>
                <a:gd name="connsiteX2" fmla="*/ 222184 w 223052"/>
                <a:gd name="connsiteY2" fmla="*/ 99675 h 354506"/>
                <a:gd name="connsiteX3" fmla="*/ 155748 w 223052"/>
                <a:gd name="connsiteY3" fmla="*/ 309157 h 354506"/>
                <a:gd name="connsiteX4" fmla="*/ 12874 w 223052"/>
                <a:gd name="connsiteY4" fmla="*/ 354402 h 354506"/>
                <a:gd name="connsiteX5" fmla="*/ 112218 w 223052"/>
                <a:gd name="connsiteY5" fmla="*/ 199350 h 354506"/>
                <a:gd name="connsiteX6" fmla="*/ 43829 w 223052"/>
                <a:gd name="connsiteY6" fmla="*/ 182951 h 354506"/>
                <a:gd name="connsiteX7" fmla="*/ 2252 w 223052"/>
                <a:gd name="connsiteY7" fmla="*/ 99675 h 354506"/>
                <a:gd name="connsiteX0" fmla="*/ 20845 w 241645"/>
                <a:gd name="connsiteY0" fmla="*/ 99675 h 330631"/>
                <a:gd name="connsiteX1" fmla="*/ 130811 w 241645"/>
                <a:gd name="connsiteY1" fmla="*/ 0 h 330631"/>
                <a:gd name="connsiteX2" fmla="*/ 240777 w 241645"/>
                <a:gd name="connsiteY2" fmla="*/ 99675 h 330631"/>
                <a:gd name="connsiteX3" fmla="*/ 174341 w 241645"/>
                <a:gd name="connsiteY3" fmla="*/ 309157 h 330631"/>
                <a:gd name="connsiteX4" fmla="*/ 511 w 241645"/>
                <a:gd name="connsiteY4" fmla="*/ 321064 h 330631"/>
                <a:gd name="connsiteX5" fmla="*/ 130811 w 241645"/>
                <a:gd name="connsiteY5" fmla="*/ 199350 h 330631"/>
                <a:gd name="connsiteX6" fmla="*/ 62422 w 241645"/>
                <a:gd name="connsiteY6" fmla="*/ 182951 h 330631"/>
                <a:gd name="connsiteX7" fmla="*/ 20845 w 241645"/>
                <a:gd name="connsiteY7" fmla="*/ 99675 h 330631"/>
                <a:gd name="connsiteX0" fmla="*/ 20845 w 241645"/>
                <a:gd name="connsiteY0" fmla="*/ 99675 h 330631"/>
                <a:gd name="connsiteX1" fmla="*/ 130811 w 241645"/>
                <a:gd name="connsiteY1" fmla="*/ 0 h 330631"/>
                <a:gd name="connsiteX2" fmla="*/ 240777 w 241645"/>
                <a:gd name="connsiteY2" fmla="*/ 99675 h 330631"/>
                <a:gd name="connsiteX3" fmla="*/ 174341 w 241645"/>
                <a:gd name="connsiteY3" fmla="*/ 309157 h 330631"/>
                <a:gd name="connsiteX4" fmla="*/ 511 w 241645"/>
                <a:gd name="connsiteY4" fmla="*/ 321064 h 330631"/>
                <a:gd name="connsiteX5" fmla="*/ 130811 w 241645"/>
                <a:gd name="connsiteY5" fmla="*/ 199350 h 330631"/>
                <a:gd name="connsiteX6" fmla="*/ 62422 w 241645"/>
                <a:gd name="connsiteY6" fmla="*/ 182951 h 330631"/>
                <a:gd name="connsiteX7" fmla="*/ 20845 w 241645"/>
                <a:gd name="connsiteY7" fmla="*/ 99675 h 330631"/>
                <a:gd name="connsiteX0" fmla="*/ 21758 w 242558"/>
                <a:gd name="connsiteY0" fmla="*/ 99675 h 350054"/>
                <a:gd name="connsiteX1" fmla="*/ 131724 w 242558"/>
                <a:gd name="connsiteY1" fmla="*/ 0 h 350054"/>
                <a:gd name="connsiteX2" fmla="*/ 241690 w 242558"/>
                <a:gd name="connsiteY2" fmla="*/ 99675 h 350054"/>
                <a:gd name="connsiteX3" fmla="*/ 175254 w 242558"/>
                <a:gd name="connsiteY3" fmla="*/ 309157 h 350054"/>
                <a:gd name="connsiteX4" fmla="*/ 1424 w 242558"/>
                <a:gd name="connsiteY4" fmla="*/ 321064 h 350054"/>
                <a:gd name="connsiteX5" fmla="*/ 131724 w 242558"/>
                <a:gd name="connsiteY5" fmla="*/ 199350 h 350054"/>
                <a:gd name="connsiteX6" fmla="*/ 63335 w 242558"/>
                <a:gd name="connsiteY6" fmla="*/ 182951 h 350054"/>
                <a:gd name="connsiteX7" fmla="*/ 21758 w 242558"/>
                <a:gd name="connsiteY7" fmla="*/ 99675 h 350054"/>
                <a:gd name="connsiteX0" fmla="*/ 2253 w 223053"/>
                <a:gd name="connsiteY0" fmla="*/ 99675 h 364740"/>
                <a:gd name="connsiteX1" fmla="*/ 112219 w 223053"/>
                <a:gd name="connsiteY1" fmla="*/ 0 h 364740"/>
                <a:gd name="connsiteX2" fmla="*/ 222185 w 223053"/>
                <a:gd name="connsiteY2" fmla="*/ 99675 h 364740"/>
                <a:gd name="connsiteX3" fmla="*/ 155749 w 223053"/>
                <a:gd name="connsiteY3" fmla="*/ 309157 h 364740"/>
                <a:gd name="connsiteX4" fmla="*/ 20019 w 223053"/>
                <a:gd name="connsiteY4" fmla="*/ 342495 h 364740"/>
                <a:gd name="connsiteX5" fmla="*/ 112219 w 223053"/>
                <a:gd name="connsiteY5" fmla="*/ 199350 h 364740"/>
                <a:gd name="connsiteX6" fmla="*/ 43830 w 223053"/>
                <a:gd name="connsiteY6" fmla="*/ 182951 h 364740"/>
                <a:gd name="connsiteX7" fmla="*/ 2253 w 223053"/>
                <a:gd name="connsiteY7" fmla="*/ 99675 h 364740"/>
                <a:gd name="connsiteX0" fmla="*/ 2253 w 223053"/>
                <a:gd name="connsiteY0" fmla="*/ 99675 h 356275"/>
                <a:gd name="connsiteX1" fmla="*/ 112219 w 223053"/>
                <a:gd name="connsiteY1" fmla="*/ 0 h 356275"/>
                <a:gd name="connsiteX2" fmla="*/ 222185 w 223053"/>
                <a:gd name="connsiteY2" fmla="*/ 99675 h 356275"/>
                <a:gd name="connsiteX3" fmla="*/ 155749 w 223053"/>
                <a:gd name="connsiteY3" fmla="*/ 309157 h 356275"/>
                <a:gd name="connsiteX4" fmla="*/ 20019 w 223053"/>
                <a:gd name="connsiteY4" fmla="*/ 342495 h 356275"/>
                <a:gd name="connsiteX5" fmla="*/ 112219 w 223053"/>
                <a:gd name="connsiteY5" fmla="*/ 199350 h 356275"/>
                <a:gd name="connsiteX6" fmla="*/ 43830 w 223053"/>
                <a:gd name="connsiteY6" fmla="*/ 182951 h 356275"/>
                <a:gd name="connsiteX7" fmla="*/ 2253 w 223053"/>
                <a:gd name="connsiteY7" fmla="*/ 99675 h 356275"/>
                <a:gd name="connsiteX0" fmla="*/ 2253 w 223053"/>
                <a:gd name="connsiteY0" fmla="*/ 99675 h 356275"/>
                <a:gd name="connsiteX1" fmla="*/ 112219 w 223053"/>
                <a:gd name="connsiteY1" fmla="*/ 0 h 356275"/>
                <a:gd name="connsiteX2" fmla="*/ 222185 w 223053"/>
                <a:gd name="connsiteY2" fmla="*/ 99675 h 356275"/>
                <a:gd name="connsiteX3" fmla="*/ 155749 w 223053"/>
                <a:gd name="connsiteY3" fmla="*/ 309157 h 356275"/>
                <a:gd name="connsiteX4" fmla="*/ 20019 w 223053"/>
                <a:gd name="connsiteY4" fmla="*/ 342495 h 356275"/>
                <a:gd name="connsiteX5" fmla="*/ 112219 w 223053"/>
                <a:gd name="connsiteY5" fmla="*/ 199350 h 356275"/>
                <a:gd name="connsiteX6" fmla="*/ 43830 w 223053"/>
                <a:gd name="connsiteY6" fmla="*/ 182951 h 356275"/>
                <a:gd name="connsiteX7" fmla="*/ 2253 w 223053"/>
                <a:gd name="connsiteY7" fmla="*/ 99675 h 356275"/>
                <a:gd name="connsiteX0" fmla="*/ 2253 w 223053"/>
                <a:gd name="connsiteY0" fmla="*/ 99675 h 356275"/>
                <a:gd name="connsiteX1" fmla="*/ 112219 w 223053"/>
                <a:gd name="connsiteY1" fmla="*/ 0 h 356275"/>
                <a:gd name="connsiteX2" fmla="*/ 222185 w 223053"/>
                <a:gd name="connsiteY2" fmla="*/ 99675 h 356275"/>
                <a:gd name="connsiteX3" fmla="*/ 155749 w 223053"/>
                <a:gd name="connsiteY3" fmla="*/ 309157 h 356275"/>
                <a:gd name="connsiteX4" fmla="*/ 20019 w 223053"/>
                <a:gd name="connsiteY4" fmla="*/ 342495 h 356275"/>
                <a:gd name="connsiteX5" fmla="*/ 112219 w 223053"/>
                <a:gd name="connsiteY5" fmla="*/ 199350 h 356275"/>
                <a:gd name="connsiteX6" fmla="*/ 43830 w 223053"/>
                <a:gd name="connsiteY6" fmla="*/ 182951 h 356275"/>
                <a:gd name="connsiteX7" fmla="*/ 2253 w 223053"/>
                <a:gd name="connsiteY7" fmla="*/ 99675 h 356275"/>
                <a:gd name="connsiteX0" fmla="*/ 2253 w 223053"/>
                <a:gd name="connsiteY0" fmla="*/ 99675 h 356275"/>
                <a:gd name="connsiteX1" fmla="*/ 112219 w 223053"/>
                <a:gd name="connsiteY1" fmla="*/ 0 h 356275"/>
                <a:gd name="connsiteX2" fmla="*/ 222185 w 223053"/>
                <a:gd name="connsiteY2" fmla="*/ 99675 h 356275"/>
                <a:gd name="connsiteX3" fmla="*/ 155749 w 223053"/>
                <a:gd name="connsiteY3" fmla="*/ 309157 h 356275"/>
                <a:gd name="connsiteX4" fmla="*/ 20019 w 223053"/>
                <a:gd name="connsiteY4" fmla="*/ 342495 h 356275"/>
                <a:gd name="connsiteX5" fmla="*/ 112219 w 223053"/>
                <a:gd name="connsiteY5" fmla="*/ 199350 h 356275"/>
                <a:gd name="connsiteX6" fmla="*/ 43830 w 223053"/>
                <a:gd name="connsiteY6" fmla="*/ 182951 h 356275"/>
                <a:gd name="connsiteX7" fmla="*/ 2253 w 223053"/>
                <a:gd name="connsiteY7" fmla="*/ 99675 h 356275"/>
                <a:gd name="connsiteX0" fmla="*/ 2253 w 223053"/>
                <a:gd name="connsiteY0" fmla="*/ 99675 h 346560"/>
                <a:gd name="connsiteX1" fmla="*/ 112219 w 223053"/>
                <a:gd name="connsiteY1" fmla="*/ 0 h 346560"/>
                <a:gd name="connsiteX2" fmla="*/ 222185 w 223053"/>
                <a:gd name="connsiteY2" fmla="*/ 99675 h 346560"/>
                <a:gd name="connsiteX3" fmla="*/ 155749 w 223053"/>
                <a:gd name="connsiteY3" fmla="*/ 309157 h 346560"/>
                <a:gd name="connsiteX4" fmla="*/ 20019 w 223053"/>
                <a:gd name="connsiteY4" fmla="*/ 342495 h 346560"/>
                <a:gd name="connsiteX5" fmla="*/ 29544 w 223053"/>
                <a:gd name="connsiteY5" fmla="*/ 266296 h 346560"/>
                <a:gd name="connsiteX6" fmla="*/ 112219 w 223053"/>
                <a:gd name="connsiteY6" fmla="*/ 199350 h 346560"/>
                <a:gd name="connsiteX7" fmla="*/ 43830 w 223053"/>
                <a:gd name="connsiteY7" fmla="*/ 182951 h 346560"/>
                <a:gd name="connsiteX8" fmla="*/ 2253 w 223053"/>
                <a:gd name="connsiteY8" fmla="*/ 99675 h 346560"/>
                <a:gd name="connsiteX0" fmla="*/ 2253 w 223053"/>
                <a:gd name="connsiteY0" fmla="*/ 99675 h 346560"/>
                <a:gd name="connsiteX1" fmla="*/ 112219 w 223053"/>
                <a:gd name="connsiteY1" fmla="*/ 0 h 346560"/>
                <a:gd name="connsiteX2" fmla="*/ 222185 w 223053"/>
                <a:gd name="connsiteY2" fmla="*/ 99675 h 346560"/>
                <a:gd name="connsiteX3" fmla="*/ 155749 w 223053"/>
                <a:gd name="connsiteY3" fmla="*/ 309157 h 346560"/>
                <a:gd name="connsiteX4" fmla="*/ 20019 w 223053"/>
                <a:gd name="connsiteY4" fmla="*/ 342495 h 346560"/>
                <a:gd name="connsiteX5" fmla="*/ 29544 w 223053"/>
                <a:gd name="connsiteY5" fmla="*/ 266296 h 346560"/>
                <a:gd name="connsiteX6" fmla="*/ 112219 w 223053"/>
                <a:gd name="connsiteY6" fmla="*/ 199350 h 346560"/>
                <a:gd name="connsiteX7" fmla="*/ 43830 w 223053"/>
                <a:gd name="connsiteY7" fmla="*/ 182951 h 346560"/>
                <a:gd name="connsiteX8" fmla="*/ 2253 w 223053"/>
                <a:gd name="connsiteY8" fmla="*/ 99675 h 346560"/>
                <a:gd name="connsiteX0" fmla="*/ 2253 w 223053"/>
                <a:gd name="connsiteY0" fmla="*/ 99675 h 360917"/>
                <a:gd name="connsiteX1" fmla="*/ 112219 w 223053"/>
                <a:gd name="connsiteY1" fmla="*/ 0 h 360917"/>
                <a:gd name="connsiteX2" fmla="*/ 222185 w 223053"/>
                <a:gd name="connsiteY2" fmla="*/ 99675 h 360917"/>
                <a:gd name="connsiteX3" fmla="*/ 155749 w 223053"/>
                <a:gd name="connsiteY3" fmla="*/ 309157 h 360917"/>
                <a:gd name="connsiteX4" fmla="*/ 34306 w 223053"/>
                <a:gd name="connsiteY4" fmla="*/ 359164 h 360917"/>
                <a:gd name="connsiteX5" fmla="*/ 29544 w 223053"/>
                <a:gd name="connsiteY5" fmla="*/ 266296 h 360917"/>
                <a:gd name="connsiteX6" fmla="*/ 112219 w 223053"/>
                <a:gd name="connsiteY6" fmla="*/ 199350 h 360917"/>
                <a:gd name="connsiteX7" fmla="*/ 43830 w 223053"/>
                <a:gd name="connsiteY7" fmla="*/ 182951 h 360917"/>
                <a:gd name="connsiteX8" fmla="*/ 2253 w 223053"/>
                <a:gd name="connsiteY8" fmla="*/ 99675 h 360917"/>
                <a:gd name="connsiteX0" fmla="*/ 2253 w 223053"/>
                <a:gd name="connsiteY0" fmla="*/ 99675 h 360520"/>
                <a:gd name="connsiteX1" fmla="*/ 112219 w 223053"/>
                <a:gd name="connsiteY1" fmla="*/ 0 h 360520"/>
                <a:gd name="connsiteX2" fmla="*/ 222185 w 223053"/>
                <a:gd name="connsiteY2" fmla="*/ 99675 h 360520"/>
                <a:gd name="connsiteX3" fmla="*/ 155749 w 223053"/>
                <a:gd name="connsiteY3" fmla="*/ 309157 h 360520"/>
                <a:gd name="connsiteX4" fmla="*/ 34306 w 223053"/>
                <a:gd name="connsiteY4" fmla="*/ 359164 h 360520"/>
                <a:gd name="connsiteX5" fmla="*/ 22400 w 223053"/>
                <a:gd name="connsiteY5" fmla="*/ 273440 h 360520"/>
                <a:gd name="connsiteX6" fmla="*/ 112219 w 223053"/>
                <a:gd name="connsiteY6" fmla="*/ 199350 h 360520"/>
                <a:gd name="connsiteX7" fmla="*/ 43830 w 223053"/>
                <a:gd name="connsiteY7" fmla="*/ 182951 h 360520"/>
                <a:gd name="connsiteX8" fmla="*/ 2253 w 223053"/>
                <a:gd name="connsiteY8" fmla="*/ 99675 h 360520"/>
                <a:gd name="connsiteX0" fmla="*/ 2253 w 223053"/>
                <a:gd name="connsiteY0" fmla="*/ 99675 h 359980"/>
                <a:gd name="connsiteX1" fmla="*/ 112219 w 223053"/>
                <a:gd name="connsiteY1" fmla="*/ 0 h 359980"/>
                <a:gd name="connsiteX2" fmla="*/ 222185 w 223053"/>
                <a:gd name="connsiteY2" fmla="*/ 99675 h 359980"/>
                <a:gd name="connsiteX3" fmla="*/ 155749 w 223053"/>
                <a:gd name="connsiteY3" fmla="*/ 309157 h 359980"/>
                <a:gd name="connsiteX4" fmla="*/ 34306 w 223053"/>
                <a:gd name="connsiteY4" fmla="*/ 359164 h 359980"/>
                <a:gd name="connsiteX5" fmla="*/ 969 w 223053"/>
                <a:gd name="connsiteY5" fmla="*/ 335352 h 359980"/>
                <a:gd name="connsiteX6" fmla="*/ 22400 w 223053"/>
                <a:gd name="connsiteY6" fmla="*/ 273440 h 359980"/>
                <a:gd name="connsiteX7" fmla="*/ 112219 w 223053"/>
                <a:gd name="connsiteY7" fmla="*/ 199350 h 359980"/>
                <a:gd name="connsiteX8" fmla="*/ 43830 w 223053"/>
                <a:gd name="connsiteY8" fmla="*/ 182951 h 359980"/>
                <a:gd name="connsiteX9" fmla="*/ 2253 w 223053"/>
                <a:gd name="connsiteY9" fmla="*/ 99675 h 359980"/>
                <a:gd name="connsiteX0" fmla="*/ 1631 w 222431"/>
                <a:gd name="connsiteY0" fmla="*/ 99675 h 359980"/>
                <a:gd name="connsiteX1" fmla="*/ 111597 w 222431"/>
                <a:gd name="connsiteY1" fmla="*/ 0 h 359980"/>
                <a:gd name="connsiteX2" fmla="*/ 221563 w 222431"/>
                <a:gd name="connsiteY2" fmla="*/ 99675 h 359980"/>
                <a:gd name="connsiteX3" fmla="*/ 155127 w 222431"/>
                <a:gd name="connsiteY3" fmla="*/ 309157 h 359980"/>
                <a:gd name="connsiteX4" fmla="*/ 33684 w 222431"/>
                <a:gd name="connsiteY4" fmla="*/ 359164 h 359980"/>
                <a:gd name="connsiteX5" fmla="*/ 347 w 222431"/>
                <a:gd name="connsiteY5" fmla="*/ 335352 h 359980"/>
                <a:gd name="connsiteX6" fmla="*/ 21778 w 222431"/>
                <a:gd name="connsiteY6" fmla="*/ 273440 h 359980"/>
                <a:gd name="connsiteX7" fmla="*/ 111597 w 222431"/>
                <a:gd name="connsiteY7" fmla="*/ 199350 h 359980"/>
                <a:gd name="connsiteX8" fmla="*/ 43208 w 222431"/>
                <a:gd name="connsiteY8" fmla="*/ 182951 h 359980"/>
                <a:gd name="connsiteX9" fmla="*/ 1631 w 222431"/>
                <a:gd name="connsiteY9" fmla="*/ 99675 h 359980"/>
                <a:gd name="connsiteX0" fmla="*/ 1631 w 222431"/>
                <a:gd name="connsiteY0" fmla="*/ 99675 h 359980"/>
                <a:gd name="connsiteX1" fmla="*/ 111597 w 222431"/>
                <a:gd name="connsiteY1" fmla="*/ 0 h 359980"/>
                <a:gd name="connsiteX2" fmla="*/ 221563 w 222431"/>
                <a:gd name="connsiteY2" fmla="*/ 99675 h 359980"/>
                <a:gd name="connsiteX3" fmla="*/ 155127 w 222431"/>
                <a:gd name="connsiteY3" fmla="*/ 309157 h 359980"/>
                <a:gd name="connsiteX4" fmla="*/ 33684 w 222431"/>
                <a:gd name="connsiteY4" fmla="*/ 359164 h 359980"/>
                <a:gd name="connsiteX5" fmla="*/ 347 w 222431"/>
                <a:gd name="connsiteY5" fmla="*/ 335352 h 359980"/>
                <a:gd name="connsiteX6" fmla="*/ 21778 w 222431"/>
                <a:gd name="connsiteY6" fmla="*/ 273440 h 359980"/>
                <a:gd name="connsiteX7" fmla="*/ 111597 w 222431"/>
                <a:gd name="connsiteY7" fmla="*/ 199350 h 359980"/>
                <a:gd name="connsiteX8" fmla="*/ 43208 w 222431"/>
                <a:gd name="connsiteY8" fmla="*/ 182951 h 359980"/>
                <a:gd name="connsiteX9" fmla="*/ 1631 w 222431"/>
                <a:gd name="connsiteY9" fmla="*/ 99675 h 359980"/>
                <a:gd name="connsiteX0" fmla="*/ 18071 w 238871"/>
                <a:gd name="connsiteY0" fmla="*/ 99675 h 359178"/>
                <a:gd name="connsiteX1" fmla="*/ 128037 w 238871"/>
                <a:gd name="connsiteY1" fmla="*/ 0 h 359178"/>
                <a:gd name="connsiteX2" fmla="*/ 238003 w 238871"/>
                <a:gd name="connsiteY2" fmla="*/ 99675 h 359178"/>
                <a:gd name="connsiteX3" fmla="*/ 171567 w 238871"/>
                <a:gd name="connsiteY3" fmla="*/ 309157 h 359178"/>
                <a:gd name="connsiteX4" fmla="*/ 50124 w 238871"/>
                <a:gd name="connsiteY4" fmla="*/ 359164 h 359178"/>
                <a:gd name="connsiteX5" fmla="*/ 119 w 238871"/>
                <a:gd name="connsiteY5" fmla="*/ 313920 h 359178"/>
                <a:gd name="connsiteX6" fmla="*/ 38218 w 238871"/>
                <a:gd name="connsiteY6" fmla="*/ 273440 h 359178"/>
                <a:gd name="connsiteX7" fmla="*/ 128037 w 238871"/>
                <a:gd name="connsiteY7" fmla="*/ 199350 h 359178"/>
                <a:gd name="connsiteX8" fmla="*/ 59648 w 238871"/>
                <a:gd name="connsiteY8" fmla="*/ 182951 h 359178"/>
                <a:gd name="connsiteX9" fmla="*/ 18071 w 238871"/>
                <a:gd name="connsiteY9" fmla="*/ 99675 h 359178"/>
                <a:gd name="connsiteX0" fmla="*/ 18446 w 239246"/>
                <a:gd name="connsiteY0" fmla="*/ 99675 h 360543"/>
                <a:gd name="connsiteX1" fmla="*/ 128412 w 239246"/>
                <a:gd name="connsiteY1" fmla="*/ 0 h 360543"/>
                <a:gd name="connsiteX2" fmla="*/ 238378 w 239246"/>
                <a:gd name="connsiteY2" fmla="*/ 99675 h 360543"/>
                <a:gd name="connsiteX3" fmla="*/ 171942 w 239246"/>
                <a:gd name="connsiteY3" fmla="*/ 309157 h 360543"/>
                <a:gd name="connsiteX4" fmla="*/ 50499 w 239246"/>
                <a:gd name="connsiteY4" fmla="*/ 359164 h 360543"/>
                <a:gd name="connsiteX5" fmla="*/ 494 w 239246"/>
                <a:gd name="connsiteY5" fmla="*/ 313920 h 360543"/>
                <a:gd name="connsiteX6" fmla="*/ 38593 w 239246"/>
                <a:gd name="connsiteY6" fmla="*/ 273440 h 360543"/>
                <a:gd name="connsiteX7" fmla="*/ 128412 w 239246"/>
                <a:gd name="connsiteY7" fmla="*/ 199350 h 360543"/>
                <a:gd name="connsiteX8" fmla="*/ 60023 w 239246"/>
                <a:gd name="connsiteY8" fmla="*/ 182951 h 360543"/>
                <a:gd name="connsiteX9" fmla="*/ 18446 w 239246"/>
                <a:gd name="connsiteY9" fmla="*/ 99675 h 360543"/>
                <a:gd name="connsiteX0" fmla="*/ 20790 w 241590"/>
                <a:gd name="connsiteY0" fmla="*/ 99675 h 368987"/>
                <a:gd name="connsiteX1" fmla="*/ 130756 w 241590"/>
                <a:gd name="connsiteY1" fmla="*/ 0 h 368987"/>
                <a:gd name="connsiteX2" fmla="*/ 240722 w 241590"/>
                <a:gd name="connsiteY2" fmla="*/ 99675 h 368987"/>
                <a:gd name="connsiteX3" fmla="*/ 174286 w 241590"/>
                <a:gd name="connsiteY3" fmla="*/ 309157 h 368987"/>
                <a:gd name="connsiteX4" fmla="*/ 52843 w 241590"/>
                <a:gd name="connsiteY4" fmla="*/ 359164 h 368987"/>
                <a:gd name="connsiteX5" fmla="*/ 457 w 241590"/>
                <a:gd name="connsiteY5" fmla="*/ 332970 h 368987"/>
                <a:gd name="connsiteX6" fmla="*/ 40937 w 241590"/>
                <a:gd name="connsiteY6" fmla="*/ 273440 h 368987"/>
                <a:gd name="connsiteX7" fmla="*/ 130756 w 241590"/>
                <a:gd name="connsiteY7" fmla="*/ 199350 h 368987"/>
                <a:gd name="connsiteX8" fmla="*/ 62367 w 241590"/>
                <a:gd name="connsiteY8" fmla="*/ 182951 h 368987"/>
                <a:gd name="connsiteX9" fmla="*/ 20790 w 241590"/>
                <a:gd name="connsiteY9" fmla="*/ 99675 h 368987"/>
                <a:gd name="connsiteX0" fmla="*/ 20790 w 241590"/>
                <a:gd name="connsiteY0" fmla="*/ 99675 h 368987"/>
                <a:gd name="connsiteX1" fmla="*/ 130756 w 241590"/>
                <a:gd name="connsiteY1" fmla="*/ 0 h 368987"/>
                <a:gd name="connsiteX2" fmla="*/ 240722 w 241590"/>
                <a:gd name="connsiteY2" fmla="*/ 99675 h 368987"/>
                <a:gd name="connsiteX3" fmla="*/ 174286 w 241590"/>
                <a:gd name="connsiteY3" fmla="*/ 309157 h 368987"/>
                <a:gd name="connsiteX4" fmla="*/ 52843 w 241590"/>
                <a:gd name="connsiteY4" fmla="*/ 359164 h 368987"/>
                <a:gd name="connsiteX5" fmla="*/ 457 w 241590"/>
                <a:gd name="connsiteY5" fmla="*/ 332970 h 368987"/>
                <a:gd name="connsiteX6" fmla="*/ 40937 w 241590"/>
                <a:gd name="connsiteY6" fmla="*/ 273440 h 368987"/>
                <a:gd name="connsiteX7" fmla="*/ 130756 w 241590"/>
                <a:gd name="connsiteY7" fmla="*/ 199350 h 368987"/>
                <a:gd name="connsiteX8" fmla="*/ 62367 w 241590"/>
                <a:gd name="connsiteY8" fmla="*/ 182951 h 368987"/>
                <a:gd name="connsiteX9" fmla="*/ 20790 w 241590"/>
                <a:gd name="connsiteY9" fmla="*/ 99675 h 368987"/>
                <a:gd name="connsiteX0" fmla="*/ 20790 w 241712"/>
                <a:gd name="connsiteY0" fmla="*/ 99675 h 338361"/>
                <a:gd name="connsiteX1" fmla="*/ 130756 w 241712"/>
                <a:gd name="connsiteY1" fmla="*/ 0 h 338361"/>
                <a:gd name="connsiteX2" fmla="*/ 240722 w 241712"/>
                <a:gd name="connsiteY2" fmla="*/ 99675 h 338361"/>
                <a:gd name="connsiteX3" fmla="*/ 174286 w 241712"/>
                <a:gd name="connsiteY3" fmla="*/ 309157 h 338361"/>
                <a:gd name="connsiteX4" fmla="*/ 457 w 241712"/>
                <a:gd name="connsiteY4" fmla="*/ 332970 h 338361"/>
                <a:gd name="connsiteX5" fmla="*/ 40937 w 241712"/>
                <a:gd name="connsiteY5" fmla="*/ 273440 h 338361"/>
                <a:gd name="connsiteX6" fmla="*/ 130756 w 241712"/>
                <a:gd name="connsiteY6" fmla="*/ 199350 h 338361"/>
                <a:gd name="connsiteX7" fmla="*/ 62367 w 241712"/>
                <a:gd name="connsiteY7" fmla="*/ 182951 h 338361"/>
                <a:gd name="connsiteX8" fmla="*/ 20790 w 241712"/>
                <a:gd name="connsiteY8" fmla="*/ 99675 h 338361"/>
                <a:gd name="connsiteX0" fmla="*/ 21027 w 241949"/>
                <a:gd name="connsiteY0" fmla="*/ 99675 h 356152"/>
                <a:gd name="connsiteX1" fmla="*/ 130993 w 241949"/>
                <a:gd name="connsiteY1" fmla="*/ 0 h 356152"/>
                <a:gd name="connsiteX2" fmla="*/ 240959 w 241949"/>
                <a:gd name="connsiteY2" fmla="*/ 99675 h 356152"/>
                <a:gd name="connsiteX3" fmla="*/ 174523 w 241949"/>
                <a:gd name="connsiteY3" fmla="*/ 309157 h 356152"/>
                <a:gd name="connsiteX4" fmla="*/ 694 w 241949"/>
                <a:gd name="connsiteY4" fmla="*/ 332970 h 356152"/>
                <a:gd name="connsiteX5" fmla="*/ 41174 w 241949"/>
                <a:gd name="connsiteY5" fmla="*/ 273440 h 356152"/>
                <a:gd name="connsiteX6" fmla="*/ 130993 w 241949"/>
                <a:gd name="connsiteY6" fmla="*/ 199350 h 356152"/>
                <a:gd name="connsiteX7" fmla="*/ 62604 w 241949"/>
                <a:gd name="connsiteY7" fmla="*/ 182951 h 356152"/>
                <a:gd name="connsiteX8" fmla="*/ 21027 w 241949"/>
                <a:gd name="connsiteY8" fmla="*/ 99675 h 356152"/>
                <a:gd name="connsiteX0" fmla="*/ 21027 w 241949"/>
                <a:gd name="connsiteY0" fmla="*/ 99675 h 356152"/>
                <a:gd name="connsiteX1" fmla="*/ 130993 w 241949"/>
                <a:gd name="connsiteY1" fmla="*/ 0 h 356152"/>
                <a:gd name="connsiteX2" fmla="*/ 240959 w 241949"/>
                <a:gd name="connsiteY2" fmla="*/ 99675 h 356152"/>
                <a:gd name="connsiteX3" fmla="*/ 174523 w 241949"/>
                <a:gd name="connsiteY3" fmla="*/ 309157 h 356152"/>
                <a:gd name="connsiteX4" fmla="*/ 694 w 241949"/>
                <a:gd name="connsiteY4" fmla="*/ 332970 h 356152"/>
                <a:gd name="connsiteX5" fmla="*/ 41174 w 241949"/>
                <a:gd name="connsiteY5" fmla="*/ 273440 h 356152"/>
                <a:gd name="connsiteX6" fmla="*/ 130993 w 241949"/>
                <a:gd name="connsiteY6" fmla="*/ 199350 h 356152"/>
                <a:gd name="connsiteX7" fmla="*/ 62604 w 241949"/>
                <a:gd name="connsiteY7" fmla="*/ 182951 h 356152"/>
                <a:gd name="connsiteX8" fmla="*/ 21027 w 241949"/>
                <a:gd name="connsiteY8" fmla="*/ 99675 h 356152"/>
                <a:gd name="connsiteX0" fmla="*/ 21027 w 242226"/>
                <a:gd name="connsiteY0" fmla="*/ 99675 h 358621"/>
                <a:gd name="connsiteX1" fmla="*/ 130993 w 242226"/>
                <a:gd name="connsiteY1" fmla="*/ 0 h 358621"/>
                <a:gd name="connsiteX2" fmla="*/ 240959 w 242226"/>
                <a:gd name="connsiteY2" fmla="*/ 99675 h 358621"/>
                <a:gd name="connsiteX3" fmla="*/ 174523 w 242226"/>
                <a:gd name="connsiteY3" fmla="*/ 309157 h 358621"/>
                <a:gd name="connsiteX4" fmla="*/ 694 w 242226"/>
                <a:gd name="connsiteY4" fmla="*/ 332970 h 358621"/>
                <a:gd name="connsiteX5" fmla="*/ 41174 w 242226"/>
                <a:gd name="connsiteY5" fmla="*/ 273440 h 358621"/>
                <a:gd name="connsiteX6" fmla="*/ 130993 w 242226"/>
                <a:gd name="connsiteY6" fmla="*/ 199350 h 358621"/>
                <a:gd name="connsiteX7" fmla="*/ 62604 w 242226"/>
                <a:gd name="connsiteY7" fmla="*/ 182951 h 358621"/>
                <a:gd name="connsiteX8" fmla="*/ 21027 w 242226"/>
                <a:gd name="connsiteY8" fmla="*/ 99675 h 358621"/>
                <a:gd name="connsiteX0" fmla="*/ 25323 w 246522"/>
                <a:gd name="connsiteY0" fmla="*/ 99675 h 358621"/>
                <a:gd name="connsiteX1" fmla="*/ 135289 w 246522"/>
                <a:gd name="connsiteY1" fmla="*/ 0 h 358621"/>
                <a:gd name="connsiteX2" fmla="*/ 245255 w 246522"/>
                <a:gd name="connsiteY2" fmla="*/ 99675 h 358621"/>
                <a:gd name="connsiteX3" fmla="*/ 178819 w 246522"/>
                <a:gd name="connsiteY3" fmla="*/ 309157 h 358621"/>
                <a:gd name="connsiteX4" fmla="*/ 4990 w 246522"/>
                <a:gd name="connsiteY4" fmla="*/ 332970 h 358621"/>
                <a:gd name="connsiteX5" fmla="*/ 45470 w 246522"/>
                <a:gd name="connsiteY5" fmla="*/ 273440 h 358621"/>
                <a:gd name="connsiteX6" fmla="*/ 135289 w 246522"/>
                <a:gd name="connsiteY6" fmla="*/ 199350 h 358621"/>
                <a:gd name="connsiteX7" fmla="*/ 66900 w 246522"/>
                <a:gd name="connsiteY7" fmla="*/ 182951 h 358621"/>
                <a:gd name="connsiteX8" fmla="*/ 25323 w 246522"/>
                <a:gd name="connsiteY8" fmla="*/ 99675 h 358621"/>
                <a:gd name="connsiteX0" fmla="*/ 21097 w 242296"/>
                <a:gd name="connsiteY0" fmla="*/ 99675 h 358621"/>
                <a:gd name="connsiteX1" fmla="*/ 131063 w 242296"/>
                <a:gd name="connsiteY1" fmla="*/ 0 h 358621"/>
                <a:gd name="connsiteX2" fmla="*/ 241029 w 242296"/>
                <a:gd name="connsiteY2" fmla="*/ 99675 h 358621"/>
                <a:gd name="connsiteX3" fmla="*/ 174593 w 242296"/>
                <a:gd name="connsiteY3" fmla="*/ 309157 h 358621"/>
                <a:gd name="connsiteX4" fmla="*/ 764 w 242296"/>
                <a:gd name="connsiteY4" fmla="*/ 332970 h 358621"/>
                <a:gd name="connsiteX5" fmla="*/ 41244 w 242296"/>
                <a:gd name="connsiteY5" fmla="*/ 273440 h 358621"/>
                <a:gd name="connsiteX6" fmla="*/ 131063 w 242296"/>
                <a:gd name="connsiteY6" fmla="*/ 199350 h 358621"/>
                <a:gd name="connsiteX7" fmla="*/ 62674 w 242296"/>
                <a:gd name="connsiteY7" fmla="*/ 182951 h 358621"/>
                <a:gd name="connsiteX8" fmla="*/ 21097 w 242296"/>
                <a:gd name="connsiteY8" fmla="*/ 99675 h 358621"/>
                <a:gd name="connsiteX0" fmla="*/ 21097 w 242296"/>
                <a:gd name="connsiteY0" fmla="*/ 99675 h 358621"/>
                <a:gd name="connsiteX1" fmla="*/ 131063 w 242296"/>
                <a:gd name="connsiteY1" fmla="*/ 0 h 358621"/>
                <a:gd name="connsiteX2" fmla="*/ 241029 w 242296"/>
                <a:gd name="connsiteY2" fmla="*/ 99675 h 358621"/>
                <a:gd name="connsiteX3" fmla="*/ 174593 w 242296"/>
                <a:gd name="connsiteY3" fmla="*/ 309157 h 358621"/>
                <a:gd name="connsiteX4" fmla="*/ 764 w 242296"/>
                <a:gd name="connsiteY4" fmla="*/ 332970 h 358621"/>
                <a:gd name="connsiteX5" fmla="*/ 41244 w 242296"/>
                <a:gd name="connsiteY5" fmla="*/ 273440 h 358621"/>
                <a:gd name="connsiteX6" fmla="*/ 131063 w 242296"/>
                <a:gd name="connsiteY6" fmla="*/ 199350 h 358621"/>
                <a:gd name="connsiteX7" fmla="*/ 62674 w 242296"/>
                <a:gd name="connsiteY7" fmla="*/ 182951 h 358621"/>
                <a:gd name="connsiteX8" fmla="*/ 21097 w 242296"/>
                <a:gd name="connsiteY8" fmla="*/ 99675 h 358621"/>
                <a:gd name="connsiteX0" fmla="*/ 21097 w 242296"/>
                <a:gd name="connsiteY0" fmla="*/ 99675 h 358621"/>
                <a:gd name="connsiteX1" fmla="*/ 131063 w 242296"/>
                <a:gd name="connsiteY1" fmla="*/ 0 h 358621"/>
                <a:gd name="connsiteX2" fmla="*/ 241029 w 242296"/>
                <a:gd name="connsiteY2" fmla="*/ 99675 h 358621"/>
                <a:gd name="connsiteX3" fmla="*/ 174593 w 242296"/>
                <a:gd name="connsiteY3" fmla="*/ 309157 h 358621"/>
                <a:gd name="connsiteX4" fmla="*/ 764 w 242296"/>
                <a:gd name="connsiteY4" fmla="*/ 332970 h 358621"/>
                <a:gd name="connsiteX5" fmla="*/ 41244 w 242296"/>
                <a:gd name="connsiteY5" fmla="*/ 273440 h 358621"/>
                <a:gd name="connsiteX6" fmla="*/ 131063 w 242296"/>
                <a:gd name="connsiteY6" fmla="*/ 199350 h 358621"/>
                <a:gd name="connsiteX7" fmla="*/ 62674 w 242296"/>
                <a:gd name="connsiteY7" fmla="*/ 182951 h 358621"/>
                <a:gd name="connsiteX8" fmla="*/ 21097 w 242296"/>
                <a:gd name="connsiteY8" fmla="*/ 99675 h 358621"/>
                <a:gd name="connsiteX0" fmla="*/ 22259 w 243458"/>
                <a:gd name="connsiteY0" fmla="*/ 99675 h 358621"/>
                <a:gd name="connsiteX1" fmla="*/ 132225 w 243458"/>
                <a:gd name="connsiteY1" fmla="*/ 0 h 358621"/>
                <a:gd name="connsiteX2" fmla="*/ 242191 w 243458"/>
                <a:gd name="connsiteY2" fmla="*/ 99675 h 358621"/>
                <a:gd name="connsiteX3" fmla="*/ 175755 w 243458"/>
                <a:gd name="connsiteY3" fmla="*/ 309157 h 358621"/>
                <a:gd name="connsiteX4" fmla="*/ 1926 w 243458"/>
                <a:gd name="connsiteY4" fmla="*/ 332970 h 358621"/>
                <a:gd name="connsiteX5" fmla="*/ 42406 w 243458"/>
                <a:gd name="connsiteY5" fmla="*/ 273440 h 358621"/>
                <a:gd name="connsiteX6" fmla="*/ 132225 w 243458"/>
                <a:gd name="connsiteY6" fmla="*/ 199350 h 358621"/>
                <a:gd name="connsiteX7" fmla="*/ 63836 w 243458"/>
                <a:gd name="connsiteY7" fmla="*/ 182951 h 358621"/>
                <a:gd name="connsiteX8" fmla="*/ 22259 w 243458"/>
                <a:gd name="connsiteY8" fmla="*/ 99675 h 358621"/>
                <a:gd name="connsiteX0" fmla="*/ 21194 w 241934"/>
                <a:gd name="connsiteY0" fmla="*/ 99675 h 357471"/>
                <a:gd name="connsiteX1" fmla="*/ 131160 w 241934"/>
                <a:gd name="connsiteY1" fmla="*/ 0 h 357471"/>
                <a:gd name="connsiteX2" fmla="*/ 241126 w 241934"/>
                <a:gd name="connsiteY2" fmla="*/ 99675 h 357471"/>
                <a:gd name="connsiteX3" fmla="*/ 174690 w 241934"/>
                <a:gd name="connsiteY3" fmla="*/ 309157 h 357471"/>
                <a:gd name="connsiteX4" fmla="*/ 58010 w 241934"/>
                <a:gd name="connsiteY4" fmla="*/ 356783 h 357471"/>
                <a:gd name="connsiteX5" fmla="*/ 861 w 241934"/>
                <a:gd name="connsiteY5" fmla="*/ 332970 h 357471"/>
                <a:gd name="connsiteX6" fmla="*/ 41341 w 241934"/>
                <a:gd name="connsiteY6" fmla="*/ 273440 h 357471"/>
                <a:gd name="connsiteX7" fmla="*/ 131160 w 241934"/>
                <a:gd name="connsiteY7" fmla="*/ 199350 h 357471"/>
                <a:gd name="connsiteX8" fmla="*/ 62771 w 241934"/>
                <a:gd name="connsiteY8" fmla="*/ 182951 h 357471"/>
                <a:gd name="connsiteX9" fmla="*/ 21194 w 241934"/>
                <a:gd name="connsiteY9" fmla="*/ 99675 h 357471"/>
                <a:gd name="connsiteX0" fmla="*/ 21194 w 241934"/>
                <a:gd name="connsiteY0" fmla="*/ 99675 h 357471"/>
                <a:gd name="connsiteX1" fmla="*/ 131160 w 241934"/>
                <a:gd name="connsiteY1" fmla="*/ 0 h 357471"/>
                <a:gd name="connsiteX2" fmla="*/ 241126 w 241934"/>
                <a:gd name="connsiteY2" fmla="*/ 99675 h 357471"/>
                <a:gd name="connsiteX3" fmla="*/ 174690 w 241934"/>
                <a:gd name="connsiteY3" fmla="*/ 309157 h 357471"/>
                <a:gd name="connsiteX4" fmla="*/ 58010 w 241934"/>
                <a:gd name="connsiteY4" fmla="*/ 356783 h 357471"/>
                <a:gd name="connsiteX5" fmla="*/ 861 w 241934"/>
                <a:gd name="connsiteY5" fmla="*/ 332970 h 357471"/>
                <a:gd name="connsiteX6" fmla="*/ 41341 w 241934"/>
                <a:gd name="connsiteY6" fmla="*/ 273440 h 357471"/>
                <a:gd name="connsiteX7" fmla="*/ 131160 w 241934"/>
                <a:gd name="connsiteY7" fmla="*/ 199350 h 357471"/>
                <a:gd name="connsiteX8" fmla="*/ 62771 w 241934"/>
                <a:gd name="connsiteY8" fmla="*/ 182951 h 357471"/>
                <a:gd name="connsiteX9" fmla="*/ 21194 w 241934"/>
                <a:gd name="connsiteY9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62771 w 242239"/>
                <a:gd name="connsiteY8" fmla="*/ 182951 h 357471"/>
                <a:gd name="connsiteX9" fmla="*/ 21194 w 242239"/>
                <a:gd name="connsiteY9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62771 w 242239"/>
                <a:gd name="connsiteY8" fmla="*/ 182951 h 357471"/>
                <a:gd name="connsiteX9" fmla="*/ 21194 w 242239"/>
                <a:gd name="connsiteY9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58008 w 242239"/>
                <a:gd name="connsiteY8" fmla="*/ 182951 h 357471"/>
                <a:gd name="connsiteX9" fmla="*/ 21194 w 242239"/>
                <a:gd name="connsiteY9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58008 w 242239"/>
                <a:gd name="connsiteY8" fmla="*/ 182951 h 357471"/>
                <a:gd name="connsiteX9" fmla="*/ 21194 w 242239"/>
                <a:gd name="connsiteY9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21194 w 242239"/>
                <a:gd name="connsiteY8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21194 w 242239"/>
                <a:gd name="connsiteY8" fmla="*/ 99675 h 357471"/>
                <a:gd name="connsiteX0" fmla="*/ 28338 w 242239"/>
                <a:gd name="connsiteY0" fmla="*/ 121280 h 357645"/>
                <a:gd name="connsiteX1" fmla="*/ 131160 w 242239"/>
                <a:gd name="connsiteY1" fmla="*/ 174 h 357645"/>
                <a:gd name="connsiteX2" fmla="*/ 241126 w 242239"/>
                <a:gd name="connsiteY2" fmla="*/ 99849 h 357645"/>
                <a:gd name="connsiteX3" fmla="*/ 174690 w 242239"/>
                <a:gd name="connsiteY3" fmla="*/ 309331 h 357645"/>
                <a:gd name="connsiteX4" fmla="*/ 58010 w 242239"/>
                <a:gd name="connsiteY4" fmla="*/ 356957 h 357645"/>
                <a:gd name="connsiteX5" fmla="*/ 861 w 242239"/>
                <a:gd name="connsiteY5" fmla="*/ 333144 h 357645"/>
                <a:gd name="connsiteX6" fmla="*/ 41341 w 242239"/>
                <a:gd name="connsiteY6" fmla="*/ 273614 h 357645"/>
                <a:gd name="connsiteX7" fmla="*/ 131160 w 242239"/>
                <a:gd name="connsiteY7" fmla="*/ 199524 h 357645"/>
                <a:gd name="connsiteX8" fmla="*/ 28338 w 242239"/>
                <a:gd name="connsiteY8" fmla="*/ 121280 h 357645"/>
                <a:gd name="connsiteX0" fmla="*/ 28338 w 241126"/>
                <a:gd name="connsiteY0" fmla="*/ 121327 h 357692"/>
                <a:gd name="connsiteX1" fmla="*/ 131160 w 241126"/>
                <a:gd name="connsiteY1" fmla="*/ 221 h 357692"/>
                <a:gd name="connsiteX2" fmla="*/ 241126 w 241126"/>
                <a:gd name="connsiteY2" fmla="*/ 99896 h 357692"/>
                <a:gd name="connsiteX3" fmla="*/ 174690 w 241126"/>
                <a:gd name="connsiteY3" fmla="*/ 309378 h 357692"/>
                <a:gd name="connsiteX4" fmla="*/ 58010 w 241126"/>
                <a:gd name="connsiteY4" fmla="*/ 357004 h 357692"/>
                <a:gd name="connsiteX5" fmla="*/ 861 w 241126"/>
                <a:gd name="connsiteY5" fmla="*/ 333191 h 357692"/>
                <a:gd name="connsiteX6" fmla="*/ 41341 w 241126"/>
                <a:gd name="connsiteY6" fmla="*/ 273661 h 357692"/>
                <a:gd name="connsiteX7" fmla="*/ 131160 w 241126"/>
                <a:gd name="connsiteY7" fmla="*/ 199571 h 357692"/>
                <a:gd name="connsiteX8" fmla="*/ 28338 w 241126"/>
                <a:gd name="connsiteY8" fmla="*/ 121327 h 357692"/>
                <a:gd name="connsiteX0" fmla="*/ 28338 w 241126"/>
                <a:gd name="connsiteY0" fmla="*/ 121134 h 357499"/>
                <a:gd name="connsiteX1" fmla="*/ 131160 w 241126"/>
                <a:gd name="connsiteY1" fmla="*/ 28 h 357499"/>
                <a:gd name="connsiteX2" fmla="*/ 241126 w 241126"/>
                <a:gd name="connsiteY2" fmla="*/ 99703 h 357499"/>
                <a:gd name="connsiteX3" fmla="*/ 174690 w 241126"/>
                <a:gd name="connsiteY3" fmla="*/ 309185 h 357499"/>
                <a:gd name="connsiteX4" fmla="*/ 58010 w 241126"/>
                <a:gd name="connsiteY4" fmla="*/ 356811 h 357499"/>
                <a:gd name="connsiteX5" fmla="*/ 861 w 241126"/>
                <a:gd name="connsiteY5" fmla="*/ 332998 h 357499"/>
                <a:gd name="connsiteX6" fmla="*/ 41341 w 241126"/>
                <a:gd name="connsiteY6" fmla="*/ 273468 h 357499"/>
                <a:gd name="connsiteX7" fmla="*/ 131160 w 241126"/>
                <a:gd name="connsiteY7" fmla="*/ 199378 h 357499"/>
                <a:gd name="connsiteX8" fmla="*/ 28338 w 241126"/>
                <a:gd name="connsiteY8" fmla="*/ 121134 h 35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126" h="357499">
                  <a:moveTo>
                    <a:pt x="28338" y="121134"/>
                  </a:moveTo>
                  <a:cubicBezTo>
                    <a:pt x="23576" y="42665"/>
                    <a:pt x="76645" y="1218"/>
                    <a:pt x="131160" y="28"/>
                  </a:cubicBezTo>
                  <a:cubicBezTo>
                    <a:pt x="185675" y="-1162"/>
                    <a:pt x="241015" y="36271"/>
                    <a:pt x="241126" y="99703"/>
                  </a:cubicBezTo>
                  <a:cubicBezTo>
                    <a:pt x="241237" y="163135"/>
                    <a:pt x="219496" y="261571"/>
                    <a:pt x="174690" y="309185"/>
                  </a:cubicBezTo>
                  <a:cubicBezTo>
                    <a:pt x="138637" y="347497"/>
                    <a:pt x="86981" y="352842"/>
                    <a:pt x="58010" y="356811"/>
                  </a:cubicBezTo>
                  <a:cubicBezTo>
                    <a:pt x="29039" y="360780"/>
                    <a:pt x="3639" y="346889"/>
                    <a:pt x="861" y="332998"/>
                  </a:cubicBezTo>
                  <a:cubicBezTo>
                    <a:pt x="-1917" y="319108"/>
                    <a:pt x="-246" y="273738"/>
                    <a:pt x="41341" y="273468"/>
                  </a:cubicBezTo>
                  <a:cubicBezTo>
                    <a:pt x="109465" y="273026"/>
                    <a:pt x="128779" y="213269"/>
                    <a:pt x="131160" y="199378"/>
                  </a:cubicBezTo>
                  <a:cubicBezTo>
                    <a:pt x="127802" y="170417"/>
                    <a:pt x="33100" y="199603"/>
                    <a:pt x="28338" y="121134"/>
                  </a:cubicBezTo>
                  <a:close/>
                </a:path>
              </a:pathLst>
            </a:custGeom>
            <a:solidFill>
              <a:srgbClr val="00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</a:endParaRPr>
            </a:p>
          </p:txBody>
        </p:sp>
        <p:sp>
          <p:nvSpPr>
            <p:cNvPr id="43" name="Oval 8">
              <a:extLst>
                <a:ext uri="{FF2B5EF4-FFF2-40B4-BE49-F238E27FC236}">
                  <a16:creationId xmlns:a16="http://schemas.microsoft.com/office/drawing/2014/main" id="{22A20E50-006F-40C9-9316-70F5702100FA}"/>
                </a:ext>
              </a:extLst>
            </p:cNvPr>
            <p:cNvSpPr/>
            <p:nvPr/>
          </p:nvSpPr>
          <p:spPr>
            <a:xfrm>
              <a:off x="4768483" y="3371075"/>
              <a:ext cx="138972" cy="212682"/>
            </a:xfrm>
            <a:custGeom>
              <a:avLst/>
              <a:gdLst>
                <a:gd name="connsiteX0" fmla="*/ 0 w 219932"/>
                <a:gd name="connsiteY0" fmla="*/ 99675 h 199349"/>
                <a:gd name="connsiteX1" fmla="*/ 109966 w 219932"/>
                <a:gd name="connsiteY1" fmla="*/ 0 h 199349"/>
                <a:gd name="connsiteX2" fmla="*/ 219932 w 219932"/>
                <a:gd name="connsiteY2" fmla="*/ 99675 h 199349"/>
                <a:gd name="connsiteX3" fmla="*/ 109966 w 219932"/>
                <a:gd name="connsiteY3" fmla="*/ 199350 h 199349"/>
                <a:gd name="connsiteX4" fmla="*/ 0 w 219932"/>
                <a:gd name="connsiteY4" fmla="*/ 99675 h 199349"/>
                <a:gd name="connsiteX0" fmla="*/ 0 w 225449"/>
                <a:gd name="connsiteY0" fmla="*/ 99675 h 201149"/>
                <a:gd name="connsiteX1" fmla="*/ 109966 w 225449"/>
                <a:gd name="connsiteY1" fmla="*/ 0 h 201149"/>
                <a:gd name="connsiteX2" fmla="*/ 219932 w 225449"/>
                <a:gd name="connsiteY2" fmla="*/ 99675 h 201149"/>
                <a:gd name="connsiteX3" fmla="*/ 198740 w 225449"/>
                <a:gd name="connsiteY3" fmla="*/ 159139 h 201149"/>
                <a:gd name="connsiteX4" fmla="*/ 109966 w 225449"/>
                <a:gd name="connsiteY4" fmla="*/ 199350 h 201149"/>
                <a:gd name="connsiteX5" fmla="*/ 0 w 225449"/>
                <a:gd name="connsiteY5" fmla="*/ 99675 h 201149"/>
                <a:gd name="connsiteX0" fmla="*/ 0 w 219981"/>
                <a:gd name="connsiteY0" fmla="*/ 99675 h 201149"/>
                <a:gd name="connsiteX1" fmla="*/ 109966 w 219981"/>
                <a:gd name="connsiteY1" fmla="*/ 0 h 201149"/>
                <a:gd name="connsiteX2" fmla="*/ 219932 w 219981"/>
                <a:gd name="connsiteY2" fmla="*/ 99675 h 201149"/>
                <a:gd name="connsiteX3" fmla="*/ 198740 w 219981"/>
                <a:gd name="connsiteY3" fmla="*/ 159139 h 201149"/>
                <a:gd name="connsiteX4" fmla="*/ 109966 w 219981"/>
                <a:gd name="connsiteY4" fmla="*/ 199350 h 201149"/>
                <a:gd name="connsiteX5" fmla="*/ 0 w 219981"/>
                <a:gd name="connsiteY5" fmla="*/ 99675 h 201149"/>
                <a:gd name="connsiteX0" fmla="*/ 0 w 222325"/>
                <a:gd name="connsiteY0" fmla="*/ 99675 h 358228"/>
                <a:gd name="connsiteX1" fmla="*/ 109966 w 222325"/>
                <a:gd name="connsiteY1" fmla="*/ 0 h 358228"/>
                <a:gd name="connsiteX2" fmla="*/ 219932 w 222325"/>
                <a:gd name="connsiteY2" fmla="*/ 99675 h 358228"/>
                <a:gd name="connsiteX3" fmla="*/ 15384 w 222325"/>
                <a:gd name="connsiteY3" fmla="*/ 356783 h 358228"/>
                <a:gd name="connsiteX4" fmla="*/ 109966 w 222325"/>
                <a:gd name="connsiteY4" fmla="*/ 199350 h 358228"/>
                <a:gd name="connsiteX5" fmla="*/ 0 w 222325"/>
                <a:gd name="connsiteY5" fmla="*/ 99675 h 358228"/>
                <a:gd name="connsiteX0" fmla="*/ 0 w 220800"/>
                <a:gd name="connsiteY0" fmla="*/ 99675 h 356897"/>
                <a:gd name="connsiteX1" fmla="*/ 109966 w 220800"/>
                <a:gd name="connsiteY1" fmla="*/ 0 h 356897"/>
                <a:gd name="connsiteX2" fmla="*/ 219932 w 220800"/>
                <a:gd name="connsiteY2" fmla="*/ 99675 h 356897"/>
                <a:gd name="connsiteX3" fmla="*/ 153496 w 220800"/>
                <a:gd name="connsiteY3" fmla="*/ 309157 h 356897"/>
                <a:gd name="connsiteX4" fmla="*/ 15384 w 220800"/>
                <a:gd name="connsiteY4" fmla="*/ 356783 h 356897"/>
                <a:gd name="connsiteX5" fmla="*/ 109966 w 220800"/>
                <a:gd name="connsiteY5" fmla="*/ 199350 h 356897"/>
                <a:gd name="connsiteX6" fmla="*/ 0 w 220800"/>
                <a:gd name="connsiteY6" fmla="*/ 99675 h 356897"/>
                <a:gd name="connsiteX0" fmla="*/ 2252 w 223052"/>
                <a:gd name="connsiteY0" fmla="*/ 99675 h 356886"/>
                <a:gd name="connsiteX1" fmla="*/ 112218 w 223052"/>
                <a:gd name="connsiteY1" fmla="*/ 0 h 356886"/>
                <a:gd name="connsiteX2" fmla="*/ 222184 w 223052"/>
                <a:gd name="connsiteY2" fmla="*/ 99675 h 356886"/>
                <a:gd name="connsiteX3" fmla="*/ 155748 w 223052"/>
                <a:gd name="connsiteY3" fmla="*/ 309157 h 356886"/>
                <a:gd name="connsiteX4" fmla="*/ 17636 w 223052"/>
                <a:gd name="connsiteY4" fmla="*/ 356783 h 356886"/>
                <a:gd name="connsiteX5" fmla="*/ 112218 w 223052"/>
                <a:gd name="connsiteY5" fmla="*/ 199350 h 356886"/>
                <a:gd name="connsiteX6" fmla="*/ 43829 w 223052"/>
                <a:gd name="connsiteY6" fmla="*/ 182951 h 356886"/>
                <a:gd name="connsiteX7" fmla="*/ 2252 w 223052"/>
                <a:gd name="connsiteY7" fmla="*/ 99675 h 356886"/>
                <a:gd name="connsiteX0" fmla="*/ 2252 w 223052"/>
                <a:gd name="connsiteY0" fmla="*/ 99675 h 333314"/>
                <a:gd name="connsiteX1" fmla="*/ 112218 w 223052"/>
                <a:gd name="connsiteY1" fmla="*/ 0 h 333314"/>
                <a:gd name="connsiteX2" fmla="*/ 222184 w 223052"/>
                <a:gd name="connsiteY2" fmla="*/ 99675 h 333314"/>
                <a:gd name="connsiteX3" fmla="*/ 155748 w 223052"/>
                <a:gd name="connsiteY3" fmla="*/ 309157 h 333314"/>
                <a:gd name="connsiteX4" fmla="*/ 968 w 223052"/>
                <a:gd name="connsiteY4" fmla="*/ 328208 h 333314"/>
                <a:gd name="connsiteX5" fmla="*/ 112218 w 223052"/>
                <a:gd name="connsiteY5" fmla="*/ 199350 h 333314"/>
                <a:gd name="connsiteX6" fmla="*/ 43829 w 223052"/>
                <a:gd name="connsiteY6" fmla="*/ 182951 h 333314"/>
                <a:gd name="connsiteX7" fmla="*/ 2252 w 223052"/>
                <a:gd name="connsiteY7" fmla="*/ 99675 h 333314"/>
                <a:gd name="connsiteX0" fmla="*/ 2252 w 223052"/>
                <a:gd name="connsiteY0" fmla="*/ 99675 h 354506"/>
                <a:gd name="connsiteX1" fmla="*/ 112218 w 223052"/>
                <a:gd name="connsiteY1" fmla="*/ 0 h 354506"/>
                <a:gd name="connsiteX2" fmla="*/ 222184 w 223052"/>
                <a:gd name="connsiteY2" fmla="*/ 99675 h 354506"/>
                <a:gd name="connsiteX3" fmla="*/ 155748 w 223052"/>
                <a:gd name="connsiteY3" fmla="*/ 309157 h 354506"/>
                <a:gd name="connsiteX4" fmla="*/ 12874 w 223052"/>
                <a:gd name="connsiteY4" fmla="*/ 354402 h 354506"/>
                <a:gd name="connsiteX5" fmla="*/ 112218 w 223052"/>
                <a:gd name="connsiteY5" fmla="*/ 199350 h 354506"/>
                <a:gd name="connsiteX6" fmla="*/ 43829 w 223052"/>
                <a:gd name="connsiteY6" fmla="*/ 182951 h 354506"/>
                <a:gd name="connsiteX7" fmla="*/ 2252 w 223052"/>
                <a:gd name="connsiteY7" fmla="*/ 99675 h 354506"/>
                <a:gd name="connsiteX0" fmla="*/ 20845 w 241645"/>
                <a:gd name="connsiteY0" fmla="*/ 99675 h 330631"/>
                <a:gd name="connsiteX1" fmla="*/ 130811 w 241645"/>
                <a:gd name="connsiteY1" fmla="*/ 0 h 330631"/>
                <a:gd name="connsiteX2" fmla="*/ 240777 w 241645"/>
                <a:gd name="connsiteY2" fmla="*/ 99675 h 330631"/>
                <a:gd name="connsiteX3" fmla="*/ 174341 w 241645"/>
                <a:gd name="connsiteY3" fmla="*/ 309157 h 330631"/>
                <a:gd name="connsiteX4" fmla="*/ 511 w 241645"/>
                <a:gd name="connsiteY4" fmla="*/ 321064 h 330631"/>
                <a:gd name="connsiteX5" fmla="*/ 130811 w 241645"/>
                <a:gd name="connsiteY5" fmla="*/ 199350 h 330631"/>
                <a:gd name="connsiteX6" fmla="*/ 62422 w 241645"/>
                <a:gd name="connsiteY6" fmla="*/ 182951 h 330631"/>
                <a:gd name="connsiteX7" fmla="*/ 20845 w 241645"/>
                <a:gd name="connsiteY7" fmla="*/ 99675 h 330631"/>
                <a:gd name="connsiteX0" fmla="*/ 20845 w 241645"/>
                <a:gd name="connsiteY0" fmla="*/ 99675 h 330631"/>
                <a:gd name="connsiteX1" fmla="*/ 130811 w 241645"/>
                <a:gd name="connsiteY1" fmla="*/ 0 h 330631"/>
                <a:gd name="connsiteX2" fmla="*/ 240777 w 241645"/>
                <a:gd name="connsiteY2" fmla="*/ 99675 h 330631"/>
                <a:gd name="connsiteX3" fmla="*/ 174341 w 241645"/>
                <a:gd name="connsiteY3" fmla="*/ 309157 h 330631"/>
                <a:gd name="connsiteX4" fmla="*/ 511 w 241645"/>
                <a:gd name="connsiteY4" fmla="*/ 321064 h 330631"/>
                <a:gd name="connsiteX5" fmla="*/ 130811 w 241645"/>
                <a:gd name="connsiteY5" fmla="*/ 199350 h 330631"/>
                <a:gd name="connsiteX6" fmla="*/ 62422 w 241645"/>
                <a:gd name="connsiteY6" fmla="*/ 182951 h 330631"/>
                <a:gd name="connsiteX7" fmla="*/ 20845 w 241645"/>
                <a:gd name="connsiteY7" fmla="*/ 99675 h 330631"/>
                <a:gd name="connsiteX0" fmla="*/ 21758 w 242558"/>
                <a:gd name="connsiteY0" fmla="*/ 99675 h 350054"/>
                <a:gd name="connsiteX1" fmla="*/ 131724 w 242558"/>
                <a:gd name="connsiteY1" fmla="*/ 0 h 350054"/>
                <a:gd name="connsiteX2" fmla="*/ 241690 w 242558"/>
                <a:gd name="connsiteY2" fmla="*/ 99675 h 350054"/>
                <a:gd name="connsiteX3" fmla="*/ 175254 w 242558"/>
                <a:gd name="connsiteY3" fmla="*/ 309157 h 350054"/>
                <a:gd name="connsiteX4" fmla="*/ 1424 w 242558"/>
                <a:gd name="connsiteY4" fmla="*/ 321064 h 350054"/>
                <a:gd name="connsiteX5" fmla="*/ 131724 w 242558"/>
                <a:gd name="connsiteY5" fmla="*/ 199350 h 350054"/>
                <a:gd name="connsiteX6" fmla="*/ 63335 w 242558"/>
                <a:gd name="connsiteY6" fmla="*/ 182951 h 350054"/>
                <a:gd name="connsiteX7" fmla="*/ 21758 w 242558"/>
                <a:gd name="connsiteY7" fmla="*/ 99675 h 350054"/>
                <a:gd name="connsiteX0" fmla="*/ 2253 w 223053"/>
                <a:gd name="connsiteY0" fmla="*/ 99675 h 364740"/>
                <a:gd name="connsiteX1" fmla="*/ 112219 w 223053"/>
                <a:gd name="connsiteY1" fmla="*/ 0 h 364740"/>
                <a:gd name="connsiteX2" fmla="*/ 222185 w 223053"/>
                <a:gd name="connsiteY2" fmla="*/ 99675 h 364740"/>
                <a:gd name="connsiteX3" fmla="*/ 155749 w 223053"/>
                <a:gd name="connsiteY3" fmla="*/ 309157 h 364740"/>
                <a:gd name="connsiteX4" fmla="*/ 20019 w 223053"/>
                <a:gd name="connsiteY4" fmla="*/ 342495 h 364740"/>
                <a:gd name="connsiteX5" fmla="*/ 112219 w 223053"/>
                <a:gd name="connsiteY5" fmla="*/ 199350 h 364740"/>
                <a:gd name="connsiteX6" fmla="*/ 43830 w 223053"/>
                <a:gd name="connsiteY6" fmla="*/ 182951 h 364740"/>
                <a:gd name="connsiteX7" fmla="*/ 2253 w 223053"/>
                <a:gd name="connsiteY7" fmla="*/ 99675 h 364740"/>
                <a:gd name="connsiteX0" fmla="*/ 2253 w 223053"/>
                <a:gd name="connsiteY0" fmla="*/ 99675 h 356275"/>
                <a:gd name="connsiteX1" fmla="*/ 112219 w 223053"/>
                <a:gd name="connsiteY1" fmla="*/ 0 h 356275"/>
                <a:gd name="connsiteX2" fmla="*/ 222185 w 223053"/>
                <a:gd name="connsiteY2" fmla="*/ 99675 h 356275"/>
                <a:gd name="connsiteX3" fmla="*/ 155749 w 223053"/>
                <a:gd name="connsiteY3" fmla="*/ 309157 h 356275"/>
                <a:gd name="connsiteX4" fmla="*/ 20019 w 223053"/>
                <a:gd name="connsiteY4" fmla="*/ 342495 h 356275"/>
                <a:gd name="connsiteX5" fmla="*/ 112219 w 223053"/>
                <a:gd name="connsiteY5" fmla="*/ 199350 h 356275"/>
                <a:gd name="connsiteX6" fmla="*/ 43830 w 223053"/>
                <a:gd name="connsiteY6" fmla="*/ 182951 h 356275"/>
                <a:gd name="connsiteX7" fmla="*/ 2253 w 223053"/>
                <a:gd name="connsiteY7" fmla="*/ 99675 h 356275"/>
                <a:gd name="connsiteX0" fmla="*/ 2253 w 223053"/>
                <a:gd name="connsiteY0" fmla="*/ 99675 h 356275"/>
                <a:gd name="connsiteX1" fmla="*/ 112219 w 223053"/>
                <a:gd name="connsiteY1" fmla="*/ 0 h 356275"/>
                <a:gd name="connsiteX2" fmla="*/ 222185 w 223053"/>
                <a:gd name="connsiteY2" fmla="*/ 99675 h 356275"/>
                <a:gd name="connsiteX3" fmla="*/ 155749 w 223053"/>
                <a:gd name="connsiteY3" fmla="*/ 309157 h 356275"/>
                <a:gd name="connsiteX4" fmla="*/ 20019 w 223053"/>
                <a:gd name="connsiteY4" fmla="*/ 342495 h 356275"/>
                <a:gd name="connsiteX5" fmla="*/ 112219 w 223053"/>
                <a:gd name="connsiteY5" fmla="*/ 199350 h 356275"/>
                <a:gd name="connsiteX6" fmla="*/ 43830 w 223053"/>
                <a:gd name="connsiteY6" fmla="*/ 182951 h 356275"/>
                <a:gd name="connsiteX7" fmla="*/ 2253 w 223053"/>
                <a:gd name="connsiteY7" fmla="*/ 99675 h 356275"/>
                <a:gd name="connsiteX0" fmla="*/ 2253 w 223053"/>
                <a:gd name="connsiteY0" fmla="*/ 99675 h 356275"/>
                <a:gd name="connsiteX1" fmla="*/ 112219 w 223053"/>
                <a:gd name="connsiteY1" fmla="*/ 0 h 356275"/>
                <a:gd name="connsiteX2" fmla="*/ 222185 w 223053"/>
                <a:gd name="connsiteY2" fmla="*/ 99675 h 356275"/>
                <a:gd name="connsiteX3" fmla="*/ 155749 w 223053"/>
                <a:gd name="connsiteY3" fmla="*/ 309157 h 356275"/>
                <a:gd name="connsiteX4" fmla="*/ 20019 w 223053"/>
                <a:gd name="connsiteY4" fmla="*/ 342495 h 356275"/>
                <a:gd name="connsiteX5" fmla="*/ 112219 w 223053"/>
                <a:gd name="connsiteY5" fmla="*/ 199350 h 356275"/>
                <a:gd name="connsiteX6" fmla="*/ 43830 w 223053"/>
                <a:gd name="connsiteY6" fmla="*/ 182951 h 356275"/>
                <a:gd name="connsiteX7" fmla="*/ 2253 w 223053"/>
                <a:gd name="connsiteY7" fmla="*/ 99675 h 356275"/>
                <a:gd name="connsiteX0" fmla="*/ 2253 w 223053"/>
                <a:gd name="connsiteY0" fmla="*/ 99675 h 356275"/>
                <a:gd name="connsiteX1" fmla="*/ 112219 w 223053"/>
                <a:gd name="connsiteY1" fmla="*/ 0 h 356275"/>
                <a:gd name="connsiteX2" fmla="*/ 222185 w 223053"/>
                <a:gd name="connsiteY2" fmla="*/ 99675 h 356275"/>
                <a:gd name="connsiteX3" fmla="*/ 155749 w 223053"/>
                <a:gd name="connsiteY3" fmla="*/ 309157 h 356275"/>
                <a:gd name="connsiteX4" fmla="*/ 20019 w 223053"/>
                <a:gd name="connsiteY4" fmla="*/ 342495 h 356275"/>
                <a:gd name="connsiteX5" fmla="*/ 112219 w 223053"/>
                <a:gd name="connsiteY5" fmla="*/ 199350 h 356275"/>
                <a:gd name="connsiteX6" fmla="*/ 43830 w 223053"/>
                <a:gd name="connsiteY6" fmla="*/ 182951 h 356275"/>
                <a:gd name="connsiteX7" fmla="*/ 2253 w 223053"/>
                <a:gd name="connsiteY7" fmla="*/ 99675 h 356275"/>
                <a:gd name="connsiteX0" fmla="*/ 2253 w 223053"/>
                <a:gd name="connsiteY0" fmla="*/ 99675 h 346560"/>
                <a:gd name="connsiteX1" fmla="*/ 112219 w 223053"/>
                <a:gd name="connsiteY1" fmla="*/ 0 h 346560"/>
                <a:gd name="connsiteX2" fmla="*/ 222185 w 223053"/>
                <a:gd name="connsiteY2" fmla="*/ 99675 h 346560"/>
                <a:gd name="connsiteX3" fmla="*/ 155749 w 223053"/>
                <a:gd name="connsiteY3" fmla="*/ 309157 h 346560"/>
                <a:gd name="connsiteX4" fmla="*/ 20019 w 223053"/>
                <a:gd name="connsiteY4" fmla="*/ 342495 h 346560"/>
                <a:gd name="connsiteX5" fmla="*/ 29544 w 223053"/>
                <a:gd name="connsiteY5" fmla="*/ 266296 h 346560"/>
                <a:gd name="connsiteX6" fmla="*/ 112219 w 223053"/>
                <a:gd name="connsiteY6" fmla="*/ 199350 h 346560"/>
                <a:gd name="connsiteX7" fmla="*/ 43830 w 223053"/>
                <a:gd name="connsiteY7" fmla="*/ 182951 h 346560"/>
                <a:gd name="connsiteX8" fmla="*/ 2253 w 223053"/>
                <a:gd name="connsiteY8" fmla="*/ 99675 h 346560"/>
                <a:gd name="connsiteX0" fmla="*/ 2253 w 223053"/>
                <a:gd name="connsiteY0" fmla="*/ 99675 h 346560"/>
                <a:gd name="connsiteX1" fmla="*/ 112219 w 223053"/>
                <a:gd name="connsiteY1" fmla="*/ 0 h 346560"/>
                <a:gd name="connsiteX2" fmla="*/ 222185 w 223053"/>
                <a:gd name="connsiteY2" fmla="*/ 99675 h 346560"/>
                <a:gd name="connsiteX3" fmla="*/ 155749 w 223053"/>
                <a:gd name="connsiteY3" fmla="*/ 309157 h 346560"/>
                <a:gd name="connsiteX4" fmla="*/ 20019 w 223053"/>
                <a:gd name="connsiteY4" fmla="*/ 342495 h 346560"/>
                <a:gd name="connsiteX5" fmla="*/ 29544 w 223053"/>
                <a:gd name="connsiteY5" fmla="*/ 266296 h 346560"/>
                <a:gd name="connsiteX6" fmla="*/ 112219 w 223053"/>
                <a:gd name="connsiteY6" fmla="*/ 199350 h 346560"/>
                <a:gd name="connsiteX7" fmla="*/ 43830 w 223053"/>
                <a:gd name="connsiteY7" fmla="*/ 182951 h 346560"/>
                <a:gd name="connsiteX8" fmla="*/ 2253 w 223053"/>
                <a:gd name="connsiteY8" fmla="*/ 99675 h 346560"/>
                <a:gd name="connsiteX0" fmla="*/ 2253 w 223053"/>
                <a:gd name="connsiteY0" fmla="*/ 99675 h 360917"/>
                <a:gd name="connsiteX1" fmla="*/ 112219 w 223053"/>
                <a:gd name="connsiteY1" fmla="*/ 0 h 360917"/>
                <a:gd name="connsiteX2" fmla="*/ 222185 w 223053"/>
                <a:gd name="connsiteY2" fmla="*/ 99675 h 360917"/>
                <a:gd name="connsiteX3" fmla="*/ 155749 w 223053"/>
                <a:gd name="connsiteY3" fmla="*/ 309157 h 360917"/>
                <a:gd name="connsiteX4" fmla="*/ 34306 w 223053"/>
                <a:gd name="connsiteY4" fmla="*/ 359164 h 360917"/>
                <a:gd name="connsiteX5" fmla="*/ 29544 w 223053"/>
                <a:gd name="connsiteY5" fmla="*/ 266296 h 360917"/>
                <a:gd name="connsiteX6" fmla="*/ 112219 w 223053"/>
                <a:gd name="connsiteY6" fmla="*/ 199350 h 360917"/>
                <a:gd name="connsiteX7" fmla="*/ 43830 w 223053"/>
                <a:gd name="connsiteY7" fmla="*/ 182951 h 360917"/>
                <a:gd name="connsiteX8" fmla="*/ 2253 w 223053"/>
                <a:gd name="connsiteY8" fmla="*/ 99675 h 360917"/>
                <a:gd name="connsiteX0" fmla="*/ 2253 w 223053"/>
                <a:gd name="connsiteY0" fmla="*/ 99675 h 360520"/>
                <a:gd name="connsiteX1" fmla="*/ 112219 w 223053"/>
                <a:gd name="connsiteY1" fmla="*/ 0 h 360520"/>
                <a:gd name="connsiteX2" fmla="*/ 222185 w 223053"/>
                <a:gd name="connsiteY2" fmla="*/ 99675 h 360520"/>
                <a:gd name="connsiteX3" fmla="*/ 155749 w 223053"/>
                <a:gd name="connsiteY3" fmla="*/ 309157 h 360520"/>
                <a:gd name="connsiteX4" fmla="*/ 34306 w 223053"/>
                <a:gd name="connsiteY4" fmla="*/ 359164 h 360520"/>
                <a:gd name="connsiteX5" fmla="*/ 22400 w 223053"/>
                <a:gd name="connsiteY5" fmla="*/ 273440 h 360520"/>
                <a:gd name="connsiteX6" fmla="*/ 112219 w 223053"/>
                <a:gd name="connsiteY6" fmla="*/ 199350 h 360520"/>
                <a:gd name="connsiteX7" fmla="*/ 43830 w 223053"/>
                <a:gd name="connsiteY7" fmla="*/ 182951 h 360520"/>
                <a:gd name="connsiteX8" fmla="*/ 2253 w 223053"/>
                <a:gd name="connsiteY8" fmla="*/ 99675 h 360520"/>
                <a:gd name="connsiteX0" fmla="*/ 2253 w 223053"/>
                <a:gd name="connsiteY0" fmla="*/ 99675 h 359980"/>
                <a:gd name="connsiteX1" fmla="*/ 112219 w 223053"/>
                <a:gd name="connsiteY1" fmla="*/ 0 h 359980"/>
                <a:gd name="connsiteX2" fmla="*/ 222185 w 223053"/>
                <a:gd name="connsiteY2" fmla="*/ 99675 h 359980"/>
                <a:gd name="connsiteX3" fmla="*/ 155749 w 223053"/>
                <a:gd name="connsiteY3" fmla="*/ 309157 h 359980"/>
                <a:gd name="connsiteX4" fmla="*/ 34306 w 223053"/>
                <a:gd name="connsiteY4" fmla="*/ 359164 h 359980"/>
                <a:gd name="connsiteX5" fmla="*/ 969 w 223053"/>
                <a:gd name="connsiteY5" fmla="*/ 335352 h 359980"/>
                <a:gd name="connsiteX6" fmla="*/ 22400 w 223053"/>
                <a:gd name="connsiteY6" fmla="*/ 273440 h 359980"/>
                <a:gd name="connsiteX7" fmla="*/ 112219 w 223053"/>
                <a:gd name="connsiteY7" fmla="*/ 199350 h 359980"/>
                <a:gd name="connsiteX8" fmla="*/ 43830 w 223053"/>
                <a:gd name="connsiteY8" fmla="*/ 182951 h 359980"/>
                <a:gd name="connsiteX9" fmla="*/ 2253 w 223053"/>
                <a:gd name="connsiteY9" fmla="*/ 99675 h 359980"/>
                <a:gd name="connsiteX0" fmla="*/ 1631 w 222431"/>
                <a:gd name="connsiteY0" fmla="*/ 99675 h 359980"/>
                <a:gd name="connsiteX1" fmla="*/ 111597 w 222431"/>
                <a:gd name="connsiteY1" fmla="*/ 0 h 359980"/>
                <a:gd name="connsiteX2" fmla="*/ 221563 w 222431"/>
                <a:gd name="connsiteY2" fmla="*/ 99675 h 359980"/>
                <a:gd name="connsiteX3" fmla="*/ 155127 w 222431"/>
                <a:gd name="connsiteY3" fmla="*/ 309157 h 359980"/>
                <a:gd name="connsiteX4" fmla="*/ 33684 w 222431"/>
                <a:gd name="connsiteY4" fmla="*/ 359164 h 359980"/>
                <a:gd name="connsiteX5" fmla="*/ 347 w 222431"/>
                <a:gd name="connsiteY5" fmla="*/ 335352 h 359980"/>
                <a:gd name="connsiteX6" fmla="*/ 21778 w 222431"/>
                <a:gd name="connsiteY6" fmla="*/ 273440 h 359980"/>
                <a:gd name="connsiteX7" fmla="*/ 111597 w 222431"/>
                <a:gd name="connsiteY7" fmla="*/ 199350 h 359980"/>
                <a:gd name="connsiteX8" fmla="*/ 43208 w 222431"/>
                <a:gd name="connsiteY8" fmla="*/ 182951 h 359980"/>
                <a:gd name="connsiteX9" fmla="*/ 1631 w 222431"/>
                <a:gd name="connsiteY9" fmla="*/ 99675 h 359980"/>
                <a:gd name="connsiteX0" fmla="*/ 1631 w 222431"/>
                <a:gd name="connsiteY0" fmla="*/ 99675 h 359980"/>
                <a:gd name="connsiteX1" fmla="*/ 111597 w 222431"/>
                <a:gd name="connsiteY1" fmla="*/ 0 h 359980"/>
                <a:gd name="connsiteX2" fmla="*/ 221563 w 222431"/>
                <a:gd name="connsiteY2" fmla="*/ 99675 h 359980"/>
                <a:gd name="connsiteX3" fmla="*/ 155127 w 222431"/>
                <a:gd name="connsiteY3" fmla="*/ 309157 h 359980"/>
                <a:gd name="connsiteX4" fmla="*/ 33684 w 222431"/>
                <a:gd name="connsiteY4" fmla="*/ 359164 h 359980"/>
                <a:gd name="connsiteX5" fmla="*/ 347 w 222431"/>
                <a:gd name="connsiteY5" fmla="*/ 335352 h 359980"/>
                <a:gd name="connsiteX6" fmla="*/ 21778 w 222431"/>
                <a:gd name="connsiteY6" fmla="*/ 273440 h 359980"/>
                <a:gd name="connsiteX7" fmla="*/ 111597 w 222431"/>
                <a:gd name="connsiteY7" fmla="*/ 199350 h 359980"/>
                <a:gd name="connsiteX8" fmla="*/ 43208 w 222431"/>
                <a:gd name="connsiteY8" fmla="*/ 182951 h 359980"/>
                <a:gd name="connsiteX9" fmla="*/ 1631 w 222431"/>
                <a:gd name="connsiteY9" fmla="*/ 99675 h 359980"/>
                <a:gd name="connsiteX0" fmla="*/ 18071 w 238871"/>
                <a:gd name="connsiteY0" fmla="*/ 99675 h 359178"/>
                <a:gd name="connsiteX1" fmla="*/ 128037 w 238871"/>
                <a:gd name="connsiteY1" fmla="*/ 0 h 359178"/>
                <a:gd name="connsiteX2" fmla="*/ 238003 w 238871"/>
                <a:gd name="connsiteY2" fmla="*/ 99675 h 359178"/>
                <a:gd name="connsiteX3" fmla="*/ 171567 w 238871"/>
                <a:gd name="connsiteY3" fmla="*/ 309157 h 359178"/>
                <a:gd name="connsiteX4" fmla="*/ 50124 w 238871"/>
                <a:gd name="connsiteY4" fmla="*/ 359164 h 359178"/>
                <a:gd name="connsiteX5" fmla="*/ 119 w 238871"/>
                <a:gd name="connsiteY5" fmla="*/ 313920 h 359178"/>
                <a:gd name="connsiteX6" fmla="*/ 38218 w 238871"/>
                <a:gd name="connsiteY6" fmla="*/ 273440 h 359178"/>
                <a:gd name="connsiteX7" fmla="*/ 128037 w 238871"/>
                <a:gd name="connsiteY7" fmla="*/ 199350 h 359178"/>
                <a:gd name="connsiteX8" fmla="*/ 59648 w 238871"/>
                <a:gd name="connsiteY8" fmla="*/ 182951 h 359178"/>
                <a:gd name="connsiteX9" fmla="*/ 18071 w 238871"/>
                <a:gd name="connsiteY9" fmla="*/ 99675 h 359178"/>
                <a:gd name="connsiteX0" fmla="*/ 18446 w 239246"/>
                <a:gd name="connsiteY0" fmla="*/ 99675 h 360543"/>
                <a:gd name="connsiteX1" fmla="*/ 128412 w 239246"/>
                <a:gd name="connsiteY1" fmla="*/ 0 h 360543"/>
                <a:gd name="connsiteX2" fmla="*/ 238378 w 239246"/>
                <a:gd name="connsiteY2" fmla="*/ 99675 h 360543"/>
                <a:gd name="connsiteX3" fmla="*/ 171942 w 239246"/>
                <a:gd name="connsiteY3" fmla="*/ 309157 h 360543"/>
                <a:gd name="connsiteX4" fmla="*/ 50499 w 239246"/>
                <a:gd name="connsiteY4" fmla="*/ 359164 h 360543"/>
                <a:gd name="connsiteX5" fmla="*/ 494 w 239246"/>
                <a:gd name="connsiteY5" fmla="*/ 313920 h 360543"/>
                <a:gd name="connsiteX6" fmla="*/ 38593 w 239246"/>
                <a:gd name="connsiteY6" fmla="*/ 273440 h 360543"/>
                <a:gd name="connsiteX7" fmla="*/ 128412 w 239246"/>
                <a:gd name="connsiteY7" fmla="*/ 199350 h 360543"/>
                <a:gd name="connsiteX8" fmla="*/ 60023 w 239246"/>
                <a:gd name="connsiteY8" fmla="*/ 182951 h 360543"/>
                <a:gd name="connsiteX9" fmla="*/ 18446 w 239246"/>
                <a:gd name="connsiteY9" fmla="*/ 99675 h 360543"/>
                <a:gd name="connsiteX0" fmla="*/ 20790 w 241590"/>
                <a:gd name="connsiteY0" fmla="*/ 99675 h 368987"/>
                <a:gd name="connsiteX1" fmla="*/ 130756 w 241590"/>
                <a:gd name="connsiteY1" fmla="*/ 0 h 368987"/>
                <a:gd name="connsiteX2" fmla="*/ 240722 w 241590"/>
                <a:gd name="connsiteY2" fmla="*/ 99675 h 368987"/>
                <a:gd name="connsiteX3" fmla="*/ 174286 w 241590"/>
                <a:gd name="connsiteY3" fmla="*/ 309157 h 368987"/>
                <a:gd name="connsiteX4" fmla="*/ 52843 w 241590"/>
                <a:gd name="connsiteY4" fmla="*/ 359164 h 368987"/>
                <a:gd name="connsiteX5" fmla="*/ 457 w 241590"/>
                <a:gd name="connsiteY5" fmla="*/ 332970 h 368987"/>
                <a:gd name="connsiteX6" fmla="*/ 40937 w 241590"/>
                <a:gd name="connsiteY6" fmla="*/ 273440 h 368987"/>
                <a:gd name="connsiteX7" fmla="*/ 130756 w 241590"/>
                <a:gd name="connsiteY7" fmla="*/ 199350 h 368987"/>
                <a:gd name="connsiteX8" fmla="*/ 62367 w 241590"/>
                <a:gd name="connsiteY8" fmla="*/ 182951 h 368987"/>
                <a:gd name="connsiteX9" fmla="*/ 20790 w 241590"/>
                <a:gd name="connsiteY9" fmla="*/ 99675 h 368987"/>
                <a:gd name="connsiteX0" fmla="*/ 20790 w 241590"/>
                <a:gd name="connsiteY0" fmla="*/ 99675 h 368987"/>
                <a:gd name="connsiteX1" fmla="*/ 130756 w 241590"/>
                <a:gd name="connsiteY1" fmla="*/ 0 h 368987"/>
                <a:gd name="connsiteX2" fmla="*/ 240722 w 241590"/>
                <a:gd name="connsiteY2" fmla="*/ 99675 h 368987"/>
                <a:gd name="connsiteX3" fmla="*/ 174286 w 241590"/>
                <a:gd name="connsiteY3" fmla="*/ 309157 h 368987"/>
                <a:gd name="connsiteX4" fmla="*/ 52843 w 241590"/>
                <a:gd name="connsiteY4" fmla="*/ 359164 h 368987"/>
                <a:gd name="connsiteX5" fmla="*/ 457 w 241590"/>
                <a:gd name="connsiteY5" fmla="*/ 332970 h 368987"/>
                <a:gd name="connsiteX6" fmla="*/ 40937 w 241590"/>
                <a:gd name="connsiteY6" fmla="*/ 273440 h 368987"/>
                <a:gd name="connsiteX7" fmla="*/ 130756 w 241590"/>
                <a:gd name="connsiteY7" fmla="*/ 199350 h 368987"/>
                <a:gd name="connsiteX8" fmla="*/ 62367 w 241590"/>
                <a:gd name="connsiteY8" fmla="*/ 182951 h 368987"/>
                <a:gd name="connsiteX9" fmla="*/ 20790 w 241590"/>
                <a:gd name="connsiteY9" fmla="*/ 99675 h 368987"/>
                <a:gd name="connsiteX0" fmla="*/ 20790 w 241712"/>
                <a:gd name="connsiteY0" fmla="*/ 99675 h 338361"/>
                <a:gd name="connsiteX1" fmla="*/ 130756 w 241712"/>
                <a:gd name="connsiteY1" fmla="*/ 0 h 338361"/>
                <a:gd name="connsiteX2" fmla="*/ 240722 w 241712"/>
                <a:gd name="connsiteY2" fmla="*/ 99675 h 338361"/>
                <a:gd name="connsiteX3" fmla="*/ 174286 w 241712"/>
                <a:gd name="connsiteY3" fmla="*/ 309157 h 338361"/>
                <a:gd name="connsiteX4" fmla="*/ 457 w 241712"/>
                <a:gd name="connsiteY4" fmla="*/ 332970 h 338361"/>
                <a:gd name="connsiteX5" fmla="*/ 40937 w 241712"/>
                <a:gd name="connsiteY5" fmla="*/ 273440 h 338361"/>
                <a:gd name="connsiteX6" fmla="*/ 130756 w 241712"/>
                <a:gd name="connsiteY6" fmla="*/ 199350 h 338361"/>
                <a:gd name="connsiteX7" fmla="*/ 62367 w 241712"/>
                <a:gd name="connsiteY7" fmla="*/ 182951 h 338361"/>
                <a:gd name="connsiteX8" fmla="*/ 20790 w 241712"/>
                <a:gd name="connsiteY8" fmla="*/ 99675 h 338361"/>
                <a:gd name="connsiteX0" fmla="*/ 21027 w 241949"/>
                <a:gd name="connsiteY0" fmla="*/ 99675 h 356152"/>
                <a:gd name="connsiteX1" fmla="*/ 130993 w 241949"/>
                <a:gd name="connsiteY1" fmla="*/ 0 h 356152"/>
                <a:gd name="connsiteX2" fmla="*/ 240959 w 241949"/>
                <a:gd name="connsiteY2" fmla="*/ 99675 h 356152"/>
                <a:gd name="connsiteX3" fmla="*/ 174523 w 241949"/>
                <a:gd name="connsiteY3" fmla="*/ 309157 h 356152"/>
                <a:gd name="connsiteX4" fmla="*/ 694 w 241949"/>
                <a:gd name="connsiteY4" fmla="*/ 332970 h 356152"/>
                <a:gd name="connsiteX5" fmla="*/ 41174 w 241949"/>
                <a:gd name="connsiteY5" fmla="*/ 273440 h 356152"/>
                <a:gd name="connsiteX6" fmla="*/ 130993 w 241949"/>
                <a:gd name="connsiteY6" fmla="*/ 199350 h 356152"/>
                <a:gd name="connsiteX7" fmla="*/ 62604 w 241949"/>
                <a:gd name="connsiteY7" fmla="*/ 182951 h 356152"/>
                <a:gd name="connsiteX8" fmla="*/ 21027 w 241949"/>
                <a:gd name="connsiteY8" fmla="*/ 99675 h 356152"/>
                <a:gd name="connsiteX0" fmla="*/ 21027 w 241949"/>
                <a:gd name="connsiteY0" fmla="*/ 99675 h 356152"/>
                <a:gd name="connsiteX1" fmla="*/ 130993 w 241949"/>
                <a:gd name="connsiteY1" fmla="*/ 0 h 356152"/>
                <a:gd name="connsiteX2" fmla="*/ 240959 w 241949"/>
                <a:gd name="connsiteY2" fmla="*/ 99675 h 356152"/>
                <a:gd name="connsiteX3" fmla="*/ 174523 w 241949"/>
                <a:gd name="connsiteY3" fmla="*/ 309157 h 356152"/>
                <a:gd name="connsiteX4" fmla="*/ 694 w 241949"/>
                <a:gd name="connsiteY4" fmla="*/ 332970 h 356152"/>
                <a:gd name="connsiteX5" fmla="*/ 41174 w 241949"/>
                <a:gd name="connsiteY5" fmla="*/ 273440 h 356152"/>
                <a:gd name="connsiteX6" fmla="*/ 130993 w 241949"/>
                <a:gd name="connsiteY6" fmla="*/ 199350 h 356152"/>
                <a:gd name="connsiteX7" fmla="*/ 62604 w 241949"/>
                <a:gd name="connsiteY7" fmla="*/ 182951 h 356152"/>
                <a:gd name="connsiteX8" fmla="*/ 21027 w 241949"/>
                <a:gd name="connsiteY8" fmla="*/ 99675 h 356152"/>
                <a:gd name="connsiteX0" fmla="*/ 21027 w 242226"/>
                <a:gd name="connsiteY0" fmla="*/ 99675 h 358621"/>
                <a:gd name="connsiteX1" fmla="*/ 130993 w 242226"/>
                <a:gd name="connsiteY1" fmla="*/ 0 h 358621"/>
                <a:gd name="connsiteX2" fmla="*/ 240959 w 242226"/>
                <a:gd name="connsiteY2" fmla="*/ 99675 h 358621"/>
                <a:gd name="connsiteX3" fmla="*/ 174523 w 242226"/>
                <a:gd name="connsiteY3" fmla="*/ 309157 h 358621"/>
                <a:gd name="connsiteX4" fmla="*/ 694 w 242226"/>
                <a:gd name="connsiteY4" fmla="*/ 332970 h 358621"/>
                <a:gd name="connsiteX5" fmla="*/ 41174 w 242226"/>
                <a:gd name="connsiteY5" fmla="*/ 273440 h 358621"/>
                <a:gd name="connsiteX6" fmla="*/ 130993 w 242226"/>
                <a:gd name="connsiteY6" fmla="*/ 199350 h 358621"/>
                <a:gd name="connsiteX7" fmla="*/ 62604 w 242226"/>
                <a:gd name="connsiteY7" fmla="*/ 182951 h 358621"/>
                <a:gd name="connsiteX8" fmla="*/ 21027 w 242226"/>
                <a:gd name="connsiteY8" fmla="*/ 99675 h 358621"/>
                <a:gd name="connsiteX0" fmla="*/ 25323 w 246522"/>
                <a:gd name="connsiteY0" fmla="*/ 99675 h 358621"/>
                <a:gd name="connsiteX1" fmla="*/ 135289 w 246522"/>
                <a:gd name="connsiteY1" fmla="*/ 0 h 358621"/>
                <a:gd name="connsiteX2" fmla="*/ 245255 w 246522"/>
                <a:gd name="connsiteY2" fmla="*/ 99675 h 358621"/>
                <a:gd name="connsiteX3" fmla="*/ 178819 w 246522"/>
                <a:gd name="connsiteY3" fmla="*/ 309157 h 358621"/>
                <a:gd name="connsiteX4" fmla="*/ 4990 w 246522"/>
                <a:gd name="connsiteY4" fmla="*/ 332970 h 358621"/>
                <a:gd name="connsiteX5" fmla="*/ 45470 w 246522"/>
                <a:gd name="connsiteY5" fmla="*/ 273440 h 358621"/>
                <a:gd name="connsiteX6" fmla="*/ 135289 w 246522"/>
                <a:gd name="connsiteY6" fmla="*/ 199350 h 358621"/>
                <a:gd name="connsiteX7" fmla="*/ 66900 w 246522"/>
                <a:gd name="connsiteY7" fmla="*/ 182951 h 358621"/>
                <a:gd name="connsiteX8" fmla="*/ 25323 w 246522"/>
                <a:gd name="connsiteY8" fmla="*/ 99675 h 358621"/>
                <a:gd name="connsiteX0" fmla="*/ 21097 w 242296"/>
                <a:gd name="connsiteY0" fmla="*/ 99675 h 358621"/>
                <a:gd name="connsiteX1" fmla="*/ 131063 w 242296"/>
                <a:gd name="connsiteY1" fmla="*/ 0 h 358621"/>
                <a:gd name="connsiteX2" fmla="*/ 241029 w 242296"/>
                <a:gd name="connsiteY2" fmla="*/ 99675 h 358621"/>
                <a:gd name="connsiteX3" fmla="*/ 174593 w 242296"/>
                <a:gd name="connsiteY3" fmla="*/ 309157 h 358621"/>
                <a:gd name="connsiteX4" fmla="*/ 764 w 242296"/>
                <a:gd name="connsiteY4" fmla="*/ 332970 h 358621"/>
                <a:gd name="connsiteX5" fmla="*/ 41244 w 242296"/>
                <a:gd name="connsiteY5" fmla="*/ 273440 h 358621"/>
                <a:gd name="connsiteX6" fmla="*/ 131063 w 242296"/>
                <a:gd name="connsiteY6" fmla="*/ 199350 h 358621"/>
                <a:gd name="connsiteX7" fmla="*/ 62674 w 242296"/>
                <a:gd name="connsiteY7" fmla="*/ 182951 h 358621"/>
                <a:gd name="connsiteX8" fmla="*/ 21097 w 242296"/>
                <a:gd name="connsiteY8" fmla="*/ 99675 h 358621"/>
                <a:gd name="connsiteX0" fmla="*/ 21097 w 242296"/>
                <a:gd name="connsiteY0" fmla="*/ 99675 h 358621"/>
                <a:gd name="connsiteX1" fmla="*/ 131063 w 242296"/>
                <a:gd name="connsiteY1" fmla="*/ 0 h 358621"/>
                <a:gd name="connsiteX2" fmla="*/ 241029 w 242296"/>
                <a:gd name="connsiteY2" fmla="*/ 99675 h 358621"/>
                <a:gd name="connsiteX3" fmla="*/ 174593 w 242296"/>
                <a:gd name="connsiteY3" fmla="*/ 309157 h 358621"/>
                <a:gd name="connsiteX4" fmla="*/ 764 w 242296"/>
                <a:gd name="connsiteY4" fmla="*/ 332970 h 358621"/>
                <a:gd name="connsiteX5" fmla="*/ 41244 w 242296"/>
                <a:gd name="connsiteY5" fmla="*/ 273440 h 358621"/>
                <a:gd name="connsiteX6" fmla="*/ 131063 w 242296"/>
                <a:gd name="connsiteY6" fmla="*/ 199350 h 358621"/>
                <a:gd name="connsiteX7" fmla="*/ 62674 w 242296"/>
                <a:gd name="connsiteY7" fmla="*/ 182951 h 358621"/>
                <a:gd name="connsiteX8" fmla="*/ 21097 w 242296"/>
                <a:gd name="connsiteY8" fmla="*/ 99675 h 358621"/>
                <a:gd name="connsiteX0" fmla="*/ 21097 w 242296"/>
                <a:gd name="connsiteY0" fmla="*/ 99675 h 358621"/>
                <a:gd name="connsiteX1" fmla="*/ 131063 w 242296"/>
                <a:gd name="connsiteY1" fmla="*/ 0 h 358621"/>
                <a:gd name="connsiteX2" fmla="*/ 241029 w 242296"/>
                <a:gd name="connsiteY2" fmla="*/ 99675 h 358621"/>
                <a:gd name="connsiteX3" fmla="*/ 174593 w 242296"/>
                <a:gd name="connsiteY3" fmla="*/ 309157 h 358621"/>
                <a:gd name="connsiteX4" fmla="*/ 764 w 242296"/>
                <a:gd name="connsiteY4" fmla="*/ 332970 h 358621"/>
                <a:gd name="connsiteX5" fmla="*/ 41244 w 242296"/>
                <a:gd name="connsiteY5" fmla="*/ 273440 h 358621"/>
                <a:gd name="connsiteX6" fmla="*/ 131063 w 242296"/>
                <a:gd name="connsiteY6" fmla="*/ 199350 h 358621"/>
                <a:gd name="connsiteX7" fmla="*/ 62674 w 242296"/>
                <a:gd name="connsiteY7" fmla="*/ 182951 h 358621"/>
                <a:gd name="connsiteX8" fmla="*/ 21097 w 242296"/>
                <a:gd name="connsiteY8" fmla="*/ 99675 h 358621"/>
                <a:gd name="connsiteX0" fmla="*/ 22259 w 243458"/>
                <a:gd name="connsiteY0" fmla="*/ 99675 h 358621"/>
                <a:gd name="connsiteX1" fmla="*/ 132225 w 243458"/>
                <a:gd name="connsiteY1" fmla="*/ 0 h 358621"/>
                <a:gd name="connsiteX2" fmla="*/ 242191 w 243458"/>
                <a:gd name="connsiteY2" fmla="*/ 99675 h 358621"/>
                <a:gd name="connsiteX3" fmla="*/ 175755 w 243458"/>
                <a:gd name="connsiteY3" fmla="*/ 309157 h 358621"/>
                <a:gd name="connsiteX4" fmla="*/ 1926 w 243458"/>
                <a:gd name="connsiteY4" fmla="*/ 332970 h 358621"/>
                <a:gd name="connsiteX5" fmla="*/ 42406 w 243458"/>
                <a:gd name="connsiteY5" fmla="*/ 273440 h 358621"/>
                <a:gd name="connsiteX6" fmla="*/ 132225 w 243458"/>
                <a:gd name="connsiteY6" fmla="*/ 199350 h 358621"/>
                <a:gd name="connsiteX7" fmla="*/ 63836 w 243458"/>
                <a:gd name="connsiteY7" fmla="*/ 182951 h 358621"/>
                <a:gd name="connsiteX8" fmla="*/ 22259 w 243458"/>
                <a:gd name="connsiteY8" fmla="*/ 99675 h 358621"/>
                <a:gd name="connsiteX0" fmla="*/ 21194 w 241934"/>
                <a:gd name="connsiteY0" fmla="*/ 99675 h 357471"/>
                <a:gd name="connsiteX1" fmla="*/ 131160 w 241934"/>
                <a:gd name="connsiteY1" fmla="*/ 0 h 357471"/>
                <a:gd name="connsiteX2" fmla="*/ 241126 w 241934"/>
                <a:gd name="connsiteY2" fmla="*/ 99675 h 357471"/>
                <a:gd name="connsiteX3" fmla="*/ 174690 w 241934"/>
                <a:gd name="connsiteY3" fmla="*/ 309157 h 357471"/>
                <a:gd name="connsiteX4" fmla="*/ 58010 w 241934"/>
                <a:gd name="connsiteY4" fmla="*/ 356783 h 357471"/>
                <a:gd name="connsiteX5" fmla="*/ 861 w 241934"/>
                <a:gd name="connsiteY5" fmla="*/ 332970 h 357471"/>
                <a:gd name="connsiteX6" fmla="*/ 41341 w 241934"/>
                <a:gd name="connsiteY6" fmla="*/ 273440 h 357471"/>
                <a:gd name="connsiteX7" fmla="*/ 131160 w 241934"/>
                <a:gd name="connsiteY7" fmla="*/ 199350 h 357471"/>
                <a:gd name="connsiteX8" fmla="*/ 62771 w 241934"/>
                <a:gd name="connsiteY8" fmla="*/ 182951 h 357471"/>
                <a:gd name="connsiteX9" fmla="*/ 21194 w 241934"/>
                <a:gd name="connsiteY9" fmla="*/ 99675 h 357471"/>
                <a:gd name="connsiteX0" fmla="*/ 21194 w 241934"/>
                <a:gd name="connsiteY0" fmla="*/ 99675 h 357471"/>
                <a:gd name="connsiteX1" fmla="*/ 131160 w 241934"/>
                <a:gd name="connsiteY1" fmla="*/ 0 h 357471"/>
                <a:gd name="connsiteX2" fmla="*/ 241126 w 241934"/>
                <a:gd name="connsiteY2" fmla="*/ 99675 h 357471"/>
                <a:gd name="connsiteX3" fmla="*/ 174690 w 241934"/>
                <a:gd name="connsiteY3" fmla="*/ 309157 h 357471"/>
                <a:gd name="connsiteX4" fmla="*/ 58010 w 241934"/>
                <a:gd name="connsiteY4" fmla="*/ 356783 h 357471"/>
                <a:gd name="connsiteX5" fmla="*/ 861 w 241934"/>
                <a:gd name="connsiteY5" fmla="*/ 332970 h 357471"/>
                <a:gd name="connsiteX6" fmla="*/ 41341 w 241934"/>
                <a:gd name="connsiteY6" fmla="*/ 273440 h 357471"/>
                <a:gd name="connsiteX7" fmla="*/ 131160 w 241934"/>
                <a:gd name="connsiteY7" fmla="*/ 199350 h 357471"/>
                <a:gd name="connsiteX8" fmla="*/ 62771 w 241934"/>
                <a:gd name="connsiteY8" fmla="*/ 182951 h 357471"/>
                <a:gd name="connsiteX9" fmla="*/ 21194 w 241934"/>
                <a:gd name="connsiteY9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62771 w 242239"/>
                <a:gd name="connsiteY8" fmla="*/ 182951 h 357471"/>
                <a:gd name="connsiteX9" fmla="*/ 21194 w 242239"/>
                <a:gd name="connsiteY9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62771 w 242239"/>
                <a:gd name="connsiteY8" fmla="*/ 182951 h 357471"/>
                <a:gd name="connsiteX9" fmla="*/ 21194 w 242239"/>
                <a:gd name="connsiteY9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58008 w 242239"/>
                <a:gd name="connsiteY8" fmla="*/ 182951 h 357471"/>
                <a:gd name="connsiteX9" fmla="*/ 21194 w 242239"/>
                <a:gd name="connsiteY9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58008 w 242239"/>
                <a:gd name="connsiteY8" fmla="*/ 182951 h 357471"/>
                <a:gd name="connsiteX9" fmla="*/ 21194 w 242239"/>
                <a:gd name="connsiteY9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21194 w 242239"/>
                <a:gd name="connsiteY8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21194 w 242239"/>
                <a:gd name="connsiteY8" fmla="*/ 99675 h 357471"/>
                <a:gd name="connsiteX0" fmla="*/ 28338 w 242239"/>
                <a:gd name="connsiteY0" fmla="*/ 121280 h 357645"/>
                <a:gd name="connsiteX1" fmla="*/ 131160 w 242239"/>
                <a:gd name="connsiteY1" fmla="*/ 174 h 357645"/>
                <a:gd name="connsiteX2" fmla="*/ 241126 w 242239"/>
                <a:gd name="connsiteY2" fmla="*/ 99849 h 357645"/>
                <a:gd name="connsiteX3" fmla="*/ 174690 w 242239"/>
                <a:gd name="connsiteY3" fmla="*/ 309331 h 357645"/>
                <a:gd name="connsiteX4" fmla="*/ 58010 w 242239"/>
                <a:gd name="connsiteY4" fmla="*/ 356957 h 357645"/>
                <a:gd name="connsiteX5" fmla="*/ 861 w 242239"/>
                <a:gd name="connsiteY5" fmla="*/ 333144 h 357645"/>
                <a:gd name="connsiteX6" fmla="*/ 41341 w 242239"/>
                <a:gd name="connsiteY6" fmla="*/ 273614 h 357645"/>
                <a:gd name="connsiteX7" fmla="*/ 131160 w 242239"/>
                <a:gd name="connsiteY7" fmla="*/ 199524 h 357645"/>
                <a:gd name="connsiteX8" fmla="*/ 28338 w 242239"/>
                <a:gd name="connsiteY8" fmla="*/ 121280 h 357645"/>
                <a:gd name="connsiteX0" fmla="*/ 28338 w 241126"/>
                <a:gd name="connsiteY0" fmla="*/ 121327 h 357692"/>
                <a:gd name="connsiteX1" fmla="*/ 131160 w 241126"/>
                <a:gd name="connsiteY1" fmla="*/ 221 h 357692"/>
                <a:gd name="connsiteX2" fmla="*/ 241126 w 241126"/>
                <a:gd name="connsiteY2" fmla="*/ 99896 h 357692"/>
                <a:gd name="connsiteX3" fmla="*/ 174690 w 241126"/>
                <a:gd name="connsiteY3" fmla="*/ 309378 h 357692"/>
                <a:gd name="connsiteX4" fmla="*/ 58010 w 241126"/>
                <a:gd name="connsiteY4" fmla="*/ 357004 h 357692"/>
                <a:gd name="connsiteX5" fmla="*/ 861 w 241126"/>
                <a:gd name="connsiteY5" fmla="*/ 333191 h 357692"/>
                <a:gd name="connsiteX6" fmla="*/ 41341 w 241126"/>
                <a:gd name="connsiteY6" fmla="*/ 273661 h 357692"/>
                <a:gd name="connsiteX7" fmla="*/ 131160 w 241126"/>
                <a:gd name="connsiteY7" fmla="*/ 199571 h 357692"/>
                <a:gd name="connsiteX8" fmla="*/ 28338 w 241126"/>
                <a:gd name="connsiteY8" fmla="*/ 121327 h 357692"/>
                <a:gd name="connsiteX0" fmla="*/ 28338 w 241126"/>
                <a:gd name="connsiteY0" fmla="*/ 121134 h 357499"/>
                <a:gd name="connsiteX1" fmla="*/ 131160 w 241126"/>
                <a:gd name="connsiteY1" fmla="*/ 28 h 357499"/>
                <a:gd name="connsiteX2" fmla="*/ 241126 w 241126"/>
                <a:gd name="connsiteY2" fmla="*/ 99703 h 357499"/>
                <a:gd name="connsiteX3" fmla="*/ 174690 w 241126"/>
                <a:gd name="connsiteY3" fmla="*/ 309185 h 357499"/>
                <a:gd name="connsiteX4" fmla="*/ 58010 w 241126"/>
                <a:gd name="connsiteY4" fmla="*/ 356811 h 357499"/>
                <a:gd name="connsiteX5" fmla="*/ 861 w 241126"/>
                <a:gd name="connsiteY5" fmla="*/ 332998 h 357499"/>
                <a:gd name="connsiteX6" fmla="*/ 41341 w 241126"/>
                <a:gd name="connsiteY6" fmla="*/ 273468 h 357499"/>
                <a:gd name="connsiteX7" fmla="*/ 131160 w 241126"/>
                <a:gd name="connsiteY7" fmla="*/ 199378 h 357499"/>
                <a:gd name="connsiteX8" fmla="*/ 28338 w 241126"/>
                <a:gd name="connsiteY8" fmla="*/ 121134 h 35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126" h="357499">
                  <a:moveTo>
                    <a:pt x="28338" y="121134"/>
                  </a:moveTo>
                  <a:cubicBezTo>
                    <a:pt x="23576" y="42665"/>
                    <a:pt x="76645" y="1218"/>
                    <a:pt x="131160" y="28"/>
                  </a:cubicBezTo>
                  <a:cubicBezTo>
                    <a:pt x="185675" y="-1162"/>
                    <a:pt x="241015" y="36271"/>
                    <a:pt x="241126" y="99703"/>
                  </a:cubicBezTo>
                  <a:cubicBezTo>
                    <a:pt x="241237" y="163135"/>
                    <a:pt x="219496" y="261571"/>
                    <a:pt x="174690" y="309185"/>
                  </a:cubicBezTo>
                  <a:cubicBezTo>
                    <a:pt x="138637" y="347497"/>
                    <a:pt x="86981" y="352842"/>
                    <a:pt x="58010" y="356811"/>
                  </a:cubicBezTo>
                  <a:cubicBezTo>
                    <a:pt x="29039" y="360780"/>
                    <a:pt x="3639" y="346889"/>
                    <a:pt x="861" y="332998"/>
                  </a:cubicBezTo>
                  <a:cubicBezTo>
                    <a:pt x="-1917" y="319108"/>
                    <a:pt x="-246" y="273738"/>
                    <a:pt x="41341" y="273468"/>
                  </a:cubicBezTo>
                  <a:cubicBezTo>
                    <a:pt x="109465" y="273026"/>
                    <a:pt x="128779" y="213269"/>
                    <a:pt x="131160" y="199378"/>
                  </a:cubicBezTo>
                  <a:cubicBezTo>
                    <a:pt x="127802" y="170417"/>
                    <a:pt x="33100" y="199603"/>
                    <a:pt x="28338" y="121134"/>
                  </a:cubicBezTo>
                  <a:close/>
                </a:path>
              </a:pathLst>
            </a:custGeom>
            <a:solidFill>
              <a:srgbClr val="00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</a:endParaRPr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id="{BDA971D1-8656-4E3E-A85B-CB5378CB8124}"/>
                </a:ext>
              </a:extLst>
            </p:cNvPr>
            <p:cNvSpPr/>
            <p:nvPr/>
          </p:nvSpPr>
          <p:spPr>
            <a:xfrm>
              <a:off x="6852102" y="3371075"/>
              <a:ext cx="138972" cy="212682"/>
            </a:xfrm>
            <a:custGeom>
              <a:avLst/>
              <a:gdLst>
                <a:gd name="connsiteX0" fmla="*/ 0 w 219932"/>
                <a:gd name="connsiteY0" fmla="*/ 99675 h 199349"/>
                <a:gd name="connsiteX1" fmla="*/ 109966 w 219932"/>
                <a:gd name="connsiteY1" fmla="*/ 0 h 199349"/>
                <a:gd name="connsiteX2" fmla="*/ 219932 w 219932"/>
                <a:gd name="connsiteY2" fmla="*/ 99675 h 199349"/>
                <a:gd name="connsiteX3" fmla="*/ 109966 w 219932"/>
                <a:gd name="connsiteY3" fmla="*/ 199350 h 199349"/>
                <a:gd name="connsiteX4" fmla="*/ 0 w 219932"/>
                <a:gd name="connsiteY4" fmla="*/ 99675 h 199349"/>
                <a:gd name="connsiteX0" fmla="*/ 0 w 225449"/>
                <a:gd name="connsiteY0" fmla="*/ 99675 h 201149"/>
                <a:gd name="connsiteX1" fmla="*/ 109966 w 225449"/>
                <a:gd name="connsiteY1" fmla="*/ 0 h 201149"/>
                <a:gd name="connsiteX2" fmla="*/ 219932 w 225449"/>
                <a:gd name="connsiteY2" fmla="*/ 99675 h 201149"/>
                <a:gd name="connsiteX3" fmla="*/ 198740 w 225449"/>
                <a:gd name="connsiteY3" fmla="*/ 159139 h 201149"/>
                <a:gd name="connsiteX4" fmla="*/ 109966 w 225449"/>
                <a:gd name="connsiteY4" fmla="*/ 199350 h 201149"/>
                <a:gd name="connsiteX5" fmla="*/ 0 w 225449"/>
                <a:gd name="connsiteY5" fmla="*/ 99675 h 201149"/>
                <a:gd name="connsiteX0" fmla="*/ 0 w 219981"/>
                <a:gd name="connsiteY0" fmla="*/ 99675 h 201149"/>
                <a:gd name="connsiteX1" fmla="*/ 109966 w 219981"/>
                <a:gd name="connsiteY1" fmla="*/ 0 h 201149"/>
                <a:gd name="connsiteX2" fmla="*/ 219932 w 219981"/>
                <a:gd name="connsiteY2" fmla="*/ 99675 h 201149"/>
                <a:gd name="connsiteX3" fmla="*/ 198740 w 219981"/>
                <a:gd name="connsiteY3" fmla="*/ 159139 h 201149"/>
                <a:gd name="connsiteX4" fmla="*/ 109966 w 219981"/>
                <a:gd name="connsiteY4" fmla="*/ 199350 h 201149"/>
                <a:gd name="connsiteX5" fmla="*/ 0 w 219981"/>
                <a:gd name="connsiteY5" fmla="*/ 99675 h 201149"/>
                <a:gd name="connsiteX0" fmla="*/ 0 w 222325"/>
                <a:gd name="connsiteY0" fmla="*/ 99675 h 358228"/>
                <a:gd name="connsiteX1" fmla="*/ 109966 w 222325"/>
                <a:gd name="connsiteY1" fmla="*/ 0 h 358228"/>
                <a:gd name="connsiteX2" fmla="*/ 219932 w 222325"/>
                <a:gd name="connsiteY2" fmla="*/ 99675 h 358228"/>
                <a:gd name="connsiteX3" fmla="*/ 15384 w 222325"/>
                <a:gd name="connsiteY3" fmla="*/ 356783 h 358228"/>
                <a:gd name="connsiteX4" fmla="*/ 109966 w 222325"/>
                <a:gd name="connsiteY4" fmla="*/ 199350 h 358228"/>
                <a:gd name="connsiteX5" fmla="*/ 0 w 222325"/>
                <a:gd name="connsiteY5" fmla="*/ 99675 h 358228"/>
                <a:gd name="connsiteX0" fmla="*/ 0 w 220800"/>
                <a:gd name="connsiteY0" fmla="*/ 99675 h 356897"/>
                <a:gd name="connsiteX1" fmla="*/ 109966 w 220800"/>
                <a:gd name="connsiteY1" fmla="*/ 0 h 356897"/>
                <a:gd name="connsiteX2" fmla="*/ 219932 w 220800"/>
                <a:gd name="connsiteY2" fmla="*/ 99675 h 356897"/>
                <a:gd name="connsiteX3" fmla="*/ 153496 w 220800"/>
                <a:gd name="connsiteY3" fmla="*/ 309157 h 356897"/>
                <a:gd name="connsiteX4" fmla="*/ 15384 w 220800"/>
                <a:gd name="connsiteY4" fmla="*/ 356783 h 356897"/>
                <a:gd name="connsiteX5" fmla="*/ 109966 w 220800"/>
                <a:gd name="connsiteY5" fmla="*/ 199350 h 356897"/>
                <a:gd name="connsiteX6" fmla="*/ 0 w 220800"/>
                <a:gd name="connsiteY6" fmla="*/ 99675 h 356897"/>
                <a:gd name="connsiteX0" fmla="*/ 2252 w 223052"/>
                <a:gd name="connsiteY0" fmla="*/ 99675 h 356886"/>
                <a:gd name="connsiteX1" fmla="*/ 112218 w 223052"/>
                <a:gd name="connsiteY1" fmla="*/ 0 h 356886"/>
                <a:gd name="connsiteX2" fmla="*/ 222184 w 223052"/>
                <a:gd name="connsiteY2" fmla="*/ 99675 h 356886"/>
                <a:gd name="connsiteX3" fmla="*/ 155748 w 223052"/>
                <a:gd name="connsiteY3" fmla="*/ 309157 h 356886"/>
                <a:gd name="connsiteX4" fmla="*/ 17636 w 223052"/>
                <a:gd name="connsiteY4" fmla="*/ 356783 h 356886"/>
                <a:gd name="connsiteX5" fmla="*/ 112218 w 223052"/>
                <a:gd name="connsiteY5" fmla="*/ 199350 h 356886"/>
                <a:gd name="connsiteX6" fmla="*/ 43829 w 223052"/>
                <a:gd name="connsiteY6" fmla="*/ 182951 h 356886"/>
                <a:gd name="connsiteX7" fmla="*/ 2252 w 223052"/>
                <a:gd name="connsiteY7" fmla="*/ 99675 h 356886"/>
                <a:gd name="connsiteX0" fmla="*/ 2252 w 223052"/>
                <a:gd name="connsiteY0" fmla="*/ 99675 h 333314"/>
                <a:gd name="connsiteX1" fmla="*/ 112218 w 223052"/>
                <a:gd name="connsiteY1" fmla="*/ 0 h 333314"/>
                <a:gd name="connsiteX2" fmla="*/ 222184 w 223052"/>
                <a:gd name="connsiteY2" fmla="*/ 99675 h 333314"/>
                <a:gd name="connsiteX3" fmla="*/ 155748 w 223052"/>
                <a:gd name="connsiteY3" fmla="*/ 309157 h 333314"/>
                <a:gd name="connsiteX4" fmla="*/ 968 w 223052"/>
                <a:gd name="connsiteY4" fmla="*/ 328208 h 333314"/>
                <a:gd name="connsiteX5" fmla="*/ 112218 w 223052"/>
                <a:gd name="connsiteY5" fmla="*/ 199350 h 333314"/>
                <a:gd name="connsiteX6" fmla="*/ 43829 w 223052"/>
                <a:gd name="connsiteY6" fmla="*/ 182951 h 333314"/>
                <a:gd name="connsiteX7" fmla="*/ 2252 w 223052"/>
                <a:gd name="connsiteY7" fmla="*/ 99675 h 333314"/>
                <a:gd name="connsiteX0" fmla="*/ 2252 w 223052"/>
                <a:gd name="connsiteY0" fmla="*/ 99675 h 354506"/>
                <a:gd name="connsiteX1" fmla="*/ 112218 w 223052"/>
                <a:gd name="connsiteY1" fmla="*/ 0 h 354506"/>
                <a:gd name="connsiteX2" fmla="*/ 222184 w 223052"/>
                <a:gd name="connsiteY2" fmla="*/ 99675 h 354506"/>
                <a:gd name="connsiteX3" fmla="*/ 155748 w 223052"/>
                <a:gd name="connsiteY3" fmla="*/ 309157 h 354506"/>
                <a:gd name="connsiteX4" fmla="*/ 12874 w 223052"/>
                <a:gd name="connsiteY4" fmla="*/ 354402 h 354506"/>
                <a:gd name="connsiteX5" fmla="*/ 112218 w 223052"/>
                <a:gd name="connsiteY5" fmla="*/ 199350 h 354506"/>
                <a:gd name="connsiteX6" fmla="*/ 43829 w 223052"/>
                <a:gd name="connsiteY6" fmla="*/ 182951 h 354506"/>
                <a:gd name="connsiteX7" fmla="*/ 2252 w 223052"/>
                <a:gd name="connsiteY7" fmla="*/ 99675 h 354506"/>
                <a:gd name="connsiteX0" fmla="*/ 20845 w 241645"/>
                <a:gd name="connsiteY0" fmla="*/ 99675 h 330631"/>
                <a:gd name="connsiteX1" fmla="*/ 130811 w 241645"/>
                <a:gd name="connsiteY1" fmla="*/ 0 h 330631"/>
                <a:gd name="connsiteX2" fmla="*/ 240777 w 241645"/>
                <a:gd name="connsiteY2" fmla="*/ 99675 h 330631"/>
                <a:gd name="connsiteX3" fmla="*/ 174341 w 241645"/>
                <a:gd name="connsiteY3" fmla="*/ 309157 h 330631"/>
                <a:gd name="connsiteX4" fmla="*/ 511 w 241645"/>
                <a:gd name="connsiteY4" fmla="*/ 321064 h 330631"/>
                <a:gd name="connsiteX5" fmla="*/ 130811 w 241645"/>
                <a:gd name="connsiteY5" fmla="*/ 199350 h 330631"/>
                <a:gd name="connsiteX6" fmla="*/ 62422 w 241645"/>
                <a:gd name="connsiteY6" fmla="*/ 182951 h 330631"/>
                <a:gd name="connsiteX7" fmla="*/ 20845 w 241645"/>
                <a:gd name="connsiteY7" fmla="*/ 99675 h 330631"/>
                <a:gd name="connsiteX0" fmla="*/ 20845 w 241645"/>
                <a:gd name="connsiteY0" fmla="*/ 99675 h 330631"/>
                <a:gd name="connsiteX1" fmla="*/ 130811 w 241645"/>
                <a:gd name="connsiteY1" fmla="*/ 0 h 330631"/>
                <a:gd name="connsiteX2" fmla="*/ 240777 w 241645"/>
                <a:gd name="connsiteY2" fmla="*/ 99675 h 330631"/>
                <a:gd name="connsiteX3" fmla="*/ 174341 w 241645"/>
                <a:gd name="connsiteY3" fmla="*/ 309157 h 330631"/>
                <a:gd name="connsiteX4" fmla="*/ 511 w 241645"/>
                <a:gd name="connsiteY4" fmla="*/ 321064 h 330631"/>
                <a:gd name="connsiteX5" fmla="*/ 130811 w 241645"/>
                <a:gd name="connsiteY5" fmla="*/ 199350 h 330631"/>
                <a:gd name="connsiteX6" fmla="*/ 62422 w 241645"/>
                <a:gd name="connsiteY6" fmla="*/ 182951 h 330631"/>
                <a:gd name="connsiteX7" fmla="*/ 20845 w 241645"/>
                <a:gd name="connsiteY7" fmla="*/ 99675 h 330631"/>
                <a:gd name="connsiteX0" fmla="*/ 21758 w 242558"/>
                <a:gd name="connsiteY0" fmla="*/ 99675 h 350054"/>
                <a:gd name="connsiteX1" fmla="*/ 131724 w 242558"/>
                <a:gd name="connsiteY1" fmla="*/ 0 h 350054"/>
                <a:gd name="connsiteX2" fmla="*/ 241690 w 242558"/>
                <a:gd name="connsiteY2" fmla="*/ 99675 h 350054"/>
                <a:gd name="connsiteX3" fmla="*/ 175254 w 242558"/>
                <a:gd name="connsiteY3" fmla="*/ 309157 h 350054"/>
                <a:gd name="connsiteX4" fmla="*/ 1424 w 242558"/>
                <a:gd name="connsiteY4" fmla="*/ 321064 h 350054"/>
                <a:gd name="connsiteX5" fmla="*/ 131724 w 242558"/>
                <a:gd name="connsiteY5" fmla="*/ 199350 h 350054"/>
                <a:gd name="connsiteX6" fmla="*/ 63335 w 242558"/>
                <a:gd name="connsiteY6" fmla="*/ 182951 h 350054"/>
                <a:gd name="connsiteX7" fmla="*/ 21758 w 242558"/>
                <a:gd name="connsiteY7" fmla="*/ 99675 h 350054"/>
                <a:gd name="connsiteX0" fmla="*/ 2253 w 223053"/>
                <a:gd name="connsiteY0" fmla="*/ 99675 h 364740"/>
                <a:gd name="connsiteX1" fmla="*/ 112219 w 223053"/>
                <a:gd name="connsiteY1" fmla="*/ 0 h 364740"/>
                <a:gd name="connsiteX2" fmla="*/ 222185 w 223053"/>
                <a:gd name="connsiteY2" fmla="*/ 99675 h 364740"/>
                <a:gd name="connsiteX3" fmla="*/ 155749 w 223053"/>
                <a:gd name="connsiteY3" fmla="*/ 309157 h 364740"/>
                <a:gd name="connsiteX4" fmla="*/ 20019 w 223053"/>
                <a:gd name="connsiteY4" fmla="*/ 342495 h 364740"/>
                <a:gd name="connsiteX5" fmla="*/ 112219 w 223053"/>
                <a:gd name="connsiteY5" fmla="*/ 199350 h 364740"/>
                <a:gd name="connsiteX6" fmla="*/ 43830 w 223053"/>
                <a:gd name="connsiteY6" fmla="*/ 182951 h 364740"/>
                <a:gd name="connsiteX7" fmla="*/ 2253 w 223053"/>
                <a:gd name="connsiteY7" fmla="*/ 99675 h 364740"/>
                <a:gd name="connsiteX0" fmla="*/ 2253 w 223053"/>
                <a:gd name="connsiteY0" fmla="*/ 99675 h 356275"/>
                <a:gd name="connsiteX1" fmla="*/ 112219 w 223053"/>
                <a:gd name="connsiteY1" fmla="*/ 0 h 356275"/>
                <a:gd name="connsiteX2" fmla="*/ 222185 w 223053"/>
                <a:gd name="connsiteY2" fmla="*/ 99675 h 356275"/>
                <a:gd name="connsiteX3" fmla="*/ 155749 w 223053"/>
                <a:gd name="connsiteY3" fmla="*/ 309157 h 356275"/>
                <a:gd name="connsiteX4" fmla="*/ 20019 w 223053"/>
                <a:gd name="connsiteY4" fmla="*/ 342495 h 356275"/>
                <a:gd name="connsiteX5" fmla="*/ 112219 w 223053"/>
                <a:gd name="connsiteY5" fmla="*/ 199350 h 356275"/>
                <a:gd name="connsiteX6" fmla="*/ 43830 w 223053"/>
                <a:gd name="connsiteY6" fmla="*/ 182951 h 356275"/>
                <a:gd name="connsiteX7" fmla="*/ 2253 w 223053"/>
                <a:gd name="connsiteY7" fmla="*/ 99675 h 356275"/>
                <a:gd name="connsiteX0" fmla="*/ 2253 w 223053"/>
                <a:gd name="connsiteY0" fmla="*/ 99675 h 356275"/>
                <a:gd name="connsiteX1" fmla="*/ 112219 w 223053"/>
                <a:gd name="connsiteY1" fmla="*/ 0 h 356275"/>
                <a:gd name="connsiteX2" fmla="*/ 222185 w 223053"/>
                <a:gd name="connsiteY2" fmla="*/ 99675 h 356275"/>
                <a:gd name="connsiteX3" fmla="*/ 155749 w 223053"/>
                <a:gd name="connsiteY3" fmla="*/ 309157 h 356275"/>
                <a:gd name="connsiteX4" fmla="*/ 20019 w 223053"/>
                <a:gd name="connsiteY4" fmla="*/ 342495 h 356275"/>
                <a:gd name="connsiteX5" fmla="*/ 112219 w 223053"/>
                <a:gd name="connsiteY5" fmla="*/ 199350 h 356275"/>
                <a:gd name="connsiteX6" fmla="*/ 43830 w 223053"/>
                <a:gd name="connsiteY6" fmla="*/ 182951 h 356275"/>
                <a:gd name="connsiteX7" fmla="*/ 2253 w 223053"/>
                <a:gd name="connsiteY7" fmla="*/ 99675 h 356275"/>
                <a:gd name="connsiteX0" fmla="*/ 2253 w 223053"/>
                <a:gd name="connsiteY0" fmla="*/ 99675 h 356275"/>
                <a:gd name="connsiteX1" fmla="*/ 112219 w 223053"/>
                <a:gd name="connsiteY1" fmla="*/ 0 h 356275"/>
                <a:gd name="connsiteX2" fmla="*/ 222185 w 223053"/>
                <a:gd name="connsiteY2" fmla="*/ 99675 h 356275"/>
                <a:gd name="connsiteX3" fmla="*/ 155749 w 223053"/>
                <a:gd name="connsiteY3" fmla="*/ 309157 h 356275"/>
                <a:gd name="connsiteX4" fmla="*/ 20019 w 223053"/>
                <a:gd name="connsiteY4" fmla="*/ 342495 h 356275"/>
                <a:gd name="connsiteX5" fmla="*/ 112219 w 223053"/>
                <a:gd name="connsiteY5" fmla="*/ 199350 h 356275"/>
                <a:gd name="connsiteX6" fmla="*/ 43830 w 223053"/>
                <a:gd name="connsiteY6" fmla="*/ 182951 h 356275"/>
                <a:gd name="connsiteX7" fmla="*/ 2253 w 223053"/>
                <a:gd name="connsiteY7" fmla="*/ 99675 h 356275"/>
                <a:gd name="connsiteX0" fmla="*/ 2253 w 223053"/>
                <a:gd name="connsiteY0" fmla="*/ 99675 h 356275"/>
                <a:gd name="connsiteX1" fmla="*/ 112219 w 223053"/>
                <a:gd name="connsiteY1" fmla="*/ 0 h 356275"/>
                <a:gd name="connsiteX2" fmla="*/ 222185 w 223053"/>
                <a:gd name="connsiteY2" fmla="*/ 99675 h 356275"/>
                <a:gd name="connsiteX3" fmla="*/ 155749 w 223053"/>
                <a:gd name="connsiteY3" fmla="*/ 309157 h 356275"/>
                <a:gd name="connsiteX4" fmla="*/ 20019 w 223053"/>
                <a:gd name="connsiteY4" fmla="*/ 342495 h 356275"/>
                <a:gd name="connsiteX5" fmla="*/ 112219 w 223053"/>
                <a:gd name="connsiteY5" fmla="*/ 199350 h 356275"/>
                <a:gd name="connsiteX6" fmla="*/ 43830 w 223053"/>
                <a:gd name="connsiteY6" fmla="*/ 182951 h 356275"/>
                <a:gd name="connsiteX7" fmla="*/ 2253 w 223053"/>
                <a:gd name="connsiteY7" fmla="*/ 99675 h 356275"/>
                <a:gd name="connsiteX0" fmla="*/ 2253 w 223053"/>
                <a:gd name="connsiteY0" fmla="*/ 99675 h 346560"/>
                <a:gd name="connsiteX1" fmla="*/ 112219 w 223053"/>
                <a:gd name="connsiteY1" fmla="*/ 0 h 346560"/>
                <a:gd name="connsiteX2" fmla="*/ 222185 w 223053"/>
                <a:gd name="connsiteY2" fmla="*/ 99675 h 346560"/>
                <a:gd name="connsiteX3" fmla="*/ 155749 w 223053"/>
                <a:gd name="connsiteY3" fmla="*/ 309157 h 346560"/>
                <a:gd name="connsiteX4" fmla="*/ 20019 w 223053"/>
                <a:gd name="connsiteY4" fmla="*/ 342495 h 346560"/>
                <a:gd name="connsiteX5" fmla="*/ 29544 w 223053"/>
                <a:gd name="connsiteY5" fmla="*/ 266296 h 346560"/>
                <a:gd name="connsiteX6" fmla="*/ 112219 w 223053"/>
                <a:gd name="connsiteY6" fmla="*/ 199350 h 346560"/>
                <a:gd name="connsiteX7" fmla="*/ 43830 w 223053"/>
                <a:gd name="connsiteY7" fmla="*/ 182951 h 346560"/>
                <a:gd name="connsiteX8" fmla="*/ 2253 w 223053"/>
                <a:gd name="connsiteY8" fmla="*/ 99675 h 346560"/>
                <a:gd name="connsiteX0" fmla="*/ 2253 w 223053"/>
                <a:gd name="connsiteY0" fmla="*/ 99675 h 346560"/>
                <a:gd name="connsiteX1" fmla="*/ 112219 w 223053"/>
                <a:gd name="connsiteY1" fmla="*/ 0 h 346560"/>
                <a:gd name="connsiteX2" fmla="*/ 222185 w 223053"/>
                <a:gd name="connsiteY2" fmla="*/ 99675 h 346560"/>
                <a:gd name="connsiteX3" fmla="*/ 155749 w 223053"/>
                <a:gd name="connsiteY3" fmla="*/ 309157 h 346560"/>
                <a:gd name="connsiteX4" fmla="*/ 20019 w 223053"/>
                <a:gd name="connsiteY4" fmla="*/ 342495 h 346560"/>
                <a:gd name="connsiteX5" fmla="*/ 29544 w 223053"/>
                <a:gd name="connsiteY5" fmla="*/ 266296 h 346560"/>
                <a:gd name="connsiteX6" fmla="*/ 112219 w 223053"/>
                <a:gd name="connsiteY6" fmla="*/ 199350 h 346560"/>
                <a:gd name="connsiteX7" fmla="*/ 43830 w 223053"/>
                <a:gd name="connsiteY7" fmla="*/ 182951 h 346560"/>
                <a:gd name="connsiteX8" fmla="*/ 2253 w 223053"/>
                <a:gd name="connsiteY8" fmla="*/ 99675 h 346560"/>
                <a:gd name="connsiteX0" fmla="*/ 2253 w 223053"/>
                <a:gd name="connsiteY0" fmla="*/ 99675 h 360917"/>
                <a:gd name="connsiteX1" fmla="*/ 112219 w 223053"/>
                <a:gd name="connsiteY1" fmla="*/ 0 h 360917"/>
                <a:gd name="connsiteX2" fmla="*/ 222185 w 223053"/>
                <a:gd name="connsiteY2" fmla="*/ 99675 h 360917"/>
                <a:gd name="connsiteX3" fmla="*/ 155749 w 223053"/>
                <a:gd name="connsiteY3" fmla="*/ 309157 h 360917"/>
                <a:gd name="connsiteX4" fmla="*/ 34306 w 223053"/>
                <a:gd name="connsiteY4" fmla="*/ 359164 h 360917"/>
                <a:gd name="connsiteX5" fmla="*/ 29544 w 223053"/>
                <a:gd name="connsiteY5" fmla="*/ 266296 h 360917"/>
                <a:gd name="connsiteX6" fmla="*/ 112219 w 223053"/>
                <a:gd name="connsiteY6" fmla="*/ 199350 h 360917"/>
                <a:gd name="connsiteX7" fmla="*/ 43830 w 223053"/>
                <a:gd name="connsiteY7" fmla="*/ 182951 h 360917"/>
                <a:gd name="connsiteX8" fmla="*/ 2253 w 223053"/>
                <a:gd name="connsiteY8" fmla="*/ 99675 h 360917"/>
                <a:gd name="connsiteX0" fmla="*/ 2253 w 223053"/>
                <a:gd name="connsiteY0" fmla="*/ 99675 h 360520"/>
                <a:gd name="connsiteX1" fmla="*/ 112219 w 223053"/>
                <a:gd name="connsiteY1" fmla="*/ 0 h 360520"/>
                <a:gd name="connsiteX2" fmla="*/ 222185 w 223053"/>
                <a:gd name="connsiteY2" fmla="*/ 99675 h 360520"/>
                <a:gd name="connsiteX3" fmla="*/ 155749 w 223053"/>
                <a:gd name="connsiteY3" fmla="*/ 309157 h 360520"/>
                <a:gd name="connsiteX4" fmla="*/ 34306 w 223053"/>
                <a:gd name="connsiteY4" fmla="*/ 359164 h 360520"/>
                <a:gd name="connsiteX5" fmla="*/ 22400 w 223053"/>
                <a:gd name="connsiteY5" fmla="*/ 273440 h 360520"/>
                <a:gd name="connsiteX6" fmla="*/ 112219 w 223053"/>
                <a:gd name="connsiteY6" fmla="*/ 199350 h 360520"/>
                <a:gd name="connsiteX7" fmla="*/ 43830 w 223053"/>
                <a:gd name="connsiteY7" fmla="*/ 182951 h 360520"/>
                <a:gd name="connsiteX8" fmla="*/ 2253 w 223053"/>
                <a:gd name="connsiteY8" fmla="*/ 99675 h 360520"/>
                <a:gd name="connsiteX0" fmla="*/ 2253 w 223053"/>
                <a:gd name="connsiteY0" fmla="*/ 99675 h 359980"/>
                <a:gd name="connsiteX1" fmla="*/ 112219 w 223053"/>
                <a:gd name="connsiteY1" fmla="*/ 0 h 359980"/>
                <a:gd name="connsiteX2" fmla="*/ 222185 w 223053"/>
                <a:gd name="connsiteY2" fmla="*/ 99675 h 359980"/>
                <a:gd name="connsiteX3" fmla="*/ 155749 w 223053"/>
                <a:gd name="connsiteY3" fmla="*/ 309157 h 359980"/>
                <a:gd name="connsiteX4" fmla="*/ 34306 w 223053"/>
                <a:gd name="connsiteY4" fmla="*/ 359164 h 359980"/>
                <a:gd name="connsiteX5" fmla="*/ 969 w 223053"/>
                <a:gd name="connsiteY5" fmla="*/ 335352 h 359980"/>
                <a:gd name="connsiteX6" fmla="*/ 22400 w 223053"/>
                <a:gd name="connsiteY6" fmla="*/ 273440 h 359980"/>
                <a:gd name="connsiteX7" fmla="*/ 112219 w 223053"/>
                <a:gd name="connsiteY7" fmla="*/ 199350 h 359980"/>
                <a:gd name="connsiteX8" fmla="*/ 43830 w 223053"/>
                <a:gd name="connsiteY8" fmla="*/ 182951 h 359980"/>
                <a:gd name="connsiteX9" fmla="*/ 2253 w 223053"/>
                <a:gd name="connsiteY9" fmla="*/ 99675 h 359980"/>
                <a:gd name="connsiteX0" fmla="*/ 1631 w 222431"/>
                <a:gd name="connsiteY0" fmla="*/ 99675 h 359980"/>
                <a:gd name="connsiteX1" fmla="*/ 111597 w 222431"/>
                <a:gd name="connsiteY1" fmla="*/ 0 h 359980"/>
                <a:gd name="connsiteX2" fmla="*/ 221563 w 222431"/>
                <a:gd name="connsiteY2" fmla="*/ 99675 h 359980"/>
                <a:gd name="connsiteX3" fmla="*/ 155127 w 222431"/>
                <a:gd name="connsiteY3" fmla="*/ 309157 h 359980"/>
                <a:gd name="connsiteX4" fmla="*/ 33684 w 222431"/>
                <a:gd name="connsiteY4" fmla="*/ 359164 h 359980"/>
                <a:gd name="connsiteX5" fmla="*/ 347 w 222431"/>
                <a:gd name="connsiteY5" fmla="*/ 335352 h 359980"/>
                <a:gd name="connsiteX6" fmla="*/ 21778 w 222431"/>
                <a:gd name="connsiteY6" fmla="*/ 273440 h 359980"/>
                <a:gd name="connsiteX7" fmla="*/ 111597 w 222431"/>
                <a:gd name="connsiteY7" fmla="*/ 199350 h 359980"/>
                <a:gd name="connsiteX8" fmla="*/ 43208 w 222431"/>
                <a:gd name="connsiteY8" fmla="*/ 182951 h 359980"/>
                <a:gd name="connsiteX9" fmla="*/ 1631 w 222431"/>
                <a:gd name="connsiteY9" fmla="*/ 99675 h 359980"/>
                <a:gd name="connsiteX0" fmla="*/ 1631 w 222431"/>
                <a:gd name="connsiteY0" fmla="*/ 99675 h 359980"/>
                <a:gd name="connsiteX1" fmla="*/ 111597 w 222431"/>
                <a:gd name="connsiteY1" fmla="*/ 0 h 359980"/>
                <a:gd name="connsiteX2" fmla="*/ 221563 w 222431"/>
                <a:gd name="connsiteY2" fmla="*/ 99675 h 359980"/>
                <a:gd name="connsiteX3" fmla="*/ 155127 w 222431"/>
                <a:gd name="connsiteY3" fmla="*/ 309157 h 359980"/>
                <a:gd name="connsiteX4" fmla="*/ 33684 w 222431"/>
                <a:gd name="connsiteY4" fmla="*/ 359164 h 359980"/>
                <a:gd name="connsiteX5" fmla="*/ 347 w 222431"/>
                <a:gd name="connsiteY5" fmla="*/ 335352 h 359980"/>
                <a:gd name="connsiteX6" fmla="*/ 21778 w 222431"/>
                <a:gd name="connsiteY6" fmla="*/ 273440 h 359980"/>
                <a:gd name="connsiteX7" fmla="*/ 111597 w 222431"/>
                <a:gd name="connsiteY7" fmla="*/ 199350 h 359980"/>
                <a:gd name="connsiteX8" fmla="*/ 43208 w 222431"/>
                <a:gd name="connsiteY8" fmla="*/ 182951 h 359980"/>
                <a:gd name="connsiteX9" fmla="*/ 1631 w 222431"/>
                <a:gd name="connsiteY9" fmla="*/ 99675 h 359980"/>
                <a:gd name="connsiteX0" fmla="*/ 18071 w 238871"/>
                <a:gd name="connsiteY0" fmla="*/ 99675 h 359178"/>
                <a:gd name="connsiteX1" fmla="*/ 128037 w 238871"/>
                <a:gd name="connsiteY1" fmla="*/ 0 h 359178"/>
                <a:gd name="connsiteX2" fmla="*/ 238003 w 238871"/>
                <a:gd name="connsiteY2" fmla="*/ 99675 h 359178"/>
                <a:gd name="connsiteX3" fmla="*/ 171567 w 238871"/>
                <a:gd name="connsiteY3" fmla="*/ 309157 h 359178"/>
                <a:gd name="connsiteX4" fmla="*/ 50124 w 238871"/>
                <a:gd name="connsiteY4" fmla="*/ 359164 h 359178"/>
                <a:gd name="connsiteX5" fmla="*/ 119 w 238871"/>
                <a:gd name="connsiteY5" fmla="*/ 313920 h 359178"/>
                <a:gd name="connsiteX6" fmla="*/ 38218 w 238871"/>
                <a:gd name="connsiteY6" fmla="*/ 273440 h 359178"/>
                <a:gd name="connsiteX7" fmla="*/ 128037 w 238871"/>
                <a:gd name="connsiteY7" fmla="*/ 199350 h 359178"/>
                <a:gd name="connsiteX8" fmla="*/ 59648 w 238871"/>
                <a:gd name="connsiteY8" fmla="*/ 182951 h 359178"/>
                <a:gd name="connsiteX9" fmla="*/ 18071 w 238871"/>
                <a:gd name="connsiteY9" fmla="*/ 99675 h 359178"/>
                <a:gd name="connsiteX0" fmla="*/ 18446 w 239246"/>
                <a:gd name="connsiteY0" fmla="*/ 99675 h 360543"/>
                <a:gd name="connsiteX1" fmla="*/ 128412 w 239246"/>
                <a:gd name="connsiteY1" fmla="*/ 0 h 360543"/>
                <a:gd name="connsiteX2" fmla="*/ 238378 w 239246"/>
                <a:gd name="connsiteY2" fmla="*/ 99675 h 360543"/>
                <a:gd name="connsiteX3" fmla="*/ 171942 w 239246"/>
                <a:gd name="connsiteY3" fmla="*/ 309157 h 360543"/>
                <a:gd name="connsiteX4" fmla="*/ 50499 w 239246"/>
                <a:gd name="connsiteY4" fmla="*/ 359164 h 360543"/>
                <a:gd name="connsiteX5" fmla="*/ 494 w 239246"/>
                <a:gd name="connsiteY5" fmla="*/ 313920 h 360543"/>
                <a:gd name="connsiteX6" fmla="*/ 38593 w 239246"/>
                <a:gd name="connsiteY6" fmla="*/ 273440 h 360543"/>
                <a:gd name="connsiteX7" fmla="*/ 128412 w 239246"/>
                <a:gd name="connsiteY7" fmla="*/ 199350 h 360543"/>
                <a:gd name="connsiteX8" fmla="*/ 60023 w 239246"/>
                <a:gd name="connsiteY8" fmla="*/ 182951 h 360543"/>
                <a:gd name="connsiteX9" fmla="*/ 18446 w 239246"/>
                <a:gd name="connsiteY9" fmla="*/ 99675 h 360543"/>
                <a:gd name="connsiteX0" fmla="*/ 20790 w 241590"/>
                <a:gd name="connsiteY0" fmla="*/ 99675 h 368987"/>
                <a:gd name="connsiteX1" fmla="*/ 130756 w 241590"/>
                <a:gd name="connsiteY1" fmla="*/ 0 h 368987"/>
                <a:gd name="connsiteX2" fmla="*/ 240722 w 241590"/>
                <a:gd name="connsiteY2" fmla="*/ 99675 h 368987"/>
                <a:gd name="connsiteX3" fmla="*/ 174286 w 241590"/>
                <a:gd name="connsiteY3" fmla="*/ 309157 h 368987"/>
                <a:gd name="connsiteX4" fmla="*/ 52843 w 241590"/>
                <a:gd name="connsiteY4" fmla="*/ 359164 h 368987"/>
                <a:gd name="connsiteX5" fmla="*/ 457 w 241590"/>
                <a:gd name="connsiteY5" fmla="*/ 332970 h 368987"/>
                <a:gd name="connsiteX6" fmla="*/ 40937 w 241590"/>
                <a:gd name="connsiteY6" fmla="*/ 273440 h 368987"/>
                <a:gd name="connsiteX7" fmla="*/ 130756 w 241590"/>
                <a:gd name="connsiteY7" fmla="*/ 199350 h 368987"/>
                <a:gd name="connsiteX8" fmla="*/ 62367 w 241590"/>
                <a:gd name="connsiteY8" fmla="*/ 182951 h 368987"/>
                <a:gd name="connsiteX9" fmla="*/ 20790 w 241590"/>
                <a:gd name="connsiteY9" fmla="*/ 99675 h 368987"/>
                <a:gd name="connsiteX0" fmla="*/ 20790 w 241590"/>
                <a:gd name="connsiteY0" fmla="*/ 99675 h 368987"/>
                <a:gd name="connsiteX1" fmla="*/ 130756 w 241590"/>
                <a:gd name="connsiteY1" fmla="*/ 0 h 368987"/>
                <a:gd name="connsiteX2" fmla="*/ 240722 w 241590"/>
                <a:gd name="connsiteY2" fmla="*/ 99675 h 368987"/>
                <a:gd name="connsiteX3" fmla="*/ 174286 w 241590"/>
                <a:gd name="connsiteY3" fmla="*/ 309157 h 368987"/>
                <a:gd name="connsiteX4" fmla="*/ 52843 w 241590"/>
                <a:gd name="connsiteY4" fmla="*/ 359164 h 368987"/>
                <a:gd name="connsiteX5" fmla="*/ 457 w 241590"/>
                <a:gd name="connsiteY5" fmla="*/ 332970 h 368987"/>
                <a:gd name="connsiteX6" fmla="*/ 40937 w 241590"/>
                <a:gd name="connsiteY6" fmla="*/ 273440 h 368987"/>
                <a:gd name="connsiteX7" fmla="*/ 130756 w 241590"/>
                <a:gd name="connsiteY7" fmla="*/ 199350 h 368987"/>
                <a:gd name="connsiteX8" fmla="*/ 62367 w 241590"/>
                <a:gd name="connsiteY8" fmla="*/ 182951 h 368987"/>
                <a:gd name="connsiteX9" fmla="*/ 20790 w 241590"/>
                <a:gd name="connsiteY9" fmla="*/ 99675 h 368987"/>
                <a:gd name="connsiteX0" fmla="*/ 20790 w 241712"/>
                <a:gd name="connsiteY0" fmla="*/ 99675 h 338361"/>
                <a:gd name="connsiteX1" fmla="*/ 130756 w 241712"/>
                <a:gd name="connsiteY1" fmla="*/ 0 h 338361"/>
                <a:gd name="connsiteX2" fmla="*/ 240722 w 241712"/>
                <a:gd name="connsiteY2" fmla="*/ 99675 h 338361"/>
                <a:gd name="connsiteX3" fmla="*/ 174286 w 241712"/>
                <a:gd name="connsiteY3" fmla="*/ 309157 h 338361"/>
                <a:gd name="connsiteX4" fmla="*/ 457 w 241712"/>
                <a:gd name="connsiteY4" fmla="*/ 332970 h 338361"/>
                <a:gd name="connsiteX5" fmla="*/ 40937 w 241712"/>
                <a:gd name="connsiteY5" fmla="*/ 273440 h 338361"/>
                <a:gd name="connsiteX6" fmla="*/ 130756 w 241712"/>
                <a:gd name="connsiteY6" fmla="*/ 199350 h 338361"/>
                <a:gd name="connsiteX7" fmla="*/ 62367 w 241712"/>
                <a:gd name="connsiteY7" fmla="*/ 182951 h 338361"/>
                <a:gd name="connsiteX8" fmla="*/ 20790 w 241712"/>
                <a:gd name="connsiteY8" fmla="*/ 99675 h 338361"/>
                <a:gd name="connsiteX0" fmla="*/ 21027 w 241949"/>
                <a:gd name="connsiteY0" fmla="*/ 99675 h 356152"/>
                <a:gd name="connsiteX1" fmla="*/ 130993 w 241949"/>
                <a:gd name="connsiteY1" fmla="*/ 0 h 356152"/>
                <a:gd name="connsiteX2" fmla="*/ 240959 w 241949"/>
                <a:gd name="connsiteY2" fmla="*/ 99675 h 356152"/>
                <a:gd name="connsiteX3" fmla="*/ 174523 w 241949"/>
                <a:gd name="connsiteY3" fmla="*/ 309157 h 356152"/>
                <a:gd name="connsiteX4" fmla="*/ 694 w 241949"/>
                <a:gd name="connsiteY4" fmla="*/ 332970 h 356152"/>
                <a:gd name="connsiteX5" fmla="*/ 41174 w 241949"/>
                <a:gd name="connsiteY5" fmla="*/ 273440 h 356152"/>
                <a:gd name="connsiteX6" fmla="*/ 130993 w 241949"/>
                <a:gd name="connsiteY6" fmla="*/ 199350 h 356152"/>
                <a:gd name="connsiteX7" fmla="*/ 62604 w 241949"/>
                <a:gd name="connsiteY7" fmla="*/ 182951 h 356152"/>
                <a:gd name="connsiteX8" fmla="*/ 21027 w 241949"/>
                <a:gd name="connsiteY8" fmla="*/ 99675 h 356152"/>
                <a:gd name="connsiteX0" fmla="*/ 21027 w 241949"/>
                <a:gd name="connsiteY0" fmla="*/ 99675 h 356152"/>
                <a:gd name="connsiteX1" fmla="*/ 130993 w 241949"/>
                <a:gd name="connsiteY1" fmla="*/ 0 h 356152"/>
                <a:gd name="connsiteX2" fmla="*/ 240959 w 241949"/>
                <a:gd name="connsiteY2" fmla="*/ 99675 h 356152"/>
                <a:gd name="connsiteX3" fmla="*/ 174523 w 241949"/>
                <a:gd name="connsiteY3" fmla="*/ 309157 h 356152"/>
                <a:gd name="connsiteX4" fmla="*/ 694 w 241949"/>
                <a:gd name="connsiteY4" fmla="*/ 332970 h 356152"/>
                <a:gd name="connsiteX5" fmla="*/ 41174 w 241949"/>
                <a:gd name="connsiteY5" fmla="*/ 273440 h 356152"/>
                <a:gd name="connsiteX6" fmla="*/ 130993 w 241949"/>
                <a:gd name="connsiteY6" fmla="*/ 199350 h 356152"/>
                <a:gd name="connsiteX7" fmla="*/ 62604 w 241949"/>
                <a:gd name="connsiteY7" fmla="*/ 182951 h 356152"/>
                <a:gd name="connsiteX8" fmla="*/ 21027 w 241949"/>
                <a:gd name="connsiteY8" fmla="*/ 99675 h 356152"/>
                <a:gd name="connsiteX0" fmla="*/ 21027 w 242226"/>
                <a:gd name="connsiteY0" fmla="*/ 99675 h 358621"/>
                <a:gd name="connsiteX1" fmla="*/ 130993 w 242226"/>
                <a:gd name="connsiteY1" fmla="*/ 0 h 358621"/>
                <a:gd name="connsiteX2" fmla="*/ 240959 w 242226"/>
                <a:gd name="connsiteY2" fmla="*/ 99675 h 358621"/>
                <a:gd name="connsiteX3" fmla="*/ 174523 w 242226"/>
                <a:gd name="connsiteY3" fmla="*/ 309157 h 358621"/>
                <a:gd name="connsiteX4" fmla="*/ 694 w 242226"/>
                <a:gd name="connsiteY4" fmla="*/ 332970 h 358621"/>
                <a:gd name="connsiteX5" fmla="*/ 41174 w 242226"/>
                <a:gd name="connsiteY5" fmla="*/ 273440 h 358621"/>
                <a:gd name="connsiteX6" fmla="*/ 130993 w 242226"/>
                <a:gd name="connsiteY6" fmla="*/ 199350 h 358621"/>
                <a:gd name="connsiteX7" fmla="*/ 62604 w 242226"/>
                <a:gd name="connsiteY7" fmla="*/ 182951 h 358621"/>
                <a:gd name="connsiteX8" fmla="*/ 21027 w 242226"/>
                <a:gd name="connsiteY8" fmla="*/ 99675 h 358621"/>
                <a:gd name="connsiteX0" fmla="*/ 25323 w 246522"/>
                <a:gd name="connsiteY0" fmla="*/ 99675 h 358621"/>
                <a:gd name="connsiteX1" fmla="*/ 135289 w 246522"/>
                <a:gd name="connsiteY1" fmla="*/ 0 h 358621"/>
                <a:gd name="connsiteX2" fmla="*/ 245255 w 246522"/>
                <a:gd name="connsiteY2" fmla="*/ 99675 h 358621"/>
                <a:gd name="connsiteX3" fmla="*/ 178819 w 246522"/>
                <a:gd name="connsiteY3" fmla="*/ 309157 h 358621"/>
                <a:gd name="connsiteX4" fmla="*/ 4990 w 246522"/>
                <a:gd name="connsiteY4" fmla="*/ 332970 h 358621"/>
                <a:gd name="connsiteX5" fmla="*/ 45470 w 246522"/>
                <a:gd name="connsiteY5" fmla="*/ 273440 h 358621"/>
                <a:gd name="connsiteX6" fmla="*/ 135289 w 246522"/>
                <a:gd name="connsiteY6" fmla="*/ 199350 h 358621"/>
                <a:gd name="connsiteX7" fmla="*/ 66900 w 246522"/>
                <a:gd name="connsiteY7" fmla="*/ 182951 h 358621"/>
                <a:gd name="connsiteX8" fmla="*/ 25323 w 246522"/>
                <a:gd name="connsiteY8" fmla="*/ 99675 h 358621"/>
                <a:gd name="connsiteX0" fmla="*/ 21097 w 242296"/>
                <a:gd name="connsiteY0" fmla="*/ 99675 h 358621"/>
                <a:gd name="connsiteX1" fmla="*/ 131063 w 242296"/>
                <a:gd name="connsiteY1" fmla="*/ 0 h 358621"/>
                <a:gd name="connsiteX2" fmla="*/ 241029 w 242296"/>
                <a:gd name="connsiteY2" fmla="*/ 99675 h 358621"/>
                <a:gd name="connsiteX3" fmla="*/ 174593 w 242296"/>
                <a:gd name="connsiteY3" fmla="*/ 309157 h 358621"/>
                <a:gd name="connsiteX4" fmla="*/ 764 w 242296"/>
                <a:gd name="connsiteY4" fmla="*/ 332970 h 358621"/>
                <a:gd name="connsiteX5" fmla="*/ 41244 w 242296"/>
                <a:gd name="connsiteY5" fmla="*/ 273440 h 358621"/>
                <a:gd name="connsiteX6" fmla="*/ 131063 w 242296"/>
                <a:gd name="connsiteY6" fmla="*/ 199350 h 358621"/>
                <a:gd name="connsiteX7" fmla="*/ 62674 w 242296"/>
                <a:gd name="connsiteY7" fmla="*/ 182951 h 358621"/>
                <a:gd name="connsiteX8" fmla="*/ 21097 w 242296"/>
                <a:gd name="connsiteY8" fmla="*/ 99675 h 358621"/>
                <a:gd name="connsiteX0" fmla="*/ 21097 w 242296"/>
                <a:gd name="connsiteY0" fmla="*/ 99675 h 358621"/>
                <a:gd name="connsiteX1" fmla="*/ 131063 w 242296"/>
                <a:gd name="connsiteY1" fmla="*/ 0 h 358621"/>
                <a:gd name="connsiteX2" fmla="*/ 241029 w 242296"/>
                <a:gd name="connsiteY2" fmla="*/ 99675 h 358621"/>
                <a:gd name="connsiteX3" fmla="*/ 174593 w 242296"/>
                <a:gd name="connsiteY3" fmla="*/ 309157 h 358621"/>
                <a:gd name="connsiteX4" fmla="*/ 764 w 242296"/>
                <a:gd name="connsiteY4" fmla="*/ 332970 h 358621"/>
                <a:gd name="connsiteX5" fmla="*/ 41244 w 242296"/>
                <a:gd name="connsiteY5" fmla="*/ 273440 h 358621"/>
                <a:gd name="connsiteX6" fmla="*/ 131063 w 242296"/>
                <a:gd name="connsiteY6" fmla="*/ 199350 h 358621"/>
                <a:gd name="connsiteX7" fmla="*/ 62674 w 242296"/>
                <a:gd name="connsiteY7" fmla="*/ 182951 h 358621"/>
                <a:gd name="connsiteX8" fmla="*/ 21097 w 242296"/>
                <a:gd name="connsiteY8" fmla="*/ 99675 h 358621"/>
                <a:gd name="connsiteX0" fmla="*/ 21097 w 242296"/>
                <a:gd name="connsiteY0" fmla="*/ 99675 h 358621"/>
                <a:gd name="connsiteX1" fmla="*/ 131063 w 242296"/>
                <a:gd name="connsiteY1" fmla="*/ 0 h 358621"/>
                <a:gd name="connsiteX2" fmla="*/ 241029 w 242296"/>
                <a:gd name="connsiteY2" fmla="*/ 99675 h 358621"/>
                <a:gd name="connsiteX3" fmla="*/ 174593 w 242296"/>
                <a:gd name="connsiteY3" fmla="*/ 309157 h 358621"/>
                <a:gd name="connsiteX4" fmla="*/ 764 w 242296"/>
                <a:gd name="connsiteY4" fmla="*/ 332970 h 358621"/>
                <a:gd name="connsiteX5" fmla="*/ 41244 w 242296"/>
                <a:gd name="connsiteY5" fmla="*/ 273440 h 358621"/>
                <a:gd name="connsiteX6" fmla="*/ 131063 w 242296"/>
                <a:gd name="connsiteY6" fmla="*/ 199350 h 358621"/>
                <a:gd name="connsiteX7" fmla="*/ 62674 w 242296"/>
                <a:gd name="connsiteY7" fmla="*/ 182951 h 358621"/>
                <a:gd name="connsiteX8" fmla="*/ 21097 w 242296"/>
                <a:gd name="connsiteY8" fmla="*/ 99675 h 358621"/>
                <a:gd name="connsiteX0" fmla="*/ 22259 w 243458"/>
                <a:gd name="connsiteY0" fmla="*/ 99675 h 358621"/>
                <a:gd name="connsiteX1" fmla="*/ 132225 w 243458"/>
                <a:gd name="connsiteY1" fmla="*/ 0 h 358621"/>
                <a:gd name="connsiteX2" fmla="*/ 242191 w 243458"/>
                <a:gd name="connsiteY2" fmla="*/ 99675 h 358621"/>
                <a:gd name="connsiteX3" fmla="*/ 175755 w 243458"/>
                <a:gd name="connsiteY3" fmla="*/ 309157 h 358621"/>
                <a:gd name="connsiteX4" fmla="*/ 1926 w 243458"/>
                <a:gd name="connsiteY4" fmla="*/ 332970 h 358621"/>
                <a:gd name="connsiteX5" fmla="*/ 42406 w 243458"/>
                <a:gd name="connsiteY5" fmla="*/ 273440 h 358621"/>
                <a:gd name="connsiteX6" fmla="*/ 132225 w 243458"/>
                <a:gd name="connsiteY6" fmla="*/ 199350 h 358621"/>
                <a:gd name="connsiteX7" fmla="*/ 63836 w 243458"/>
                <a:gd name="connsiteY7" fmla="*/ 182951 h 358621"/>
                <a:gd name="connsiteX8" fmla="*/ 22259 w 243458"/>
                <a:gd name="connsiteY8" fmla="*/ 99675 h 358621"/>
                <a:gd name="connsiteX0" fmla="*/ 21194 w 241934"/>
                <a:gd name="connsiteY0" fmla="*/ 99675 h 357471"/>
                <a:gd name="connsiteX1" fmla="*/ 131160 w 241934"/>
                <a:gd name="connsiteY1" fmla="*/ 0 h 357471"/>
                <a:gd name="connsiteX2" fmla="*/ 241126 w 241934"/>
                <a:gd name="connsiteY2" fmla="*/ 99675 h 357471"/>
                <a:gd name="connsiteX3" fmla="*/ 174690 w 241934"/>
                <a:gd name="connsiteY3" fmla="*/ 309157 h 357471"/>
                <a:gd name="connsiteX4" fmla="*/ 58010 w 241934"/>
                <a:gd name="connsiteY4" fmla="*/ 356783 h 357471"/>
                <a:gd name="connsiteX5" fmla="*/ 861 w 241934"/>
                <a:gd name="connsiteY5" fmla="*/ 332970 h 357471"/>
                <a:gd name="connsiteX6" fmla="*/ 41341 w 241934"/>
                <a:gd name="connsiteY6" fmla="*/ 273440 h 357471"/>
                <a:gd name="connsiteX7" fmla="*/ 131160 w 241934"/>
                <a:gd name="connsiteY7" fmla="*/ 199350 h 357471"/>
                <a:gd name="connsiteX8" fmla="*/ 62771 w 241934"/>
                <a:gd name="connsiteY8" fmla="*/ 182951 h 357471"/>
                <a:gd name="connsiteX9" fmla="*/ 21194 w 241934"/>
                <a:gd name="connsiteY9" fmla="*/ 99675 h 357471"/>
                <a:gd name="connsiteX0" fmla="*/ 21194 w 241934"/>
                <a:gd name="connsiteY0" fmla="*/ 99675 h 357471"/>
                <a:gd name="connsiteX1" fmla="*/ 131160 w 241934"/>
                <a:gd name="connsiteY1" fmla="*/ 0 h 357471"/>
                <a:gd name="connsiteX2" fmla="*/ 241126 w 241934"/>
                <a:gd name="connsiteY2" fmla="*/ 99675 h 357471"/>
                <a:gd name="connsiteX3" fmla="*/ 174690 w 241934"/>
                <a:gd name="connsiteY3" fmla="*/ 309157 h 357471"/>
                <a:gd name="connsiteX4" fmla="*/ 58010 w 241934"/>
                <a:gd name="connsiteY4" fmla="*/ 356783 h 357471"/>
                <a:gd name="connsiteX5" fmla="*/ 861 w 241934"/>
                <a:gd name="connsiteY5" fmla="*/ 332970 h 357471"/>
                <a:gd name="connsiteX6" fmla="*/ 41341 w 241934"/>
                <a:gd name="connsiteY6" fmla="*/ 273440 h 357471"/>
                <a:gd name="connsiteX7" fmla="*/ 131160 w 241934"/>
                <a:gd name="connsiteY7" fmla="*/ 199350 h 357471"/>
                <a:gd name="connsiteX8" fmla="*/ 62771 w 241934"/>
                <a:gd name="connsiteY8" fmla="*/ 182951 h 357471"/>
                <a:gd name="connsiteX9" fmla="*/ 21194 w 241934"/>
                <a:gd name="connsiteY9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62771 w 242239"/>
                <a:gd name="connsiteY8" fmla="*/ 182951 h 357471"/>
                <a:gd name="connsiteX9" fmla="*/ 21194 w 242239"/>
                <a:gd name="connsiteY9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62771 w 242239"/>
                <a:gd name="connsiteY8" fmla="*/ 182951 h 357471"/>
                <a:gd name="connsiteX9" fmla="*/ 21194 w 242239"/>
                <a:gd name="connsiteY9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58008 w 242239"/>
                <a:gd name="connsiteY8" fmla="*/ 182951 h 357471"/>
                <a:gd name="connsiteX9" fmla="*/ 21194 w 242239"/>
                <a:gd name="connsiteY9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58008 w 242239"/>
                <a:gd name="connsiteY8" fmla="*/ 182951 h 357471"/>
                <a:gd name="connsiteX9" fmla="*/ 21194 w 242239"/>
                <a:gd name="connsiteY9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21194 w 242239"/>
                <a:gd name="connsiteY8" fmla="*/ 99675 h 357471"/>
                <a:gd name="connsiteX0" fmla="*/ 21194 w 242239"/>
                <a:gd name="connsiteY0" fmla="*/ 99675 h 357471"/>
                <a:gd name="connsiteX1" fmla="*/ 131160 w 242239"/>
                <a:gd name="connsiteY1" fmla="*/ 0 h 357471"/>
                <a:gd name="connsiteX2" fmla="*/ 241126 w 242239"/>
                <a:gd name="connsiteY2" fmla="*/ 99675 h 357471"/>
                <a:gd name="connsiteX3" fmla="*/ 174690 w 242239"/>
                <a:gd name="connsiteY3" fmla="*/ 309157 h 357471"/>
                <a:gd name="connsiteX4" fmla="*/ 58010 w 242239"/>
                <a:gd name="connsiteY4" fmla="*/ 356783 h 357471"/>
                <a:gd name="connsiteX5" fmla="*/ 861 w 242239"/>
                <a:gd name="connsiteY5" fmla="*/ 332970 h 357471"/>
                <a:gd name="connsiteX6" fmla="*/ 41341 w 242239"/>
                <a:gd name="connsiteY6" fmla="*/ 273440 h 357471"/>
                <a:gd name="connsiteX7" fmla="*/ 131160 w 242239"/>
                <a:gd name="connsiteY7" fmla="*/ 199350 h 357471"/>
                <a:gd name="connsiteX8" fmla="*/ 21194 w 242239"/>
                <a:gd name="connsiteY8" fmla="*/ 99675 h 357471"/>
                <a:gd name="connsiteX0" fmla="*/ 28338 w 242239"/>
                <a:gd name="connsiteY0" fmla="*/ 121280 h 357645"/>
                <a:gd name="connsiteX1" fmla="*/ 131160 w 242239"/>
                <a:gd name="connsiteY1" fmla="*/ 174 h 357645"/>
                <a:gd name="connsiteX2" fmla="*/ 241126 w 242239"/>
                <a:gd name="connsiteY2" fmla="*/ 99849 h 357645"/>
                <a:gd name="connsiteX3" fmla="*/ 174690 w 242239"/>
                <a:gd name="connsiteY3" fmla="*/ 309331 h 357645"/>
                <a:gd name="connsiteX4" fmla="*/ 58010 w 242239"/>
                <a:gd name="connsiteY4" fmla="*/ 356957 h 357645"/>
                <a:gd name="connsiteX5" fmla="*/ 861 w 242239"/>
                <a:gd name="connsiteY5" fmla="*/ 333144 h 357645"/>
                <a:gd name="connsiteX6" fmla="*/ 41341 w 242239"/>
                <a:gd name="connsiteY6" fmla="*/ 273614 h 357645"/>
                <a:gd name="connsiteX7" fmla="*/ 131160 w 242239"/>
                <a:gd name="connsiteY7" fmla="*/ 199524 h 357645"/>
                <a:gd name="connsiteX8" fmla="*/ 28338 w 242239"/>
                <a:gd name="connsiteY8" fmla="*/ 121280 h 357645"/>
                <a:gd name="connsiteX0" fmla="*/ 28338 w 241126"/>
                <a:gd name="connsiteY0" fmla="*/ 121327 h 357692"/>
                <a:gd name="connsiteX1" fmla="*/ 131160 w 241126"/>
                <a:gd name="connsiteY1" fmla="*/ 221 h 357692"/>
                <a:gd name="connsiteX2" fmla="*/ 241126 w 241126"/>
                <a:gd name="connsiteY2" fmla="*/ 99896 h 357692"/>
                <a:gd name="connsiteX3" fmla="*/ 174690 w 241126"/>
                <a:gd name="connsiteY3" fmla="*/ 309378 h 357692"/>
                <a:gd name="connsiteX4" fmla="*/ 58010 w 241126"/>
                <a:gd name="connsiteY4" fmla="*/ 357004 h 357692"/>
                <a:gd name="connsiteX5" fmla="*/ 861 w 241126"/>
                <a:gd name="connsiteY5" fmla="*/ 333191 h 357692"/>
                <a:gd name="connsiteX6" fmla="*/ 41341 w 241126"/>
                <a:gd name="connsiteY6" fmla="*/ 273661 h 357692"/>
                <a:gd name="connsiteX7" fmla="*/ 131160 w 241126"/>
                <a:gd name="connsiteY7" fmla="*/ 199571 h 357692"/>
                <a:gd name="connsiteX8" fmla="*/ 28338 w 241126"/>
                <a:gd name="connsiteY8" fmla="*/ 121327 h 357692"/>
                <a:gd name="connsiteX0" fmla="*/ 28338 w 241126"/>
                <a:gd name="connsiteY0" fmla="*/ 121134 h 357499"/>
                <a:gd name="connsiteX1" fmla="*/ 131160 w 241126"/>
                <a:gd name="connsiteY1" fmla="*/ 28 h 357499"/>
                <a:gd name="connsiteX2" fmla="*/ 241126 w 241126"/>
                <a:gd name="connsiteY2" fmla="*/ 99703 h 357499"/>
                <a:gd name="connsiteX3" fmla="*/ 174690 w 241126"/>
                <a:gd name="connsiteY3" fmla="*/ 309185 h 357499"/>
                <a:gd name="connsiteX4" fmla="*/ 58010 w 241126"/>
                <a:gd name="connsiteY4" fmla="*/ 356811 h 357499"/>
                <a:gd name="connsiteX5" fmla="*/ 861 w 241126"/>
                <a:gd name="connsiteY5" fmla="*/ 332998 h 357499"/>
                <a:gd name="connsiteX6" fmla="*/ 41341 w 241126"/>
                <a:gd name="connsiteY6" fmla="*/ 273468 h 357499"/>
                <a:gd name="connsiteX7" fmla="*/ 131160 w 241126"/>
                <a:gd name="connsiteY7" fmla="*/ 199378 h 357499"/>
                <a:gd name="connsiteX8" fmla="*/ 28338 w 241126"/>
                <a:gd name="connsiteY8" fmla="*/ 121134 h 35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126" h="357499">
                  <a:moveTo>
                    <a:pt x="28338" y="121134"/>
                  </a:moveTo>
                  <a:cubicBezTo>
                    <a:pt x="23576" y="42665"/>
                    <a:pt x="76645" y="1218"/>
                    <a:pt x="131160" y="28"/>
                  </a:cubicBezTo>
                  <a:cubicBezTo>
                    <a:pt x="185675" y="-1162"/>
                    <a:pt x="241015" y="36271"/>
                    <a:pt x="241126" y="99703"/>
                  </a:cubicBezTo>
                  <a:cubicBezTo>
                    <a:pt x="241237" y="163135"/>
                    <a:pt x="219496" y="261571"/>
                    <a:pt x="174690" y="309185"/>
                  </a:cubicBezTo>
                  <a:cubicBezTo>
                    <a:pt x="138637" y="347497"/>
                    <a:pt x="86981" y="352842"/>
                    <a:pt x="58010" y="356811"/>
                  </a:cubicBezTo>
                  <a:cubicBezTo>
                    <a:pt x="29039" y="360780"/>
                    <a:pt x="3639" y="346889"/>
                    <a:pt x="861" y="332998"/>
                  </a:cubicBezTo>
                  <a:cubicBezTo>
                    <a:pt x="-1917" y="319108"/>
                    <a:pt x="-246" y="273738"/>
                    <a:pt x="41341" y="273468"/>
                  </a:cubicBezTo>
                  <a:cubicBezTo>
                    <a:pt x="109465" y="273026"/>
                    <a:pt x="128779" y="213269"/>
                    <a:pt x="131160" y="199378"/>
                  </a:cubicBezTo>
                  <a:cubicBezTo>
                    <a:pt x="127802" y="170417"/>
                    <a:pt x="33100" y="199603"/>
                    <a:pt x="28338" y="121134"/>
                  </a:cubicBezTo>
                  <a:close/>
                </a:path>
              </a:pathLst>
            </a:custGeom>
            <a:solidFill>
              <a:srgbClr val="00FF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02475C0-6391-44E8-B9E5-E3683D1669DE}"/>
                </a:ext>
              </a:extLst>
            </p:cNvPr>
            <p:cNvSpPr/>
            <p:nvPr/>
          </p:nvSpPr>
          <p:spPr>
            <a:xfrm>
              <a:off x="8928390" y="3413516"/>
              <a:ext cx="56585" cy="58408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44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A1A46D-D185-42CA-B38B-ED905F8E4C7F}"/>
              </a:ext>
            </a:extLst>
          </p:cNvPr>
          <p:cNvSpPr/>
          <p:nvPr/>
        </p:nvSpPr>
        <p:spPr>
          <a:xfrm>
            <a:off x="294900" y="1615097"/>
            <a:ext cx="4682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>
                <a:solidFill>
                  <a:srgbClr val="00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https://www.calculator.net/dice-roller.html</a:t>
            </a:r>
            <a:endParaRPr lang="en-US" sz="2000" u="sng" dirty="0">
              <a:solidFill>
                <a:srgbClr val="00FF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BAB71C-46D5-4271-91A6-E71E944031C9}"/>
              </a:ext>
            </a:extLst>
          </p:cNvPr>
          <p:cNvSpPr/>
          <p:nvPr/>
        </p:nvSpPr>
        <p:spPr>
          <a:xfrm>
            <a:off x="361484" y="354593"/>
            <a:ext cx="9510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+-+- Game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824576-055C-4205-89FA-E5DF364AAB17}"/>
              </a:ext>
            </a:extLst>
          </p:cNvPr>
          <p:cNvSpPr/>
          <p:nvPr/>
        </p:nvSpPr>
        <p:spPr>
          <a:xfrm>
            <a:off x="294900" y="1290799"/>
            <a:ext cx="8384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33CC"/>
                </a:solidFill>
                <a:latin typeface="Comic Sans MS" panose="030F0702030302020204" pitchFamily="66" charset="0"/>
              </a:rPr>
              <a:t>Click this link to open the dice roller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05358A-B11F-4E37-B613-EB9DD79D92A6}"/>
              </a:ext>
            </a:extLst>
          </p:cNvPr>
          <p:cNvSpPr/>
          <p:nvPr/>
        </p:nvSpPr>
        <p:spPr>
          <a:xfrm>
            <a:off x="139898" y="3083412"/>
            <a:ext cx="610088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Take turns with your partner.</a:t>
            </a:r>
          </a:p>
          <a:p>
            <a:endParaRPr lang="en-US" sz="1200" b="1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Roll 4 dice. (or 5, or 6…)</a:t>
            </a:r>
          </a:p>
          <a:p>
            <a:endParaRPr lang="en-US" sz="1200" dirty="0">
              <a:solidFill>
                <a:srgbClr val="00FF00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rgbClr val="00FF00"/>
                </a:solidFill>
                <a:latin typeface="Comic Sans MS" panose="030F0702030302020204" pitchFamily="66" charset="0"/>
              </a:rPr>
              <a:t>Add the first two numbers then subtract then add then subtract – until there are no more numbers.</a:t>
            </a:r>
          </a:p>
          <a:p>
            <a:endParaRPr lang="en-US" sz="1200" dirty="0">
              <a:solidFill>
                <a:srgbClr val="00FF00"/>
              </a:solidFill>
              <a:latin typeface="Comic Sans MS" panose="030F0702030302020204" pitchFamily="66" charset="0"/>
            </a:endParaRPr>
          </a:p>
          <a:p>
            <a:r>
              <a:rPr lang="en-US" sz="2800" dirty="0">
                <a:solidFill>
                  <a:srgbClr val="00FFFF"/>
                </a:solidFill>
                <a:latin typeface="Comic Sans MS" panose="030F0702030302020204" pitchFamily="66" charset="0"/>
              </a:rPr>
              <a:t>The first correct answer wins!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EA0AB4-34B6-4B05-A6CD-B9181B1392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0" t="19872" r="51696" b="30742"/>
          <a:stretch/>
        </p:blipFill>
        <p:spPr>
          <a:xfrm>
            <a:off x="7904528" y="414806"/>
            <a:ext cx="3259921" cy="20402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41D765-E91A-43E7-A777-2856BA356B5A}"/>
              </a:ext>
            </a:extLst>
          </p:cNvPr>
          <p:cNvSpPr/>
          <p:nvPr/>
        </p:nvSpPr>
        <p:spPr>
          <a:xfrm>
            <a:off x="8269358" y="4323457"/>
            <a:ext cx="2700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6+4-3+2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048D97-32EB-41E8-96BE-902302C6AF62}"/>
              </a:ext>
            </a:extLst>
          </p:cNvPr>
          <p:cNvSpPr/>
          <p:nvPr/>
        </p:nvSpPr>
        <p:spPr>
          <a:xfrm>
            <a:off x="8269358" y="4798451"/>
            <a:ext cx="2700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10-3+2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75F7AC-F8AE-4AD1-B9FB-02F96AD9C000}"/>
              </a:ext>
            </a:extLst>
          </p:cNvPr>
          <p:cNvSpPr/>
          <p:nvPr/>
        </p:nvSpPr>
        <p:spPr>
          <a:xfrm>
            <a:off x="8269358" y="5273445"/>
            <a:ext cx="2700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7+2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682406-2372-4E16-83EC-01FC79E1BA68}"/>
              </a:ext>
            </a:extLst>
          </p:cNvPr>
          <p:cNvSpPr/>
          <p:nvPr/>
        </p:nvSpPr>
        <p:spPr>
          <a:xfrm>
            <a:off x="7572128" y="5945734"/>
            <a:ext cx="2700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30FE2D-9364-4144-B5CA-E29962E50C75}"/>
              </a:ext>
            </a:extLst>
          </p:cNvPr>
          <p:cNvSpPr/>
          <p:nvPr/>
        </p:nvSpPr>
        <p:spPr>
          <a:xfrm>
            <a:off x="8012644" y="2598850"/>
            <a:ext cx="3285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33CC"/>
                </a:solidFill>
                <a:latin typeface="Comic Sans MS" panose="030F0702030302020204" pitchFamily="66" charset="0"/>
              </a:rPr>
              <a:t>For Example: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CB77A6-EA37-4697-84DD-CF46374405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04" t="28105" r="58425" b="57105"/>
          <a:stretch/>
        </p:blipFill>
        <p:spPr>
          <a:xfrm>
            <a:off x="7621960" y="3281400"/>
            <a:ext cx="3995531" cy="101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9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474</Words>
  <Application>Microsoft Office PowerPoint</Application>
  <PresentationFormat>Widescreen</PresentationFormat>
  <Paragraphs>106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Century Gothic</vt:lpstr>
      <vt:lpstr>Comic Sans MS</vt:lpstr>
      <vt:lpstr>Office Theme</vt:lpstr>
      <vt:lpstr>Roll the dice to practice place value</vt:lpstr>
      <vt:lpstr>Switch a Digit</vt:lpstr>
      <vt:lpstr>Switch a Digit</vt:lpstr>
      <vt:lpstr>Switch a Digit</vt:lpstr>
      <vt:lpstr>Switch a Digit</vt:lpstr>
      <vt:lpstr>Switch a Digit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 the dice to practice place value</dc:title>
  <dc:creator>lynn cronin</dc:creator>
  <cp:lastModifiedBy>lynn cronin</cp:lastModifiedBy>
  <cp:revision>1</cp:revision>
  <dcterms:created xsi:type="dcterms:W3CDTF">2020-11-12T21:31:28Z</dcterms:created>
  <dcterms:modified xsi:type="dcterms:W3CDTF">2020-11-12T22:09:55Z</dcterms:modified>
</cp:coreProperties>
</file>