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78E33D"/>
    <a:srgbClr val="FFCCFF"/>
    <a:srgbClr val="ABF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4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4B16-1BBA-49A8-97C8-8598BC8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4998B-6AE1-46D6-A648-1F1586350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34AF8-F5FD-46A9-A718-93ED592E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6579-39B6-4E75-9E98-E45E50C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62302-E345-4A91-B349-D93C75F8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45C5F-F5FA-4902-BCDD-1B06EC343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12E54-655C-4F6A-823E-D7ED3FF90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3E385-7675-4B3F-B0EF-39823D01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EC87-AFE8-47CA-80A7-EAD2DB24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AF783-404F-4F50-8E79-576D1E89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8CF8-D625-4A93-8878-058F774D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CAE0-892D-45E7-AF6C-5122C164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7E082-7C5F-40BC-B23D-7C104026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DDB8B-80D7-4FFF-BED3-248E3E45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F1738-81BE-4392-BACA-2CC83CD4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3FA1-18B2-4F05-B931-AB67E238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3FDC4-F075-497C-9E26-6A44059D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36190-D75D-4AEF-8BFE-E126149E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66816-AF1F-42A5-AA74-7B2A99CB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9764F-36F8-43B0-A347-96BCF1DF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5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303E-1B31-48A3-9E74-7B122708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4314-3E46-4572-92CB-6DE8054F1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5C1F4-A5C5-41FA-9F2E-45CE02C7F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B084C-2A27-42C8-9268-8F2CB7A6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84946-866E-4CC2-88D9-818EFDF6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2264F-790C-4137-8D72-C55E4EE9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7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76C5-31CA-4C7B-A762-1C3E1D61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951D3-2E51-4512-A59F-E91AEC54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579B3-74AF-4FD2-B662-BE38D332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0D7BC-739B-4E63-8757-41A494B96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5E79A-3CEC-4DC5-A8DE-F6B84F0BE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4F7FD-43C6-4B11-A564-3BAAFC2A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9FB6A-970F-44B8-9F32-D1B540D2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DEB35-5EFC-49C3-8A1B-B8CADF04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7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6B87-CBEB-4DB3-9E41-E3BA6594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62138-E33D-4315-9EBB-528CEA35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1F64C-AECF-4AE8-AFD4-2E5A0C2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4F6AB-4844-41DC-B2E5-BFB67176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56F48-2CE2-4623-99C7-4E95AFA6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4BA5D-DC61-42EA-9F00-08D64118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E3C4-6134-4B3C-884C-CAA2DF59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4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8FDD-2AC6-4AE4-A015-756208CE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C0D8-2BE5-4501-9184-74A40A309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90E5D-1D40-41F2-AF4F-D8218F87D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14B6D-2EE5-4ABC-A242-7F5EBA9D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33AC2-82FC-423F-8E83-412DEA2B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3B6CC-96A5-4BB4-AC2F-A779193B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FF42-A816-4E01-B7C0-71BFECE8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3293D-E8E5-438B-80C0-6D33F64AD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9EBC2-0915-4394-BC51-0AD30F053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22C1-A8E4-4AA4-8670-242AAAB0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6D3D9-2AF1-4249-8053-7B685CD492B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B3D83-909D-472B-8FFB-EADB3B81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62FE0-1298-4173-B4FC-D26E8F67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A164CD-BD90-41F6-8E14-D30AD4C840D2}"/>
              </a:ext>
            </a:extLst>
          </p:cNvPr>
          <p:cNvSpPr/>
          <p:nvPr userDrawn="1"/>
        </p:nvSpPr>
        <p:spPr>
          <a:xfrm>
            <a:off x="-170404" y="4792132"/>
            <a:ext cx="12362404" cy="2336235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DA240-AC5B-4529-B0A7-6C51A3B12BE0}"/>
              </a:ext>
            </a:extLst>
          </p:cNvPr>
          <p:cNvSpPr/>
          <p:nvPr userDrawn="1"/>
        </p:nvSpPr>
        <p:spPr>
          <a:xfrm>
            <a:off x="-117320" y="-287867"/>
            <a:ext cx="12309320" cy="507999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A43241-690D-42C3-B6DD-88008FCE69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17320" y="4792133"/>
            <a:ext cx="12309320" cy="23362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0699776-D736-45CA-AAE0-A0E7F30461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51362" y="-446508"/>
            <a:ext cx="2871563" cy="471729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04F24B-172A-40DA-98E4-6A82BD4FB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5389"/>
          <a:stretch/>
        </p:blipFill>
        <p:spPr>
          <a:xfrm>
            <a:off x="1449233" y="-300309"/>
            <a:ext cx="10130669" cy="53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6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0.svg"/><Relationship Id="rId26" Type="http://schemas.openxmlformats.org/officeDocument/2006/relationships/image" Target="../media/image27.svg"/><Relationship Id="rId39" Type="http://schemas.openxmlformats.org/officeDocument/2006/relationships/image" Target="../media/image36.png"/><Relationship Id="rId21" Type="http://schemas.openxmlformats.org/officeDocument/2006/relationships/image" Target="../media/image22.png"/><Relationship Id="rId34" Type="http://schemas.openxmlformats.org/officeDocument/2006/relationships/image" Target="../media/image33.png"/><Relationship Id="rId42" Type="http://schemas.openxmlformats.org/officeDocument/2006/relationships/slide" Target="slide4.xml"/><Relationship Id="rId7" Type="http://schemas.openxmlformats.org/officeDocument/2006/relationships/image" Target="../media/image11.png"/><Relationship Id="rId2" Type="http://schemas.openxmlformats.org/officeDocument/2006/relationships/slide" Target="slide8.xml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24" Type="http://schemas.openxmlformats.org/officeDocument/2006/relationships/image" Target="../media/image25.svg"/><Relationship Id="rId32" Type="http://schemas.openxmlformats.org/officeDocument/2006/relationships/image" Target="../media/image32.png"/><Relationship Id="rId37" Type="http://schemas.openxmlformats.org/officeDocument/2006/relationships/image" Target="../media/image34.png"/><Relationship Id="rId40" Type="http://schemas.openxmlformats.org/officeDocument/2006/relationships/image" Target="../media/image37.svg"/><Relationship Id="rId5" Type="http://schemas.openxmlformats.org/officeDocument/2006/relationships/image" Target="../media/image9.png"/><Relationship Id="rId15" Type="http://schemas.openxmlformats.org/officeDocument/2006/relationships/image" Target="../media/image18.sv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slide" Target="slide3.xml"/><Relationship Id="rId10" Type="http://schemas.openxmlformats.org/officeDocument/2006/relationships/image" Target="../media/image14.svg"/><Relationship Id="rId19" Type="http://schemas.openxmlformats.org/officeDocument/2006/relationships/slide" Target="slide10.xml"/><Relationship Id="rId31" Type="http://schemas.openxmlformats.org/officeDocument/2006/relationships/slide" Target="slide11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slide" Target="slide2.xml"/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33" Type="http://schemas.openxmlformats.org/officeDocument/2006/relationships/slide" Target="slide9.xml"/><Relationship Id="rId38" Type="http://schemas.openxmlformats.org/officeDocument/2006/relationships/image" Target="../media/image35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slide" Target="slide1.xml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8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slide" Target="slide1.xml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8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7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4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3.png"/><Relationship Id="rId30" Type="http://schemas.openxmlformats.org/officeDocument/2006/relationships/image" Target="../media/image39.png"/><Relationship Id="rId8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12.svg"/><Relationship Id="rId21" Type="http://schemas.openxmlformats.org/officeDocument/2006/relationships/image" Target="../media/image26.png"/><Relationship Id="rId34" Type="http://schemas.openxmlformats.org/officeDocument/2006/relationships/image" Target="../media/image37.sv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43.svg"/><Relationship Id="rId5" Type="http://schemas.openxmlformats.org/officeDocument/2006/relationships/image" Target="../media/image8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3.png"/><Relationship Id="rId30" Type="http://schemas.openxmlformats.org/officeDocument/2006/relationships/image" Target="../media/image32.png"/><Relationship Id="rId8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12.svg"/><Relationship Id="rId21" Type="http://schemas.openxmlformats.org/officeDocument/2006/relationships/image" Target="../media/image26.png"/><Relationship Id="rId34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47.sv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4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46.png"/><Relationship Id="rId5" Type="http://schemas.openxmlformats.org/officeDocument/2006/relationships/image" Target="../media/image8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44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3.png"/><Relationship Id="rId30" Type="http://schemas.openxmlformats.org/officeDocument/2006/relationships/slide" Target="slide1.xml"/><Relationship Id="rId35" Type="http://schemas.openxmlformats.org/officeDocument/2006/relationships/image" Target="../media/image37.svg"/><Relationship Id="rId8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slide" Target="slide1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4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8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34" Type="http://schemas.openxmlformats.org/officeDocument/2006/relationships/image" Target="../media/image50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49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37" Type="http://schemas.openxmlformats.org/officeDocument/2006/relationships/image" Target="../media/image53.pn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52.sv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51.png"/><Relationship Id="rId8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55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54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8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56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Oval 1315">
            <a:extLst>
              <a:ext uri="{FF2B5EF4-FFF2-40B4-BE49-F238E27FC236}">
                <a16:creationId xmlns:a16="http://schemas.microsoft.com/office/drawing/2014/main" id="{26DF0033-C2F0-4AE3-84F3-D17FA8FF4806}"/>
              </a:ext>
            </a:extLst>
          </p:cNvPr>
          <p:cNvSpPr/>
          <p:nvPr/>
        </p:nvSpPr>
        <p:spPr>
          <a:xfrm>
            <a:off x="10577451" y="-147034"/>
            <a:ext cx="1557598" cy="1541594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0" name="Picture 29">
            <a:hlinkClick r:id="rId2" action="ppaction://hlinksldjump"/>
            <a:extLst>
              <a:ext uri="{FF2B5EF4-FFF2-40B4-BE49-F238E27FC236}">
                <a16:creationId xmlns:a16="http://schemas.microsoft.com/office/drawing/2014/main" id="{9B38ECEF-81A0-4740-B983-00BE8B31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014" y="-129936"/>
            <a:ext cx="1650096" cy="16481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6AFAA4-2C9B-4464-AC00-630C3CD0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139" y="186589"/>
            <a:ext cx="240771" cy="7027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A0457E-BBDA-4563-A71B-EFA1276BD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45023" y="663075"/>
            <a:ext cx="647881" cy="226288"/>
          </a:xfrm>
          <a:prstGeom prst="rect">
            <a:avLst/>
          </a:prstGeom>
        </p:spPr>
      </p:pic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6393409" y="751127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hlinkClick r:id="rId11" action="ppaction://hlinksldjump"/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9157" y="2723653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hlinkClick r:id="rId16" action="ppaction://hlinksldjump"/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hlinkClick r:id="rId19" action="ppaction://hlinksldjump"/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282250" y="141825"/>
            <a:ext cx="5249354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should have a scavenger hunt!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screen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 see what you find!</a:t>
            </a:r>
            <a:endParaRPr lang="en-US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(there are 10 clues to click on)</a:t>
            </a:r>
          </a:p>
          <a:p>
            <a:pPr algn="ctr"/>
            <a:endParaRPr lang="en-US" sz="105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When you are done, please fill out the “All about me” page below this picture.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C4EE369-1622-42AE-921E-70DE780DDF56}"/>
              </a:ext>
            </a:extLst>
          </p:cNvPr>
          <p:cNvSpPr/>
          <p:nvPr/>
        </p:nvSpPr>
        <p:spPr>
          <a:xfrm>
            <a:off x="9297422" y="6559236"/>
            <a:ext cx="1557598" cy="46429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hlinkClick r:id="rId31" action="ppaction://hlinksldjump"/>
            <a:extLst>
              <a:ext uri="{FF2B5EF4-FFF2-40B4-BE49-F238E27FC236}">
                <a16:creationId xmlns:a16="http://schemas.microsoft.com/office/drawing/2014/main" id="{840492B8-53C3-472D-B853-B5CF8CCF33D3}"/>
              </a:ext>
            </a:extLst>
          </p:cNvPr>
          <p:cNvSpPr/>
          <p:nvPr/>
        </p:nvSpPr>
        <p:spPr>
          <a:xfrm>
            <a:off x="9043529" y="5538684"/>
            <a:ext cx="1557598" cy="1557598"/>
          </a:xfrm>
          <a:prstGeom prst="ellipse">
            <a:avLst/>
          </a:prstGeom>
          <a:blipFill>
            <a:blip r:embed="rId32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9" name="Picture 2" descr="Spider Web Cobweb - Free vector graphic on Pixabay">
            <a:hlinkClick r:id="rId33" action="ppaction://hlinksldjump"/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19757" y="-38090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5" action="ppaction://hlinksldjump"/>
            <a:extLst>
              <a:ext uri="{FF2B5EF4-FFF2-40B4-BE49-F238E27FC236}">
                <a16:creationId xmlns:a16="http://schemas.microsoft.com/office/drawing/2014/main" id="{6B6E1E2C-C6C5-411D-A8B2-C19F4AE9EAE3}"/>
              </a:ext>
            </a:extLst>
          </p:cNvPr>
          <p:cNvSpPr/>
          <p:nvPr/>
        </p:nvSpPr>
        <p:spPr>
          <a:xfrm>
            <a:off x="109890" y="-129936"/>
            <a:ext cx="2252478" cy="507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6" action="ppaction://hlinksldjump"/>
            <a:extLst>
              <a:ext uri="{FF2B5EF4-FFF2-40B4-BE49-F238E27FC236}">
                <a16:creationId xmlns:a16="http://schemas.microsoft.com/office/drawing/2014/main" id="{34ADF569-7F94-47E0-A579-A7A5701BF393}"/>
              </a:ext>
            </a:extLst>
          </p:cNvPr>
          <p:cNvSpPr/>
          <p:nvPr/>
        </p:nvSpPr>
        <p:spPr>
          <a:xfrm>
            <a:off x="109890" y="1236133"/>
            <a:ext cx="2252478" cy="548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ABEFE-2036-4401-BD7E-AB973B7BAADF}"/>
              </a:ext>
            </a:extLst>
          </p:cNvPr>
          <p:cNvGrpSpPr/>
          <p:nvPr/>
        </p:nvGrpSpPr>
        <p:grpSpPr>
          <a:xfrm>
            <a:off x="10597774" y="4586191"/>
            <a:ext cx="1895986" cy="2171928"/>
            <a:chOff x="10597774" y="4010226"/>
            <a:chExt cx="2154246" cy="27478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723934E-05AF-4770-8F2B-B8FECED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68F5D-5CA0-4D6E-A673-64FF1170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41" action="ppaction://hlinksldjump"/>
            <a:extLst>
              <a:ext uri="{FF2B5EF4-FFF2-40B4-BE49-F238E27FC236}">
                <a16:creationId xmlns:a16="http://schemas.microsoft.com/office/drawing/2014/main" id="{75F06598-A86C-4CEE-A450-4D110BA2C89A}"/>
              </a:ext>
            </a:extLst>
          </p:cNvPr>
          <p:cNvSpPr/>
          <p:nvPr/>
        </p:nvSpPr>
        <p:spPr>
          <a:xfrm>
            <a:off x="10636822" y="4687831"/>
            <a:ext cx="1884320" cy="211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2" action="ppaction://hlinksldjump"/>
            <a:extLst>
              <a:ext uri="{FF2B5EF4-FFF2-40B4-BE49-F238E27FC236}">
                <a16:creationId xmlns:a16="http://schemas.microsoft.com/office/drawing/2014/main" id="{7874DC79-7FAC-41D1-8924-05612619CEF6}"/>
              </a:ext>
            </a:extLst>
          </p:cNvPr>
          <p:cNvSpPr/>
          <p:nvPr/>
        </p:nvSpPr>
        <p:spPr>
          <a:xfrm>
            <a:off x="109890" y="2480592"/>
            <a:ext cx="2168056" cy="701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560367" y="498223"/>
            <a:ext cx="4378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C4EE369-1622-42AE-921E-70DE780DDF56}"/>
              </a:ext>
            </a:extLst>
          </p:cNvPr>
          <p:cNvSpPr/>
          <p:nvPr/>
        </p:nvSpPr>
        <p:spPr>
          <a:xfrm>
            <a:off x="9297422" y="6559236"/>
            <a:ext cx="1557598" cy="46429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0492B8-53C3-472D-B853-B5CF8CCF33D3}"/>
              </a:ext>
            </a:extLst>
          </p:cNvPr>
          <p:cNvSpPr/>
          <p:nvPr/>
        </p:nvSpPr>
        <p:spPr>
          <a:xfrm>
            <a:off x="9043529" y="5538684"/>
            <a:ext cx="1557598" cy="1557598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53309" y="-35805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ABEFE-2036-4401-BD7E-AB973B7BAADF}"/>
              </a:ext>
            </a:extLst>
          </p:cNvPr>
          <p:cNvGrpSpPr/>
          <p:nvPr/>
        </p:nvGrpSpPr>
        <p:grpSpPr>
          <a:xfrm>
            <a:off x="10597774" y="4586191"/>
            <a:ext cx="1895986" cy="2171928"/>
            <a:chOff x="10597774" y="4010226"/>
            <a:chExt cx="2154246" cy="27478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723934E-05AF-4770-8F2B-B8FECED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68F5D-5CA0-4D6E-A673-64FF1170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06598-A86C-4CEE-A450-4D110BA2C89A}"/>
              </a:ext>
            </a:extLst>
          </p:cNvPr>
          <p:cNvSpPr/>
          <p:nvPr/>
        </p:nvSpPr>
        <p:spPr>
          <a:xfrm>
            <a:off x="10636822" y="4687831"/>
            <a:ext cx="1884320" cy="211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1C5BC4-B3D3-4686-A260-8EDF37775E7B}"/>
              </a:ext>
            </a:extLst>
          </p:cNvPr>
          <p:cNvSpPr/>
          <p:nvPr/>
        </p:nvSpPr>
        <p:spPr>
          <a:xfrm rot="10800000" flipH="1" flipV="1">
            <a:off x="943823" y="99881"/>
            <a:ext cx="10670234" cy="5398629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59905"/>
              <a:gd name="connsiteX1" fmla="*/ 11642295 w 11642295"/>
              <a:gd name="connsiteY1" fmla="*/ 0 h 4959905"/>
              <a:gd name="connsiteX2" fmla="*/ 11642295 w 11642295"/>
              <a:gd name="connsiteY2" fmla="*/ 4927601 h 4959905"/>
              <a:gd name="connsiteX3" fmla="*/ 5819868 w 11642295"/>
              <a:gd name="connsiteY3" fmla="*/ 4959905 h 4959905"/>
              <a:gd name="connsiteX4" fmla="*/ 0 w 11642295"/>
              <a:gd name="connsiteY4" fmla="*/ 4334560 h 4959905"/>
              <a:gd name="connsiteX5" fmla="*/ 4778614 w 11642295"/>
              <a:gd name="connsiteY5" fmla="*/ 0 h 4959905"/>
              <a:gd name="connsiteX0" fmla="*/ 4778614 w 11642295"/>
              <a:gd name="connsiteY0" fmla="*/ 0 h 4959905"/>
              <a:gd name="connsiteX1" fmla="*/ 11642295 w 11642295"/>
              <a:gd name="connsiteY1" fmla="*/ 0 h 4959905"/>
              <a:gd name="connsiteX2" fmla="*/ 11642295 w 11642295"/>
              <a:gd name="connsiteY2" fmla="*/ 4927601 h 4959905"/>
              <a:gd name="connsiteX3" fmla="*/ 5819868 w 11642295"/>
              <a:gd name="connsiteY3" fmla="*/ 4959905 h 4959905"/>
              <a:gd name="connsiteX4" fmla="*/ 0 w 11642295"/>
              <a:gd name="connsiteY4" fmla="*/ 4334560 h 4959905"/>
              <a:gd name="connsiteX5" fmla="*/ 4778614 w 11642295"/>
              <a:gd name="connsiteY5" fmla="*/ 0 h 4959905"/>
              <a:gd name="connsiteX0" fmla="*/ 6552338 w 13416019"/>
              <a:gd name="connsiteY0" fmla="*/ 0 h 4959905"/>
              <a:gd name="connsiteX1" fmla="*/ 13416019 w 13416019"/>
              <a:gd name="connsiteY1" fmla="*/ 0 h 4959905"/>
              <a:gd name="connsiteX2" fmla="*/ 13416019 w 13416019"/>
              <a:gd name="connsiteY2" fmla="*/ 4927601 h 4959905"/>
              <a:gd name="connsiteX3" fmla="*/ 7593592 w 13416019"/>
              <a:gd name="connsiteY3" fmla="*/ 4959905 h 4959905"/>
              <a:gd name="connsiteX4" fmla="*/ 0 w 13416019"/>
              <a:gd name="connsiteY4" fmla="*/ 4871375 h 4959905"/>
              <a:gd name="connsiteX5" fmla="*/ 6552338 w 13416019"/>
              <a:gd name="connsiteY5" fmla="*/ 0 h 4959905"/>
              <a:gd name="connsiteX0" fmla="*/ 6552338 w 13416019"/>
              <a:gd name="connsiteY0" fmla="*/ 0 h 4944994"/>
              <a:gd name="connsiteX1" fmla="*/ 13416019 w 13416019"/>
              <a:gd name="connsiteY1" fmla="*/ 0 h 4944994"/>
              <a:gd name="connsiteX2" fmla="*/ 13416019 w 13416019"/>
              <a:gd name="connsiteY2" fmla="*/ 4927601 h 4944994"/>
              <a:gd name="connsiteX3" fmla="*/ 5922992 w 13416019"/>
              <a:gd name="connsiteY3" fmla="*/ 4944994 h 4944994"/>
              <a:gd name="connsiteX4" fmla="*/ 0 w 13416019"/>
              <a:gd name="connsiteY4" fmla="*/ 4871375 h 4944994"/>
              <a:gd name="connsiteX5" fmla="*/ 6552338 w 13416019"/>
              <a:gd name="connsiteY5" fmla="*/ 0 h 49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6019" h="4944994">
                <a:moveTo>
                  <a:pt x="6552338" y="0"/>
                </a:moveTo>
                <a:lnTo>
                  <a:pt x="13416019" y="0"/>
                </a:lnTo>
                <a:lnTo>
                  <a:pt x="13416019" y="4927601"/>
                </a:lnTo>
                <a:lnTo>
                  <a:pt x="5922992" y="4944994"/>
                </a:lnTo>
                <a:cubicBezTo>
                  <a:pt x="4060945" y="4121333"/>
                  <a:pt x="1099313" y="3830389"/>
                  <a:pt x="0" y="4871375"/>
                </a:cubicBezTo>
                <a:cubicBezTo>
                  <a:pt x="204045" y="3580832"/>
                  <a:pt x="1105947" y="89438"/>
                  <a:pt x="6552338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836C18-E9D0-4150-BD43-68DED8BFE93D}"/>
              </a:ext>
            </a:extLst>
          </p:cNvPr>
          <p:cNvSpPr txBox="1"/>
          <p:nvPr/>
        </p:nvSpPr>
        <p:spPr>
          <a:xfrm>
            <a:off x="4165978" y="404083"/>
            <a:ext cx="7253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Is that your desk?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D45E9-E994-4DB3-A446-BF7B989B35F6}"/>
              </a:ext>
            </a:extLst>
          </p:cNvPr>
          <p:cNvSpPr txBox="1"/>
          <p:nvPr/>
        </p:nvSpPr>
        <p:spPr>
          <a:xfrm>
            <a:off x="2672048" y="1142092"/>
            <a:ext cx="8818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Oh – wait – I must have dropped one of my favorite candies!</a:t>
            </a:r>
            <a:endParaRPr lang="en-US" sz="40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45">
            <a:hlinkClick r:id="rId33" action="ppaction://hlinksldjump"/>
            <a:extLst>
              <a:ext uri="{FF2B5EF4-FFF2-40B4-BE49-F238E27FC236}">
                <a16:creationId xmlns:a16="http://schemas.microsoft.com/office/drawing/2014/main" id="{A4ECF235-A69A-4FCE-9736-5B84181D3B37}"/>
              </a:ext>
            </a:extLst>
          </p:cNvPr>
          <p:cNvSpPr/>
          <p:nvPr/>
        </p:nvSpPr>
        <p:spPr>
          <a:xfrm flipH="1">
            <a:off x="4750903" y="5074978"/>
            <a:ext cx="6886168" cy="1191930"/>
          </a:xfrm>
          <a:custGeom>
            <a:avLst/>
            <a:gdLst>
              <a:gd name="connsiteX0" fmla="*/ 0 w 6425593"/>
              <a:gd name="connsiteY0" fmla="*/ 0 h 633311"/>
              <a:gd name="connsiteX1" fmla="*/ 6425593 w 6425593"/>
              <a:gd name="connsiteY1" fmla="*/ 0 h 633311"/>
              <a:gd name="connsiteX2" fmla="*/ 6425593 w 6425593"/>
              <a:gd name="connsiteY2" fmla="*/ 633311 h 633311"/>
              <a:gd name="connsiteX3" fmla="*/ 0 w 6425593"/>
              <a:gd name="connsiteY3" fmla="*/ 633311 h 633311"/>
              <a:gd name="connsiteX4" fmla="*/ 0 w 6425593"/>
              <a:gd name="connsiteY4" fmla="*/ 0 h 633311"/>
              <a:gd name="connsiteX0" fmla="*/ 0 w 7373859"/>
              <a:gd name="connsiteY0" fmla="*/ 101600 h 734911"/>
              <a:gd name="connsiteX1" fmla="*/ 7373859 w 7373859"/>
              <a:gd name="connsiteY1" fmla="*/ 0 h 734911"/>
              <a:gd name="connsiteX2" fmla="*/ 6425593 w 7373859"/>
              <a:gd name="connsiteY2" fmla="*/ 734911 h 734911"/>
              <a:gd name="connsiteX3" fmla="*/ 0 w 7373859"/>
              <a:gd name="connsiteY3" fmla="*/ 734911 h 734911"/>
              <a:gd name="connsiteX4" fmla="*/ 0 w 7373859"/>
              <a:gd name="connsiteY4" fmla="*/ 101600 h 734911"/>
              <a:gd name="connsiteX0" fmla="*/ 0 w 7373859"/>
              <a:gd name="connsiteY0" fmla="*/ 101600 h 751845"/>
              <a:gd name="connsiteX1" fmla="*/ 7373859 w 7373859"/>
              <a:gd name="connsiteY1" fmla="*/ 0 h 751845"/>
              <a:gd name="connsiteX2" fmla="*/ 5748259 w 7373859"/>
              <a:gd name="connsiteY2" fmla="*/ 751845 h 751845"/>
              <a:gd name="connsiteX3" fmla="*/ 0 w 7373859"/>
              <a:gd name="connsiteY3" fmla="*/ 734911 h 751845"/>
              <a:gd name="connsiteX4" fmla="*/ 0 w 7373859"/>
              <a:gd name="connsiteY4" fmla="*/ 101600 h 751845"/>
              <a:gd name="connsiteX0" fmla="*/ 0 w 7373859"/>
              <a:gd name="connsiteY0" fmla="*/ 101600 h 751845"/>
              <a:gd name="connsiteX1" fmla="*/ 7373859 w 7373859"/>
              <a:gd name="connsiteY1" fmla="*/ 0 h 751845"/>
              <a:gd name="connsiteX2" fmla="*/ 5748259 w 7373859"/>
              <a:gd name="connsiteY2" fmla="*/ 751845 h 751845"/>
              <a:gd name="connsiteX3" fmla="*/ 0 w 7373859"/>
              <a:gd name="connsiteY3" fmla="*/ 734911 h 751845"/>
              <a:gd name="connsiteX4" fmla="*/ 0 w 7373859"/>
              <a:gd name="connsiteY4" fmla="*/ 101600 h 751845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7132369 w 8711593"/>
              <a:gd name="connsiteY1" fmla="*/ 331539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572636 w 8711593"/>
              <a:gd name="connsiteY1" fmla="*/ 382339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69436 w 8711593"/>
              <a:gd name="connsiteY1" fmla="*/ 653272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01703 w 8711593"/>
              <a:gd name="connsiteY1" fmla="*/ 365405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01703 w 8711593"/>
              <a:gd name="connsiteY1" fmla="*/ 365405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593" h="1090512">
                <a:moveTo>
                  <a:pt x="0" y="440267"/>
                </a:moveTo>
                <a:cubicBezTo>
                  <a:pt x="2332301" y="325002"/>
                  <a:pt x="4969402" y="480670"/>
                  <a:pt x="7301703" y="365405"/>
                </a:cubicBezTo>
                <a:cubicBezTo>
                  <a:pt x="8093399" y="260536"/>
                  <a:pt x="8241630" y="121802"/>
                  <a:pt x="8711593" y="0"/>
                </a:cubicBezTo>
                <a:cubicBezTo>
                  <a:pt x="8169726" y="250615"/>
                  <a:pt x="7695593" y="924564"/>
                  <a:pt x="5748259" y="1090512"/>
                </a:cubicBezTo>
                <a:lnTo>
                  <a:pt x="0" y="1073578"/>
                </a:lnTo>
                <a:lnTo>
                  <a:pt x="0" y="44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300"/>
              </a:lnSpc>
            </a:pP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  <a:hlinkClick r:id="rId33" action="ppaction://hlinksldjump"/>
              </a:rPr>
              <a:t>Back</a:t>
            </a:r>
            <a:r>
              <a:rPr lang="en-US" sz="3600" b="1" dirty="0">
                <a:solidFill>
                  <a:srgbClr val="FFFF00"/>
                </a:solidFill>
              </a:rPr>
              <a:t> to the Scaveng</a:t>
            </a:r>
            <a:r>
              <a:rPr lang="en-US" sz="3600" dirty="0">
                <a:solidFill>
                  <a:srgbClr val="FFFF00"/>
                </a:solidFill>
              </a:rPr>
              <a:t>e</a:t>
            </a:r>
            <a:r>
              <a:rPr lang="en-US" sz="3600" b="1" dirty="0">
                <a:solidFill>
                  <a:srgbClr val="FFFF00"/>
                </a:solidFill>
              </a:rPr>
              <a:t>r Hunt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08A4CB1-52C0-43C3-8F7F-FD34808971B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 rot="20363116">
            <a:off x="7509569" y="4186652"/>
            <a:ext cx="2598253" cy="109079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D4ECD85-546A-469B-A562-A1CE05720B4C}"/>
              </a:ext>
            </a:extLst>
          </p:cNvPr>
          <p:cNvSpPr txBox="1"/>
          <p:nvPr/>
        </p:nvSpPr>
        <p:spPr>
          <a:xfrm>
            <a:off x="1979795" y="3049164"/>
            <a:ext cx="8818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FF00"/>
                </a:solidFill>
                <a:latin typeface="Comic Sans MS" panose="030F0702030302020204" pitchFamily="66" charset="0"/>
              </a:rPr>
              <a:t>Finders Keepers?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032C159-609F-4A5F-9DB4-AF4A0DBEA2F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 rot="2509715">
            <a:off x="4971203" y="3949984"/>
            <a:ext cx="2389424" cy="10031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A9996C1-759F-4109-A23B-5CD599BFD1B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 rot="3785727">
            <a:off x="9095187" y="3146026"/>
            <a:ext cx="2598253" cy="10907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67EF10-3F00-4D7E-B0EC-E07866A1E7F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 rot="9184900">
            <a:off x="6556821" y="2909358"/>
            <a:ext cx="2389424" cy="10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7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560367" y="498223"/>
            <a:ext cx="4378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C4EE369-1622-42AE-921E-70DE780DDF56}"/>
              </a:ext>
            </a:extLst>
          </p:cNvPr>
          <p:cNvSpPr/>
          <p:nvPr/>
        </p:nvSpPr>
        <p:spPr>
          <a:xfrm>
            <a:off x="9297422" y="6559236"/>
            <a:ext cx="1557598" cy="46429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0492B8-53C3-472D-B853-B5CF8CCF33D3}"/>
              </a:ext>
            </a:extLst>
          </p:cNvPr>
          <p:cNvSpPr/>
          <p:nvPr/>
        </p:nvSpPr>
        <p:spPr>
          <a:xfrm>
            <a:off x="9043529" y="5538684"/>
            <a:ext cx="1557598" cy="1557598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53309" y="-35805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ABEFE-2036-4401-BD7E-AB973B7BAADF}"/>
              </a:ext>
            </a:extLst>
          </p:cNvPr>
          <p:cNvGrpSpPr/>
          <p:nvPr/>
        </p:nvGrpSpPr>
        <p:grpSpPr>
          <a:xfrm>
            <a:off x="10597774" y="4586191"/>
            <a:ext cx="1895986" cy="2171928"/>
            <a:chOff x="10597774" y="4010226"/>
            <a:chExt cx="2154246" cy="27478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723934E-05AF-4770-8F2B-B8FECED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68F5D-5CA0-4D6E-A673-64FF1170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06598-A86C-4CEE-A450-4D110BA2C89A}"/>
              </a:ext>
            </a:extLst>
          </p:cNvPr>
          <p:cNvSpPr/>
          <p:nvPr/>
        </p:nvSpPr>
        <p:spPr>
          <a:xfrm>
            <a:off x="10636822" y="4687831"/>
            <a:ext cx="1884320" cy="211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1C5BC4-B3D3-4686-A260-8EDF37775E7B}"/>
              </a:ext>
            </a:extLst>
          </p:cNvPr>
          <p:cNvSpPr/>
          <p:nvPr/>
        </p:nvSpPr>
        <p:spPr>
          <a:xfrm rot="10800000" flipV="1">
            <a:off x="208625" y="76207"/>
            <a:ext cx="9501798" cy="5425133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59905"/>
              <a:gd name="connsiteX1" fmla="*/ 11642295 w 11642295"/>
              <a:gd name="connsiteY1" fmla="*/ 0 h 4959905"/>
              <a:gd name="connsiteX2" fmla="*/ 11642295 w 11642295"/>
              <a:gd name="connsiteY2" fmla="*/ 4927601 h 4959905"/>
              <a:gd name="connsiteX3" fmla="*/ 5819868 w 11642295"/>
              <a:gd name="connsiteY3" fmla="*/ 4959905 h 4959905"/>
              <a:gd name="connsiteX4" fmla="*/ 0 w 11642295"/>
              <a:gd name="connsiteY4" fmla="*/ 4334560 h 4959905"/>
              <a:gd name="connsiteX5" fmla="*/ 4778614 w 11642295"/>
              <a:gd name="connsiteY5" fmla="*/ 0 h 4959905"/>
              <a:gd name="connsiteX0" fmla="*/ 4778614 w 11642295"/>
              <a:gd name="connsiteY0" fmla="*/ 0 h 4959905"/>
              <a:gd name="connsiteX1" fmla="*/ 11642295 w 11642295"/>
              <a:gd name="connsiteY1" fmla="*/ 0 h 4959905"/>
              <a:gd name="connsiteX2" fmla="*/ 11642295 w 11642295"/>
              <a:gd name="connsiteY2" fmla="*/ 4927601 h 4959905"/>
              <a:gd name="connsiteX3" fmla="*/ 5819868 w 11642295"/>
              <a:gd name="connsiteY3" fmla="*/ 4959905 h 4959905"/>
              <a:gd name="connsiteX4" fmla="*/ 0 w 11642295"/>
              <a:gd name="connsiteY4" fmla="*/ 4334560 h 4959905"/>
              <a:gd name="connsiteX5" fmla="*/ 4778614 w 11642295"/>
              <a:gd name="connsiteY5" fmla="*/ 0 h 4959905"/>
              <a:gd name="connsiteX0" fmla="*/ 6552338 w 13416019"/>
              <a:gd name="connsiteY0" fmla="*/ 0 h 4959905"/>
              <a:gd name="connsiteX1" fmla="*/ 13416019 w 13416019"/>
              <a:gd name="connsiteY1" fmla="*/ 0 h 4959905"/>
              <a:gd name="connsiteX2" fmla="*/ 13416019 w 13416019"/>
              <a:gd name="connsiteY2" fmla="*/ 4927601 h 4959905"/>
              <a:gd name="connsiteX3" fmla="*/ 7593592 w 13416019"/>
              <a:gd name="connsiteY3" fmla="*/ 4959905 h 4959905"/>
              <a:gd name="connsiteX4" fmla="*/ 0 w 13416019"/>
              <a:gd name="connsiteY4" fmla="*/ 4871375 h 4959905"/>
              <a:gd name="connsiteX5" fmla="*/ 6552338 w 13416019"/>
              <a:gd name="connsiteY5" fmla="*/ 0 h 4959905"/>
              <a:gd name="connsiteX0" fmla="*/ 6552338 w 13416019"/>
              <a:gd name="connsiteY0" fmla="*/ 0 h 4944994"/>
              <a:gd name="connsiteX1" fmla="*/ 13416019 w 13416019"/>
              <a:gd name="connsiteY1" fmla="*/ 0 h 4944994"/>
              <a:gd name="connsiteX2" fmla="*/ 13416019 w 13416019"/>
              <a:gd name="connsiteY2" fmla="*/ 4927601 h 4944994"/>
              <a:gd name="connsiteX3" fmla="*/ 5922992 w 13416019"/>
              <a:gd name="connsiteY3" fmla="*/ 4944994 h 4944994"/>
              <a:gd name="connsiteX4" fmla="*/ 0 w 13416019"/>
              <a:gd name="connsiteY4" fmla="*/ 4871375 h 4944994"/>
              <a:gd name="connsiteX5" fmla="*/ 6552338 w 13416019"/>
              <a:gd name="connsiteY5" fmla="*/ 0 h 4944994"/>
              <a:gd name="connsiteX0" fmla="*/ 6552338 w 13416019"/>
              <a:gd name="connsiteY0" fmla="*/ 0 h 4944994"/>
              <a:gd name="connsiteX1" fmla="*/ 13416019 w 13416019"/>
              <a:gd name="connsiteY1" fmla="*/ 0 h 4944994"/>
              <a:gd name="connsiteX2" fmla="*/ 13416019 w 13416019"/>
              <a:gd name="connsiteY2" fmla="*/ 4927601 h 4944994"/>
              <a:gd name="connsiteX3" fmla="*/ 5922992 w 13416019"/>
              <a:gd name="connsiteY3" fmla="*/ 4944994 h 4944994"/>
              <a:gd name="connsiteX4" fmla="*/ 0 w 13416019"/>
              <a:gd name="connsiteY4" fmla="*/ 4871375 h 4944994"/>
              <a:gd name="connsiteX5" fmla="*/ 6552338 w 13416019"/>
              <a:gd name="connsiteY5" fmla="*/ 0 h 4944994"/>
              <a:gd name="connsiteX0" fmla="*/ 6552338 w 13416019"/>
              <a:gd name="connsiteY0" fmla="*/ 0 h 4969271"/>
              <a:gd name="connsiteX1" fmla="*/ 13416019 w 13416019"/>
              <a:gd name="connsiteY1" fmla="*/ 0 h 4969271"/>
              <a:gd name="connsiteX2" fmla="*/ 13416019 w 13416019"/>
              <a:gd name="connsiteY2" fmla="*/ 4927601 h 4969271"/>
              <a:gd name="connsiteX3" fmla="*/ 4538352 w 13416019"/>
              <a:gd name="connsiteY3" fmla="*/ 4969271 h 4969271"/>
              <a:gd name="connsiteX4" fmla="*/ 0 w 13416019"/>
              <a:gd name="connsiteY4" fmla="*/ 4871375 h 4969271"/>
              <a:gd name="connsiteX5" fmla="*/ 6552338 w 13416019"/>
              <a:gd name="connsiteY5" fmla="*/ 0 h 496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6019" h="4969271">
                <a:moveTo>
                  <a:pt x="6552338" y="0"/>
                </a:moveTo>
                <a:lnTo>
                  <a:pt x="13416019" y="0"/>
                </a:lnTo>
                <a:lnTo>
                  <a:pt x="13416019" y="4927601"/>
                </a:lnTo>
                <a:lnTo>
                  <a:pt x="4538352" y="4969271"/>
                </a:lnTo>
                <a:cubicBezTo>
                  <a:pt x="2676305" y="4145610"/>
                  <a:pt x="1099313" y="3830389"/>
                  <a:pt x="0" y="4871375"/>
                </a:cubicBezTo>
                <a:cubicBezTo>
                  <a:pt x="204045" y="3580832"/>
                  <a:pt x="1105947" y="89438"/>
                  <a:pt x="6552338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D45E9-E994-4DB3-A446-BF7B989B35F6}"/>
              </a:ext>
            </a:extLst>
          </p:cNvPr>
          <p:cNvSpPr txBox="1"/>
          <p:nvPr/>
        </p:nvSpPr>
        <p:spPr>
          <a:xfrm>
            <a:off x="548174" y="368324"/>
            <a:ext cx="881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When we get back to </a:t>
            </a:r>
            <a:br>
              <a:rPr lang="en-US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classroom we will figure</a:t>
            </a:r>
            <a:br>
              <a:rPr lang="en-US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out what to do with this.</a:t>
            </a:r>
            <a:endParaRPr lang="en-US" sz="36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45">
            <a:hlinkClick r:id="rId33" action="ppaction://hlinksldjump"/>
            <a:extLst>
              <a:ext uri="{FF2B5EF4-FFF2-40B4-BE49-F238E27FC236}">
                <a16:creationId xmlns:a16="http://schemas.microsoft.com/office/drawing/2014/main" id="{A4ECF235-A69A-4FCE-9736-5B84181D3B37}"/>
              </a:ext>
            </a:extLst>
          </p:cNvPr>
          <p:cNvSpPr/>
          <p:nvPr/>
        </p:nvSpPr>
        <p:spPr>
          <a:xfrm>
            <a:off x="181243" y="4995998"/>
            <a:ext cx="7151061" cy="1191930"/>
          </a:xfrm>
          <a:custGeom>
            <a:avLst/>
            <a:gdLst>
              <a:gd name="connsiteX0" fmla="*/ 0 w 6425593"/>
              <a:gd name="connsiteY0" fmla="*/ 0 h 633311"/>
              <a:gd name="connsiteX1" fmla="*/ 6425593 w 6425593"/>
              <a:gd name="connsiteY1" fmla="*/ 0 h 633311"/>
              <a:gd name="connsiteX2" fmla="*/ 6425593 w 6425593"/>
              <a:gd name="connsiteY2" fmla="*/ 633311 h 633311"/>
              <a:gd name="connsiteX3" fmla="*/ 0 w 6425593"/>
              <a:gd name="connsiteY3" fmla="*/ 633311 h 633311"/>
              <a:gd name="connsiteX4" fmla="*/ 0 w 6425593"/>
              <a:gd name="connsiteY4" fmla="*/ 0 h 633311"/>
              <a:gd name="connsiteX0" fmla="*/ 0 w 7373859"/>
              <a:gd name="connsiteY0" fmla="*/ 101600 h 734911"/>
              <a:gd name="connsiteX1" fmla="*/ 7373859 w 7373859"/>
              <a:gd name="connsiteY1" fmla="*/ 0 h 734911"/>
              <a:gd name="connsiteX2" fmla="*/ 6425593 w 7373859"/>
              <a:gd name="connsiteY2" fmla="*/ 734911 h 734911"/>
              <a:gd name="connsiteX3" fmla="*/ 0 w 7373859"/>
              <a:gd name="connsiteY3" fmla="*/ 734911 h 734911"/>
              <a:gd name="connsiteX4" fmla="*/ 0 w 7373859"/>
              <a:gd name="connsiteY4" fmla="*/ 101600 h 734911"/>
              <a:gd name="connsiteX0" fmla="*/ 0 w 7373859"/>
              <a:gd name="connsiteY0" fmla="*/ 101600 h 751845"/>
              <a:gd name="connsiteX1" fmla="*/ 7373859 w 7373859"/>
              <a:gd name="connsiteY1" fmla="*/ 0 h 751845"/>
              <a:gd name="connsiteX2" fmla="*/ 5748259 w 7373859"/>
              <a:gd name="connsiteY2" fmla="*/ 751845 h 751845"/>
              <a:gd name="connsiteX3" fmla="*/ 0 w 7373859"/>
              <a:gd name="connsiteY3" fmla="*/ 734911 h 751845"/>
              <a:gd name="connsiteX4" fmla="*/ 0 w 7373859"/>
              <a:gd name="connsiteY4" fmla="*/ 101600 h 751845"/>
              <a:gd name="connsiteX0" fmla="*/ 0 w 7373859"/>
              <a:gd name="connsiteY0" fmla="*/ 101600 h 751845"/>
              <a:gd name="connsiteX1" fmla="*/ 7373859 w 7373859"/>
              <a:gd name="connsiteY1" fmla="*/ 0 h 751845"/>
              <a:gd name="connsiteX2" fmla="*/ 5748259 w 7373859"/>
              <a:gd name="connsiteY2" fmla="*/ 751845 h 751845"/>
              <a:gd name="connsiteX3" fmla="*/ 0 w 7373859"/>
              <a:gd name="connsiteY3" fmla="*/ 734911 h 751845"/>
              <a:gd name="connsiteX4" fmla="*/ 0 w 7373859"/>
              <a:gd name="connsiteY4" fmla="*/ 101600 h 751845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7132369 w 8711593"/>
              <a:gd name="connsiteY1" fmla="*/ 331539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572636 w 8711593"/>
              <a:gd name="connsiteY1" fmla="*/ 382339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69436 w 8711593"/>
              <a:gd name="connsiteY1" fmla="*/ 653272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01703 w 8711593"/>
              <a:gd name="connsiteY1" fmla="*/ 365405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01703 w 8711593"/>
              <a:gd name="connsiteY1" fmla="*/ 365405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593" h="1090512">
                <a:moveTo>
                  <a:pt x="0" y="440267"/>
                </a:moveTo>
                <a:cubicBezTo>
                  <a:pt x="2332301" y="325002"/>
                  <a:pt x="4969402" y="480670"/>
                  <a:pt x="7301703" y="365405"/>
                </a:cubicBezTo>
                <a:cubicBezTo>
                  <a:pt x="8093399" y="260536"/>
                  <a:pt x="8241630" y="121802"/>
                  <a:pt x="8711593" y="0"/>
                </a:cubicBezTo>
                <a:cubicBezTo>
                  <a:pt x="8169726" y="250615"/>
                  <a:pt x="7695593" y="924564"/>
                  <a:pt x="5748259" y="1090512"/>
                </a:cubicBezTo>
                <a:lnTo>
                  <a:pt x="0" y="1073578"/>
                </a:lnTo>
                <a:lnTo>
                  <a:pt x="0" y="44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300"/>
              </a:lnSpc>
            </a:pP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  <a:hlinkClick r:id="rId33" action="ppaction://hlinksldjump"/>
              </a:rPr>
              <a:t>Back</a:t>
            </a:r>
            <a:r>
              <a:rPr lang="en-US" sz="3600" b="1" dirty="0">
                <a:solidFill>
                  <a:srgbClr val="FFFF00"/>
                </a:solidFill>
              </a:rPr>
              <a:t> to the Scaveng</a:t>
            </a:r>
            <a:r>
              <a:rPr lang="en-US" sz="3600" dirty="0">
                <a:solidFill>
                  <a:srgbClr val="FFFF00"/>
                </a:solidFill>
              </a:rPr>
              <a:t>e</a:t>
            </a:r>
            <a:r>
              <a:rPr lang="en-US" sz="3600" b="1" dirty="0">
                <a:solidFill>
                  <a:srgbClr val="FFFF00"/>
                </a:solidFill>
              </a:rPr>
              <a:t>r Hunt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4ECD85-546A-469B-A562-A1CE05720B4C}"/>
              </a:ext>
            </a:extLst>
          </p:cNvPr>
          <p:cNvSpPr txBox="1"/>
          <p:nvPr/>
        </p:nvSpPr>
        <p:spPr>
          <a:xfrm>
            <a:off x="3586401" y="3118613"/>
            <a:ext cx="552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FF00"/>
                </a:solidFill>
                <a:latin typeface="Comic Sans MS" panose="030F0702030302020204" pitchFamily="66" charset="0"/>
              </a:rPr>
              <a:t>Here is a hint: it has numbers on it!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A9996C1-759F-4109-A23B-5CD599BFD1B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 rot="3785727">
            <a:off x="9095187" y="3146026"/>
            <a:ext cx="2598253" cy="1090796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AA4E5A40-D440-430A-A644-F3F7249B7246}"/>
              </a:ext>
            </a:extLst>
          </p:cNvPr>
          <p:cNvSpPr/>
          <p:nvPr/>
        </p:nvSpPr>
        <p:spPr>
          <a:xfrm>
            <a:off x="582578" y="2402621"/>
            <a:ext cx="2840826" cy="2697777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95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794776" y="498223"/>
            <a:ext cx="3768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19757" y="-38090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35">
            <a:extLst>
              <a:ext uri="{FF2B5EF4-FFF2-40B4-BE49-F238E27FC236}">
                <a16:creationId xmlns:a16="http://schemas.microsoft.com/office/drawing/2014/main" id="{AF913B63-202E-48AF-8A90-CACD8FF6D326}"/>
              </a:ext>
            </a:extLst>
          </p:cNvPr>
          <p:cNvSpPr/>
          <p:nvPr/>
        </p:nvSpPr>
        <p:spPr>
          <a:xfrm>
            <a:off x="1126209" y="434376"/>
            <a:ext cx="8666400" cy="5949492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  <a:gd name="connsiteX0" fmla="*/ 2531876 w 9395557"/>
              <a:gd name="connsiteY0" fmla="*/ 0 h 4927601"/>
              <a:gd name="connsiteX1" fmla="*/ 9395557 w 9395557"/>
              <a:gd name="connsiteY1" fmla="*/ 0 h 4927601"/>
              <a:gd name="connsiteX2" fmla="*/ 9395557 w 9395557"/>
              <a:gd name="connsiteY2" fmla="*/ 4927601 h 4927601"/>
              <a:gd name="connsiteX3" fmla="*/ 1573082 w 9395557"/>
              <a:gd name="connsiteY3" fmla="*/ 4927601 h 4927601"/>
              <a:gd name="connsiteX4" fmla="*/ 21961 w 9395557"/>
              <a:gd name="connsiteY4" fmla="*/ 2417652 h 4927601"/>
              <a:gd name="connsiteX5" fmla="*/ 679942 w 9395557"/>
              <a:gd name="connsiteY5" fmla="*/ 1068850 h 4927601"/>
              <a:gd name="connsiteX6" fmla="*/ 2531876 w 9395557"/>
              <a:gd name="connsiteY6" fmla="*/ 0 h 4927601"/>
              <a:gd name="connsiteX0" fmla="*/ 2531876 w 9395557"/>
              <a:gd name="connsiteY0" fmla="*/ 0 h 4927601"/>
              <a:gd name="connsiteX1" fmla="*/ 9395557 w 9395557"/>
              <a:gd name="connsiteY1" fmla="*/ 0 h 4927601"/>
              <a:gd name="connsiteX2" fmla="*/ 9395557 w 9395557"/>
              <a:gd name="connsiteY2" fmla="*/ 4927601 h 4927601"/>
              <a:gd name="connsiteX3" fmla="*/ 1573082 w 9395557"/>
              <a:gd name="connsiteY3" fmla="*/ 4927601 h 4927601"/>
              <a:gd name="connsiteX4" fmla="*/ 21961 w 9395557"/>
              <a:gd name="connsiteY4" fmla="*/ 2417652 h 4927601"/>
              <a:gd name="connsiteX5" fmla="*/ 679942 w 9395557"/>
              <a:gd name="connsiteY5" fmla="*/ 1068850 h 4927601"/>
              <a:gd name="connsiteX6" fmla="*/ 2531876 w 9395557"/>
              <a:gd name="connsiteY6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  <a:gd name="connsiteX0" fmla="*/ 2243011 w 9106692"/>
              <a:gd name="connsiteY0" fmla="*/ 0 h 4927601"/>
              <a:gd name="connsiteX1" fmla="*/ 9106692 w 9106692"/>
              <a:gd name="connsiteY1" fmla="*/ 0 h 4927601"/>
              <a:gd name="connsiteX2" fmla="*/ 9106692 w 9106692"/>
              <a:gd name="connsiteY2" fmla="*/ 4927601 h 4927601"/>
              <a:gd name="connsiteX3" fmla="*/ 1284217 w 9106692"/>
              <a:gd name="connsiteY3" fmla="*/ 4927601 h 4927601"/>
              <a:gd name="connsiteX4" fmla="*/ 0 w 9106692"/>
              <a:gd name="connsiteY4" fmla="*/ 131602 h 4927601"/>
              <a:gd name="connsiteX5" fmla="*/ 2243011 w 9106692"/>
              <a:gd name="connsiteY5" fmla="*/ 0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6692" h="4927601">
                <a:moveTo>
                  <a:pt x="2243011" y="0"/>
                </a:moveTo>
                <a:lnTo>
                  <a:pt x="9106692" y="0"/>
                </a:lnTo>
                <a:lnTo>
                  <a:pt x="9106692" y="4927601"/>
                </a:lnTo>
                <a:lnTo>
                  <a:pt x="1284217" y="4927601"/>
                </a:lnTo>
                <a:cubicBezTo>
                  <a:pt x="1051839" y="4346223"/>
                  <a:pt x="1296032" y="-99821"/>
                  <a:pt x="0" y="131602"/>
                </a:cubicBezTo>
                <a:lnTo>
                  <a:pt x="2243011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7C6C5-F343-44AA-BC08-2C46660BECC4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26056" t="30875" r="44218" b="34678"/>
          <a:stretch/>
        </p:blipFill>
        <p:spPr>
          <a:xfrm>
            <a:off x="2890380" y="838771"/>
            <a:ext cx="6431224" cy="4313969"/>
          </a:xfrm>
          <a:prstGeom prst="rect">
            <a:avLst/>
          </a:prstGeom>
        </p:spPr>
      </p:pic>
      <p:sp>
        <p:nvSpPr>
          <p:cNvPr id="8" name="Rectangl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F7A042-76E0-4650-ACB1-82A20CED22FE}"/>
              </a:ext>
            </a:extLst>
          </p:cNvPr>
          <p:cNvSpPr/>
          <p:nvPr/>
        </p:nvSpPr>
        <p:spPr>
          <a:xfrm>
            <a:off x="2880479" y="5029167"/>
            <a:ext cx="6441125" cy="909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Back to the Scavenger Hunt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583A0-F7CB-416E-BB0E-11BEC1622F7D}"/>
              </a:ext>
            </a:extLst>
          </p:cNvPr>
          <p:cNvSpPr txBox="1"/>
          <p:nvPr/>
        </p:nvSpPr>
        <p:spPr>
          <a:xfrm>
            <a:off x="3193651" y="2215209"/>
            <a:ext cx="5601827" cy="229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This is where you will find </a:t>
            </a:r>
            <a:b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your homework</a:t>
            </a:r>
          </a:p>
          <a:p>
            <a:b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The post-it will give </a:t>
            </a:r>
            <a:b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you other information!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D6FAFE-C3C1-4A4B-89D6-FD6681927ECB}"/>
              </a:ext>
            </a:extLst>
          </p:cNvPr>
          <p:cNvGrpSpPr/>
          <p:nvPr/>
        </p:nvGrpSpPr>
        <p:grpSpPr>
          <a:xfrm>
            <a:off x="9043529" y="5538684"/>
            <a:ext cx="1811491" cy="1557598"/>
            <a:chOff x="8603662" y="5309121"/>
            <a:chExt cx="1811491" cy="155759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56F74F-8FC6-4D15-9870-EB91952F0E9B}"/>
                </a:ext>
              </a:extLst>
            </p:cNvPr>
            <p:cNvSpPr/>
            <p:nvPr/>
          </p:nvSpPr>
          <p:spPr>
            <a:xfrm>
              <a:off x="8857555" y="6329673"/>
              <a:ext cx="1557598" cy="464295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208110B-567A-4391-BC63-0E6DD5272301}"/>
                </a:ext>
              </a:extLst>
            </p:cNvPr>
            <p:cNvSpPr/>
            <p:nvPr/>
          </p:nvSpPr>
          <p:spPr>
            <a:xfrm>
              <a:off x="8603662" y="5309121"/>
              <a:ext cx="1557598" cy="1557598"/>
            </a:xfrm>
            <a:prstGeom prst="ellipse">
              <a:avLst/>
            </a:prstGeom>
            <a:blipFill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44" name="Graphic 43">
            <a:extLst>
              <a:ext uri="{FF2B5EF4-FFF2-40B4-BE49-F238E27FC236}">
                <a16:creationId xmlns:a16="http://schemas.microsoft.com/office/drawing/2014/main" id="{B0BF68AC-C037-4F4F-A558-A36A5E76B1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642778" y="4586191"/>
            <a:ext cx="1850982" cy="217192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2CA92AC-7B22-443B-99A5-A30B2632C5E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597774" y="4586191"/>
            <a:ext cx="1805204" cy="21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>
            <a:extLst>
              <a:ext uri="{FF2B5EF4-FFF2-40B4-BE49-F238E27FC236}">
                <a16:creationId xmlns:a16="http://schemas.microsoft.com/office/drawing/2014/main" id="{DBF96522-6E75-4783-A33F-B231969F1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794776" y="498223"/>
            <a:ext cx="3768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19757" y="-38090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35">
            <a:extLst>
              <a:ext uri="{FF2B5EF4-FFF2-40B4-BE49-F238E27FC236}">
                <a16:creationId xmlns:a16="http://schemas.microsoft.com/office/drawing/2014/main" id="{EAC9C15E-FEC2-401D-B31E-DA116194ADB7}"/>
              </a:ext>
            </a:extLst>
          </p:cNvPr>
          <p:cNvSpPr/>
          <p:nvPr/>
        </p:nvSpPr>
        <p:spPr>
          <a:xfrm>
            <a:off x="719810" y="434375"/>
            <a:ext cx="9072799" cy="6052109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  <a:gd name="connsiteX0" fmla="*/ 2531876 w 9395557"/>
              <a:gd name="connsiteY0" fmla="*/ 0 h 4927601"/>
              <a:gd name="connsiteX1" fmla="*/ 9395557 w 9395557"/>
              <a:gd name="connsiteY1" fmla="*/ 0 h 4927601"/>
              <a:gd name="connsiteX2" fmla="*/ 9395557 w 9395557"/>
              <a:gd name="connsiteY2" fmla="*/ 4927601 h 4927601"/>
              <a:gd name="connsiteX3" fmla="*/ 1573082 w 9395557"/>
              <a:gd name="connsiteY3" fmla="*/ 4927601 h 4927601"/>
              <a:gd name="connsiteX4" fmla="*/ 21961 w 9395557"/>
              <a:gd name="connsiteY4" fmla="*/ 2417652 h 4927601"/>
              <a:gd name="connsiteX5" fmla="*/ 679942 w 9395557"/>
              <a:gd name="connsiteY5" fmla="*/ 1068850 h 4927601"/>
              <a:gd name="connsiteX6" fmla="*/ 2531876 w 9395557"/>
              <a:gd name="connsiteY6" fmla="*/ 0 h 4927601"/>
              <a:gd name="connsiteX0" fmla="*/ 2531876 w 9395557"/>
              <a:gd name="connsiteY0" fmla="*/ 0 h 4927601"/>
              <a:gd name="connsiteX1" fmla="*/ 9395557 w 9395557"/>
              <a:gd name="connsiteY1" fmla="*/ 0 h 4927601"/>
              <a:gd name="connsiteX2" fmla="*/ 9395557 w 9395557"/>
              <a:gd name="connsiteY2" fmla="*/ 4927601 h 4927601"/>
              <a:gd name="connsiteX3" fmla="*/ 1573082 w 9395557"/>
              <a:gd name="connsiteY3" fmla="*/ 4927601 h 4927601"/>
              <a:gd name="connsiteX4" fmla="*/ 21961 w 9395557"/>
              <a:gd name="connsiteY4" fmla="*/ 2417652 h 4927601"/>
              <a:gd name="connsiteX5" fmla="*/ 679942 w 9395557"/>
              <a:gd name="connsiteY5" fmla="*/ 1068850 h 4927601"/>
              <a:gd name="connsiteX6" fmla="*/ 2531876 w 9395557"/>
              <a:gd name="connsiteY6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  <a:gd name="connsiteX0" fmla="*/ 2705644 w 9569325"/>
              <a:gd name="connsiteY0" fmla="*/ 0 h 4927601"/>
              <a:gd name="connsiteX1" fmla="*/ 9569325 w 9569325"/>
              <a:gd name="connsiteY1" fmla="*/ 0 h 4927601"/>
              <a:gd name="connsiteX2" fmla="*/ 9569325 w 9569325"/>
              <a:gd name="connsiteY2" fmla="*/ 4927601 h 4927601"/>
              <a:gd name="connsiteX3" fmla="*/ 1746850 w 9569325"/>
              <a:gd name="connsiteY3" fmla="*/ 4927601 h 4927601"/>
              <a:gd name="connsiteX4" fmla="*/ 0 w 9569325"/>
              <a:gd name="connsiteY4" fmla="*/ 1466346 h 4927601"/>
              <a:gd name="connsiteX5" fmla="*/ 2705644 w 9569325"/>
              <a:gd name="connsiteY5" fmla="*/ 0 h 4927601"/>
              <a:gd name="connsiteX0" fmla="*/ 2705644 w 9569325"/>
              <a:gd name="connsiteY0" fmla="*/ 0 h 4927601"/>
              <a:gd name="connsiteX1" fmla="*/ 9569325 w 9569325"/>
              <a:gd name="connsiteY1" fmla="*/ 0 h 4927601"/>
              <a:gd name="connsiteX2" fmla="*/ 9569325 w 9569325"/>
              <a:gd name="connsiteY2" fmla="*/ 4927601 h 4927601"/>
              <a:gd name="connsiteX3" fmla="*/ 1746850 w 9569325"/>
              <a:gd name="connsiteY3" fmla="*/ 4927601 h 4927601"/>
              <a:gd name="connsiteX4" fmla="*/ 0 w 9569325"/>
              <a:gd name="connsiteY4" fmla="*/ 1466346 h 4927601"/>
              <a:gd name="connsiteX5" fmla="*/ 2705644 w 9569325"/>
              <a:gd name="connsiteY5" fmla="*/ 0 h 4927601"/>
              <a:gd name="connsiteX0" fmla="*/ 2705644 w 9569325"/>
              <a:gd name="connsiteY0" fmla="*/ 0 h 4927601"/>
              <a:gd name="connsiteX1" fmla="*/ 9569325 w 9569325"/>
              <a:gd name="connsiteY1" fmla="*/ 0 h 4927601"/>
              <a:gd name="connsiteX2" fmla="*/ 9569325 w 9569325"/>
              <a:gd name="connsiteY2" fmla="*/ 4927601 h 4927601"/>
              <a:gd name="connsiteX3" fmla="*/ 1746850 w 9569325"/>
              <a:gd name="connsiteY3" fmla="*/ 4927601 h 4927601"/>
              <a:gd name="connsiteX4" fmla="*/ 0 w 9569325"/>
              <a:gd name="connsiteY4" fmla="*/ 1466346 h 4927601"/>
              <a:gd name="connsiteX5" fmla="*/ 2705644 w 9569325"/>
              <a:gd name="connsiteY5" fmla="*/ 0 h 4927601"/>
              <a:gd name="connsiteX0" fmla="*/ 2670056 w 9533737"/>
              <a:gd name="connsiteY0" fmla="*/ 0 h 4927601"/>
              <a:gd name="connsiteX1" fmla="*/ 9533737 w 9533737"/>
              <a:gd name="connsiteY1" fmla="*/ 0 h 4927601"/>
              <a:gd name="connsiteX2" fmla="*/ 9533737 w 9533737"/>
              <a:gd name="connsiteY2" fmla="*/ 4927601 h 4927601"/>
              <a:gd name="connsiteX3" fmla="*/ 1711262 w 9533737"/>
              <a:gd name="connsiteY3" fmla="*/ 4927601 h 4927601"/>
              <a:gd name="connsiteX4" fmla="*/ 0 w 9533737"/>
              <a:gd name="connsiteY4" fmla="*/ 1190605 h 4927601"/>
              <a:gd name="connsiteX5" fmla="*/ 2670056 w 9533737"/>
              <a:gd name="connsiteY5" fmla="*/ 0 h 4927601"/>
              <a:gd name="connsiteX0" fmla="*/ 2670056 w 9533737"/>
              <a:gd name="connsiteY0" fmla="*/ 0 h 4927601"/>
              <a:gd name="connsiteX1" fmla="*/ 9533737 w 9533737"/>
              <a:gd name="connsiteY1" fmla="*/ 0 h 4927601"/>
              <a:gd name="connsiteX2" fmla="*/ 9533737 w 9533737"/>
              <a:gd name="connsiteY2" fmla="*/ 4927601 h 4927601"/>
              <a:gd name="connsiteX3" fmla="*/ 1711262 w 9533737"/>
              <a:gd name="connsiteY3" fmla="*/ 4927601 h 4927601"/>
              <a:gd name="connsiteX4" fmla="*/ 0 w 9533737"/>
              <a:gd name="connsiteY4" fmla="*/ 1190605 h 4927601"/>
              <a:gd name="connsiteX5" fmla="*/ 2670056 w 9533737"/>
              <a:gd name="connsiteY5" fmla="*/ 0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3737" h="4927601">
                <a:moveTo>
                  <a:pt x="2670056" y="0"/>
                </a:moveTo>
                <a:lnTo>
                  <a:pt x="9533737" y="0"/>
                </a:lnTo>
                <a:lnTo>
                  <a:pt x="9533737" y="4927601"/>
                </a:lnTo>
                <a:lnTo>
                  <a:pt x="1711262" y="4927601"/>
                </a:lnTo>
                <a:cubicBezTo>
                  <a:pt x="1478884" y="4346223"/>
                  <a:pt x="1296032" y="959182"/>
                  <a:pt x="0" y="1190605"/>
                </a:cubicBezTo>
                <a:lnTo>
                  <a:pt x="267005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B869F-A93A-42A9-A14C-325510344AC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25430" t="28743" r="40299" b="32393"/>
          <a:stretch/>
        </p:blipFill>
        <p:spPr>
          <a:xfrm>
            <a:off x="2990126" y="914092"/>
            <a:ext cx="6378805" cy="41524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15583A0-F7CB-416E-BB0E-11BEC1622F7D}"/>
              </a:ext>
            </a:extLst>
          </p:cNvPr>
          <p:cNvSpPr txBox="1"/>
          <p:nvPr/>
        </p:nvSpPr>
        <p:spPr>
          <a:xfrm>
            <a:off x="3277712" y="2431183"/>
            <a:ext cx="5711452" cy="226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This is where you will find </a:t>
            </a:r>
            <a:b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your homework</a:t>
            </a:r>
          </a:p>
          <a:p>
            <a:pPr algn="r"/>
            <a:b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The post-it will give </a:t>
            </a:r>
            <a:b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you other information!</a:t>
            </a:r>
          </a:p>
        </p:txBody>
      </p:sp>
      <p:sp>
        <p:nvSpPr>
          <p:cNvPr id="36" name="Rectangle 3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9A0371-BBDD-4853-B9D4-F88E0FD381C5}"/>
              </a:ext>
            </a:extLst>
          </p:cNvPr>
          <p:cNvSpPr/>
          <p:nvPr/>
        </p:nvSpPr>
        <p:spPr>
          <a:xfrm>
            <a:off x="2979139" y="5072258"/>
            <a:ext cx="6405673" cy="897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hlinkClick r:id="rId29" action="ppaction://hlinksldjump"/>
              </a:rPr>
              <a:t>Back</a:t>
            </a:r>
            <a:r>
              <a:rPr lang="en-US" sz="3600" b="1" dirty="0">
                <a:solidFill>
                  <a:srgbClr val="FFFF00"/>
                </a:solidFill>
              </a:rPr>
              <a:t> to the Scavenger Hunt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8DFD94-2745-49EC-988B-73A2CF58FB60}"/>
              </a:ext>
            </a:extLst>
          </p:cNvPr>
          <p:cNvGrpSpPr/>
          <p:nvPr/>
        </p:nvGrpSpPr>
        <p:grpSpPr>
          <a:xfrm>
            <a:off x="9043529" y="5538684"/>
            <a:ext cx="1811491" cy="1557598"/>
            <a:chOff x="8603662" y="5309121"/>
            <a:chExt cx="1811491" cy="155759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292D480-7007-453B-A9DD-FD78DCEE39B1}"/>
                </a:ext>
              </a:extLst>
            </p:cNvPr>
            <p:cNvSpPr/>
            <p:nvPr/>
          </p:nvSpPr>
          <p:spPr>
            <a:xfrm>
              <a:off x="8857555" y="6329673"/>
              <a:ext cx="1557598" cy="464295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0BB1F8C-F5D8-42CF-92FC-8443B1DE79C2}"/>
                </a:ext>
              </a:extLst>
            </p:cNvPr>
            <p:cNvSpPr/>
            <p:nvPr/>
          </p:nvSpPr>
          <p:spPr>
            <a:xfrm>
              <a:off x="8603662" y="5309121"/>
              <a:ext cx="1557598" cy="1557598"/>
            </a:xfrm>
            <a:prstGeom prst="ellipse">
              <a:avLst/>
            </a:prstGeom>
            <a:blipFill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A962BEFC-28C4-4F8B-AA0B-B89239C4472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597774" y="4586191"/>
            <a:ext cx="1850982" cy="21719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08EC15B-6F22-4596-8373-5DF1A6201B1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597774" y="4586191"/>
            <a:ext cx="1805204" cy="21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794776" y="498223"/>
            <a:ext cx="3768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DBF96522-6E75-4783-A33F-B231969F1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3538" y="751127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19757" y="-38090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35">
            <a:extLst>
              <a:ext uri="{FF2B5EF4-FFF2-40B4-BE49-F238E27FC236}">
                <a16:creationId xmlns:a16="http://schemas.microsoft.com/office/drawing/2014/main" id="{4B81F1F2-65AB-4C8D-BE27-D7BD3694A1EE}"/>
              </a:ext>
            </a:extLst>
          </p:cNvPr>
          <p:cNvSpPr/>
          <p:nvPr/>
        </p:nvSpPr>
        <p:spPr>
          <a:xfrm>
            <a:off x="872209" y="434375"/>
            <a:ext cx="8920400" cy="6052109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  <a:gd name="connsiteX0" fmla="*/ 2531876 w 9395557"/>
              <a:gd name="connsiteY0" fmla="*/ 0 h 4927601"/>
              <a:gd name="connsiteX1" fmla="*/ 9395557 w 9395557"/>
              <a:gd name="connsiteY1" fmla="*/ 0 h 4927601"/>
              <a:gd name="connsiteX2" fmla="*/ 9395557 w 9395557"/>
              <a:gd name="connsiteY2" fmla="*/ 4927601 h 4927601"/>
              <a:gd name="connsiteX3" fmla="*/ 1573082 w 9395557"/>
              <a:gd name="connsiteY3" fmla="*/ 4927601 h 4927601"/>
              <a:gd name="connsiteX4" fmla="*/ 21961 w 9395557"/>
              <a:gd name="connsiteY4" fmla="*/ 2417652 h 4927601"/>
              <a:gd name="connsiteX5" fmla="*/ 679942 w 9395557"/>
              <a:gd name="connsiteY5" fmla="*/ 1068850 h 4927601"/>
              <a:gd name="connsiteX6" fmla="*/ 2531876 w 9395557"/>
              <a:gd name="connsiteY6" fmla="*/ 0 h 4927601"/>
              <a:gd name="connsiteX0" fmla="*/ 2531876 w 9395557"/>
              <a:gd name="connsiteY0" fmla="*/ 0 h 4927601"/>
              <a:gd name="connsiteX1" fmla="*/ 9395557 w 9395557"/>
              <a:gd name="connsiteY1" fmla="*/ 0 h 4927601"/>
              <a:gd name="connsiteX2" fmla="*/ 9395557 w 9395557"/>
              <a:gd name="connsiteY2" fmla="*/ 4927601 h 4927601"/>
              <a:gd name="connsiteX3" fmla="*/ 1573082 w 9395557"/>
              <a:gd name="connsiteY3" fmla="*/ 4927601 h 4927601"/>
              <a:gd name="connsiteX4" fmla="*/ 21961 w 9395557"/>
              <a:gd name="connsiteY4" fmla="*/ 2417652 h 4927601"/>
              <a:gd name="connsiteX5" fmla="*/ 679942 w 9395557"/>
              <a:gd name="connsiteY5" fmla="*/ 1068850 h 4927601"/>
              <a:gd name="connsiteX6" fmla="*/ 2531876 w 9395557"/>
              <a:gd name="connsiteY6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  <a:gd name="connsiteX0" fmla="*/ 2509915 w 9373596"/>
              <a:gd name="connsiteY0" fmla="*/ 0 h 4927601"/>
              <a:gd name="connsiteX1" fmla="*/ 9373596 w 9373596"/>
              <a:gd name="connsiteY1" fmla="*/ 0 h 4927601"/>
              <a:gd name="connsiteX2" fmla="*/ 9373596 w 9373596"/>
              <a:gd name="connsiteY2" fmla="*/ 4927601 h 4927601"/>
              <a:gd name="connsiteX3" fmla="*/ 1551121 w 9373596"/>
              <a:gd name="connsiteY3" fmla="*/ 4927601 h 4927601"/>
              <a:gd name="connsiteX4" fmla="*/ 0 w 9373596"/>
              <a:gd name="connsiteY4" fmla="*/ 2417652 h 4927601"/>
              <a:gd name="connsiteX5" fmla="*/ 2509915 w 9373596"/>
              <a:gd name="connsiteY5" fmla="*/ 0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3596" h="4927601">
                <a:moveTo>
                  <a:pt x="2509915" y="0"/>
                </a:moveTo>
                <a:lnTo>
                  <a:pt x="9373596" y="0"/>
                </a:lnTo>
                <a:lnTo>
                  <a:pt x="9373596" y="4927601"/>
                </a:lnTo>
                <a:lnTo>
                  <a:pt x="1551121" y="4927601"/>
                </a:lnTo>
                <a:cubicBezTo>
                  <a:pt x="1318743" y="4346223"/>
                  <a:pt x="1296032" y="2186229"/>
                  <a:pt x="0" y="2417652"/>
                </a:cubicBezTo>
                <a:lnTo>
                  <a:pt x="250991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331DB9-6097-4218-B0E0-E73011FD5AF6}"/>
              </a:ext>
            </a:extLst>
          </p:cNvPr>
          <p:cNvGrpSpPr/>
          <p:nvPr/>
        </p:nvGrpSpPr>
        <p:grpSpPr>
          <a:xfrm>
            <a:off x="3154917" y="744019"/>
            <a:ext cx="6829447" cy="4603232"/>
            <a:chOff x="2867070" y="1327044"/>
            <a:chExt cx="6024107" cy="37178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099F97A-5810-427D-9CB2-2034EB1B0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 l="7636" t="65022" r="18831" b="5713"/>
            <a:stretch/>
          </p:blipFill>
          <p:spPr>
            <a:xfrm>
              <a:off x="2867070" y="1327044"/>
              <a:ext cx="5602842" cy="371780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5583A0-F7CB-416E-BB0E-11BEC1622F7D}"/>
                </a:ext>
              </a:extLst>
            </p:cNvPr>
            <p:cNvSpPr txBox="1"/>
            <p:nvPr/>
          </p:nvSpPr>
          <p:spPr>
            <a:xfrm>
              <a:off x="3221690" y="2714998"/>
              <a:ext cx="5669487" cy="1814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This is where you </a:t>
              </a:r>
            </a:p>
            <a:p>
              <a:r>
                <a:rPr lang="en-US" sz="28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will find your </a:t>
              </a:r>
            </a:p>
            <a:p>
              <a:r>
                <a:rPr lang="en-US" sz="28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homework</a:t>
              </a:r>
            </a:p>
            <a:p>
              <a:br>
                <a:rPr lang="en-US" sz="28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</a:br>
              <a:r>
                <a:rPr lang="en-US" sz="28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The post-it will give you other info!</a:t>
              </a:r>
            </a:p>
          </p:txBody>
        </p:sp>
      </p:grpSp>
      <p:sp>
        <p:nvSpPr>
          <p:cNvPr id="36" name="Rectangle 3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9A0371-BBDD-4853-B9D4-F88E0FD381C5}"/>
              </a:ext>
            </a:extLst>
          </p:cNvPr>
          <p:cNvSpPr/>
          <p:nvPr/>
        </p:nvSpPr>
        <p:spPr>
          <a:xfrm>
            <a:off x="3150941" y="5225218"/>
            <a:ext cx="6351866" cy="95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Back </a:t>
            </a:r>
            <a:r>
              <a:rPr lang="en-US" sz="3600" b="1" dirty="0">
                <a:solidFill>
                  <a:srgbClr val="FFFF00"/>
                </a:solidFill>
                <a:hlinkClick r:id="rId30" action="ppaction://hlinksldjump"/>
              </a:rPr>
              <a:t>to</a:t>
            </a:r>
            <a:r>
              <a:rPr lang="en-US" sz="3600" b="1" dirty="0">
                <a:solidFill>
                  <a:srgbClr val="FFFF00"/>
                </a:solidFill>
              </a:rPr>
              <a:t> the Scavenger Hunt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E0EA436-987A-4617-BA69-813D260F4DC2}"/>
              </a:ext>
            </a:extLst>
          </p:cNvPr>
          <p:cNvGrpSpPr/>
          <p:nvPr/>
        </p:nvGrpSpPr>
        <p:grpSpPr>
          <a:xfrm>
            <a:off x="9043529" y="5538684"/>
            <a:ext cx="1811491" cy="1557598"/>
            <a:chOff x="8603662" y="5309121"/>
            <a:chExt cx="1811491" cy="155759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FBD7B-8F32-446E-B955-EB306998F4F1}"/>
                </a:ext>
              </a:extLst>
            </p:cNvPr>
            <p:cNvSpPr/>
            <p:nvPr/>
          </p:nvSpPr>
          <p:spPr>
            <a:xfrm>
              <a:off x="8857555" y="6329673"/>
              <a:ext cx="1557598" cy="464295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D9EE938-CBE4-4849-817C-3E42E20EBC73}"/>
                </a:ext>
              </a:extLst>
            </p:cNvPr>
            <p:cNvSpPr/>
            <p:nvPr/>
          </p:nvSpPr>
          <p:spPr>
            <a:xfrm>
              <a:off x="8603662" y="5309121"/>
              <a:ext cx="1557598" cy="1557598"/>
            </a:xfrm>
            <a:prstGeom prst="ellipse">
              <a:avLst/>
            </a:prstGeom>
            <a:blipFill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5EBA2088-BA4E-48AD-A634-62379827A25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642778" y="4586191"/>
            <a:ext cx="1850982" cy="21719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E5C1185C-0FC5-4103-AE7F-0AD442664BC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597774" y="4586191"/>
            <a:ext cx="1805204" cy="21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560367" y="498223"/>
            <a:ext cx="4378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C4EE369-1622-42AE-921E-70DE780DDF56}"/>
              </a:ext>
            </a:extLst>
          </p:cNvPr>
          <p:cNvSpPr/>
          <p:nvPr/>
        </p:nvSpPr>
        <p:spPr>
          <a:xfrm>
            <a:off x="9297422" y="6559236"/>
            <a:ext cx="1557598" cy="46429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0492B8-53C3-472D-B853-B5CF8CCF33D3}"/>
              </a:ext>
            </a:extLst>
          </p:cNvPr>
          <p:cNvSpPr/>
          <p:nvPr/>
        </p:nvSpPr>
        <p:spPr>
          <a:xfrm>
            <a:off x="9043529" y="5538684"/>
            <a:ext cx="1557598" cy="1557598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53309" y="-35805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ABEFE-2036-4401-BD7E-AB973B7BAADF}"/>
              </a:ext>
            </a:extLst>
          </p:cNvPr>
          <p:cNvGrpSpPr/>
          <p:nvPr/>
        </p:nvGrpSpPr>
        <p:grpSpPr>
          <a:xfrm>
            <a:off x="10597774" y="4586191"/>
            <a:ext cx="1895986" cy="2171928"/>
            <a:chOff x="10597774" y="4010226"/>
            <a:chExt cx="2154246" cy="27478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723934E-05AF-4770-8F2B-B8FECED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68F5D-5CA0-4D6E-A673-64FF1170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06598-A86C-4CEE-A450-4D110BA2C89A}"/>
              </a:ext>
            </a:extLst>
          </p:cNvPr>
          <p:cNvSpPr/>
          <p:nvPr/>
        </p:nvSpPr>
        <p:spPr>
          <a:xfrm>
            <a:off x="10636822" y="4687831"/>
            <a:ext cx="1884320" cy="211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1C5BC4-B3D3-4686-A260-8EDF37775E7B}"/>
              </a:ext>
            </a:extLst>
          </p:cNvPr>
          <p:cNvSpPr/>
          <p:nvPr/>
        </p:nvSpPr>
        <p:spPr>
          <a:xfrm flipH="1">
            <a:off x="352370" y="421562"/>
            <a:ext cx="10295457" cy="5486399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348" h="4927601">
                <a:moveTo>
                  <a:pt x="2570667" y="0"/>
                </a:moveTo>
                <a:lnTo>
                  <a:pt x="9434348" y="0"/>
                </a:lnTo>
                <a:lnTo>
                  <a:pt x="9434348" y="4927601"/>
                </a:lnTo>
                <a:lnTo>
                  <a:pt x="1611873" y="4927601"/>
                </a:lnTo>
                <a:cubicBezTo>
                  <a:pt x="1379495" y="4346223"/>
                  <a:pt x="1296032" y="3595512"/>
                  <a:pt x="0" y="3826935"/>
                </a:cubicBezTo>
                <a:cubicBezTo>
                  <a:pt x="0" y="3005668"/>
                  <a:pt x="687088" y="141112"/>
                  <a:pt x="2570667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836C18-E9D0-4150-BD43-68DED8BFE93D}"/>
              </a:ext>
            </a:extLst>
          </p:cNvPr>
          <p:cNvSpPr txBox="1"/>
          <p:nvPr/>
        </p:nvSpPr>
        <p:spPr>
          <a:xfrm>
            <a:off x="869358" y="751630"/>
            <a:ext cx="7582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This is my baby Leo!</a:t>
            </a:r>
          </a:p>
          <a:p>
            <a:b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Leo is tiny!  He sleeps on the half of my pillow that I don’t use.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BFC5E6-00BD-48A2-A59E-69D64E118691}"/>
              </a:ext>
            </a:extLst>
          </p:cNvPr>
          <p:cNvGrpSpPr/>
          <p:nvPr/>
        </p:nvGrpSpPr>
        <p:grpSpPr>
          <a:xfrm>
            <a:off x="443559" y="2831763"/>
            <a:ext cx="4840042" cy="3058612"/>
            <a:chOff x="443559" y="3324475"/>
            <a:chExt cx="4546895" cy="25659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29298D-EA6A-4A39-9070-41F8E7F35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/>
            <a:srcRect l="26557"/>
            <a:stretch/>
          </p:blipFill>
          <p:spPr>
            <a:xfrm>
              <a:off x="443559" y="3324475"/>
              <a:ext cx="2937852" cy="2565900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94CD23C1-B6B7-4A1A-B91E-6DE80A106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r="-11257" b="36303"/>
            <a:stretch/>
          </p:blipFill>
          <p:spPr>
            <a:xfrm>
              <a:off x="2557760" y="4556627"/>
              <a:ext cx="2432694" cy="132992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CBD45E9-E994-4DB3-A446-BF7B989B35F6}"/>
              </a:ext>
            </a:extLst>
          </p:cNvPr>
          <p:cNvSpPr txBox="1"/>
          <p:nvPr/>
        </p:nvSpPr>
        <p:spPr>
          <a:xfrm>
            <a:off x="3904984" y="2811034"/>
            <a:ext cx="5521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CFF"/>
                </a:solidFill>
                <a:latin typeface="Comic Sans MS" panose="030F0702030302020204" pitchFamily="66" charset="0"/>
              </a:rPr>
              <a:t>Leo is very happy that we are teaching from home right now!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F6F80B-41CF-4FEE-8F50-C4C4F8EC87B1}"/>
              </a:ext>
            </a:extLst>
          </p:cNvPr>
          <p:cNvSpPr txBox="1"/>
          <p:nvPr/>
        </p:nvSpPr>
        <p:spPr>
          <a:xfrm>
            <a:off x="4836108" y="4267464"/>
            <a:ext cx="4795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8E33D"/>
                </a:solidFill>
                <a:latin typeface="Comic Sans MS" panose="030F0702030302020204" pitchFamily="66" charset="0"/>
              </a:rPr>
              <a:t>Do you have a pet who is happy that you are still at home?</a:t>
            </a:r>
          </a:p>
        </p:txBody>
      </p:sp>
      <p:sp>
        <p:nvSpPr>
          <p:cNvPr id="46" name="Rectangle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DDFEE0-1541-41BA-B817-5011F61080F1}"/>
              </a:ext>
            </a:extLst>
          </p:cNvPr>
          <p:cNvSpPr/>
          <p:nvPr/>
        </p:nvSpPr>
        <p:spPr>
          <a:xfrm>
            <a:off x="318503" y="5917994"/>
            <a:ext cx="8597295" cy="71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hlinkClick r:id="rId34" action="ppaction://hlinksldjump"/>
              </a:rPr>
              <a:t>Back</a:t>
            </a:r>
            <a:r>
              <a:rPr lang="en-US" sz="3600" b="1" dirty="0">
                <a:solidFill>
                  <a:srgbClr val="FFFF00"/>
                </a:solidFill>
              </a:rPr>
              <a:t> to the Scavenger Hunt </a:t>
            </a:r>
          </a:p>
        </p:txBody>
      </p:sp>
    </p:spTree>
    <p:extLst>
      <p:ext uri="{BB962C8B-B14F-4D97-AF65-F5344CB8AC3E}">
        <p14:creationId xmlns:p14="http://schemas.microsoft.com/office/powerpoint/2010/main" val="273467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560367" y="498223"/>
            <a:ext cx="4378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C4EE369-1622-42AE-921E-70DE780DDF56}"/>
              </a:ext>
            </a:extLst>
          </p:cNvPr>
          <p:cNvSpPr/>
          <p:nvPr/>
        </p:nvSpPr>
        <p:spPr>
          <a:xfrm>
            <a:off x="9297422" y="6559236"/>
            <a:ext cx="1557598" cy="46429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0492B8-53C3-472D-B853-B5CF8CCF33D3}"/>
              </a:ext>
            </a:extLst>
          </p:cNvPr>
          <p:cNvSpPr/>
          <p:nvPr/>
        </p:nvSpPr>
        <p:spPr>
          <a:xfrm>
            <a:off x="9043529" y="5538684"/>
            <a:ext cx="1557598" cy="1557598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53309" y="-35805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ABEFE-2036-4401-BD7E-AB973B7BAADF}"/>
              </a:ext>
            </a:extLst>
          </p:cNvPr>
          <p:cNvGrpSpPr/>
          <p:nvPr/>
        </p:nvGrpSpPr>
        <p:grpSpPr>
          <a:xfrm>
            <a:off x="10597774" y="4586191"/>
            <a:ext cx="1895986" cy="2171928"/>
            <a:chOff x="10597774" y="4010226"/>
            <a:chExt cx="2154246" cy="27478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723934E-05AF-4770-8F2B-B8FECED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68F5D-5CA0-4D6E-A673-64FF1170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06598-A86C-4CEE-A450-4D110BA2C89A}"/>
              </a:ext>
            </a:extLst>
          </p:cNvPr>
          <p:cNvSpPr/>
          <p:nvPr/>
        </p:nvSpPr>
        <p:spPr>
          <a:xfrm>
            <a:off x="10636822" y="4687831"/>
            <a:ext cx="1884320" cy="211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1C5BC4-B3D3-4686-A260-8EDF37775E7B}"/>
              </a:ext>
            </a:extLst>
          </p:cNvPr>
          <p:cNvSpPr/>
          <p:nvPr/>
        </p:nvSpPr>
        <p:spPr>
          <a:xfrm flipH="1">
            <a:off x="352371" y="421562"/>
            <a:ext cx="11345324" cy="5486399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6404" h="4927601">
                <a:moveTo>
                  <a:pt x="3532723" y="0"/>
                </a:moveTo>
                <a:lnTo>
                  <a:pt x="10396404" y="0"/>
                </a:lnTo>
                <a:lnTo>
                  <a:pt x="10396404" y="4927601"/>
                </a:lnTo>
                <a:lnTo>
                  <a:pt x="2573929" y="4927601"/>
                </a:lnTo>
                <a:cubicBezTo>
                  <a:pt x="2341551" y="4346223"/>
                  <a:pt x="1296032" y="2105065"/>
                  <a:pt x="0" y="2336488"/>
                </a:cubicBezTo>
                <a:cubicBezTo>
                  <a:pt x="837920" y="1287092"/>
                  <a:pt x="1649144" y="141112"/>
                  <a:pt x="353272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836C18-E9D0-4150-BD43-68DED8BFE93D}"/>
              </a:ext>
            </a:extLst>
          </p:cNvPr>
          <p:cNvSpPr txBox="1"/>
          <p:nvPr/>
        </p:nvSpPr>
        <p:spPr>
          <a:xfrm>
            <a:off x="549289" y="565427"/>
            <a:ext cx="6173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Good eyes!</a:t>
            </a:r>
            <a:b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 did not expect anyone to find my creepy crawly gecko!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D45E9-E994-4DB3-A446-BF7B989B35F6}"/>
              </a:ext>
            </a:extLst>
          </p:cNvPr>
          <p:cNvSpPr txBox="1"/>
          <p:nvPr/>
        </p:nvSpPr>
        <p:spPr>
          <a:xfrm>
            <a:off x="3054925" y="2268526"/>
            <a:ext cx="5521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CFF"/>
                </a:solidFill>
                <a:latin typeface="Comic Sans MS" panose="030F0702030302020204" pitchFamily="66" charset="0"/>
              </a:rPr>
              <a:t>I think he/she </a:t>
            </a:r>
            <a:br>
              <a:rPr lang="en-US" sz="2800" b="1" dirty="0"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CCFF"/>
                </a:solidFill>
                <a:latin typeface="Comic Sans MS" panose="030F0702030302020204" pitchFamily="66" charset="0"/>
              </a:rPr>
              <a:t>needs a name.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F6F80B-41CF-4FEE-8F50-C4C4F8EC87B1}"/>
              </a:ext>
            </a:extLst>
          </p:cNvPr>
          <p:cNvSpPr txBox="1"/>
          <p:nvPr/>
        </p:nvSpPr>
        <p:spPr>
          <a:xfrm>
            <a:off x="3298536" y="3626605"/>
            <a:ext cx="4795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8E33D"/>
                </a:solidFill>
                <a:latin typeface="Comic Sans MS" panose="030F0702030302020204" pitchFamily="66" charset="0"/>
              </a:rPr>
              <a:t>What </a:t>
            </a:r>
            <a:br>
              <a:rPr lang="en-US" sz="2800" b="1" dirty="0">
                <a:solidFill>
                  <a:srgbClr val="78E33D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8E33D"/>
                </a:solidFill>
                <a:latin typeface="Comic Sans MS" panose="030F0702030302020204" pitchFamily="66" charset="0"/>
              </a:rPr>
              <a:t>should </a:t>
            </a:r>
            <a:br>
              <a:rPr lang="en-US" sz="2800" b="1" dirty="0">
                <a:solidFill>
                  <a:srgbClr val="78E33D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8E33D"/>
                </a:solidFill>
                <a:latin typeface="Comic Sans MS" panose="030F0702030302020204" pitchFamily="66" charset="0"/>
              </a:rPr>
              <a:t>we name </a:t>
            </a:r>
          </a:p>
          <a:p>
            <a:r>
              <a:rPr lang="en-US" sz="2800" b="1" dirty="0">
                <a:solidFill>
                  <a:srgbClr val="78E33D"/>
                </a:solidFill>
                <a:latin typeface="Comic Sans MS" panose="030F0702030302020204" pitchFamily="66" charset="0"/>
              </a:rPr>
              <a:t>him or her?</a:t>
            </a:r>
          </a:p>
        </p:txBody>
      </p:sp>
      <p:sp>
        <p:nvSpPr>
          <p:cNvPr id="46" name="Rectangle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DDFEE0-1541-41BA-B817-5011F61080F1}"/>
              </a:ext>
            </a:extLst>
          </p:cNvPr>
          <p:cNvSpPr/>
          <p:nvPr/>
        </p:nvSpPr>
        <p:spPr>
          <a:xfrm>
            <a:off x="318503" y="5917994"/>
            <a:ext cx="8597295" cy="71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Back to the Scavenger Hunt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1F5ABB-182F-4A59-AEE3-5799D856397B}"/>
              </a:ext>
            </a:extLst>
          </p:cNvPr>
          <p:cNvGrpSpPr/>
          <p:nvPr/>
        </p:nvGrpSpPr>
        <p:grpSpPr>
          <a:xfrm>
            <a:off x="5152877" y="1091398"/>
            <a:ext cx="5185668" cy="5500501"/>
            <a:chOff x="4999299" y="1067642"/>
            <a:chExt cx="5185668" cy="550050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8FC22E-5979-4993-90AB-7DE155344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117525" y="1081743"/>
              <a:ext cx="5067442" cy="5486400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3E7050C0-91DC-4F37-8A11-9AF418EC0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 b="4652"/>
            <a:stretch/>
          </p:blipFill>
          <p:spPr>
            <a:xfrm>
              <a:off x="4999299" y="1067642"/>
              <a:ext cx="5067442" cy="523115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B8FBA06-D80D-4F97-ADAA-B1BD9E23EC9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63629" y="2239383"/>
            <a:ext cx="3180881" cy="36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0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560367" y="498223"/>
            <a:ext cx="4378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C4EE369-1622-42AE-921E-70DE780DDF56}"/>
              </a:ext>
            </a:extLst>
          </p:cNvPr>
          <p:cNvSpPr/>
          <p:nvPr/>
        </p:nvSpPr>
        <p:spPr>
          <a:xfrm>
            <a:off x="9297422" y="6559236"/>
            <a:ext cx="1557598" cy="46429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0492B8-53C3-472D-B853-B5CF8CCF33D3}"/>
              </a:ext>
            </a:extLst>
          </p:cNvPr>
          <p:cNvSpPr/>
          <p:nvPr/>
        </p:nvSpPr>
        <p:spPr>
          <a:xfrm>
            <a:off x="9043529" y="5538684"/>
            <a:ext cx="1557598" cy="1557598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53309" y="-35805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ABEFE-2036-4401-BD7E-AB973B7BAADF}"/>
              </a:ext>
            </a:extLst>
          </p:cNvPr>
          <p:cNvGrpSpPr/>
          <p:nvPr/>
        </p:nvGrpSpPr>
        <p:grpSpPr>
          <a:xfrm>
            <a:off x="10597774" y="4586191"/>
            <a:ext cx="1895986" cy="2171928"/>
            <a:chOff x="10597774" y="4010226"/>
            <a:chExt cx="2154246" cy="27478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723934E-05AF-4770-8F2B-B8FECED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68F5D-5CA0-4D6E-A673-64FF1170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06598-A86C-4CEE-A450-4D110BA2C89A}"/>
              </a:ext>
            </a:extLst>
          </p:cNvPr>
          <p:cNvSpPr/>
          <p:nvPr/>
        </p:nvSpPr>
        <p:spPr>
          <a:xfrm>
            <a:off x="10636822" y="4687831"/>
            <a:ext cx="1884320" cy="211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1C5BC4-B3D3-4686-A260-8EDF37775E7B}"/>
              </a:ext>
            </a:extLst>
          </p:cNvPr>
          <p:cNvSpPr/>
          <p:nvPr/>
        </p:nvSpPr>
        <p:spPr>
          <a:xfrm>
            <a:off x="2244359" y="99881"/>
            <a:ext cx="9443829" cy="5165912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2295" h="4927601">
                <a:moveTo>
                  <a:pt x="4778614" y="0"/>
                </a:moveTo>
                <a:lnTo>
                  <a:pt x="11642295" y="0"/>
                </a:lnTo>
                <a:lnTo>
                  <a:pt x="11642295" y="4927601"/>
                </a:lnTo>
                <a:lnTo>
                  <a:pt x="3819820" y="4927601"/>
                </a:lnTo>
                <a:cubicBezTo>
                  <a:pt x="3587442" y="4346223"/>
                  <a:pt x="1099313" y="3293574"/>
                  <a:pt x="0" y="4334560"/>
                </a:cubicBezTo>
                <a:cubicBezTo>
                  <a:pt x="204045" y="3044017"/>
                  <a:pt x="-667777" y="89438"/>
                  <a:pt x="477861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836C18-E9D0-4150-BD43-68DED8BFE93D}"/>
              </a:ext>
            </a:extLst>
          </p:cNvPr>
          <p:cNvSpPr txBox="1"/>
          <p:nvPr/>
        </p:nvSpPr>
        <p:spPr>
          <a:xfrm>
            <a:off x="4301846" y="344231"/>
            <a:ext cx="7253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Pretzels are my favorite snack.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D45E9-E994-4DB3-A446-BF7B989B35F6}"/>
              </a:ext>
            </a:extLst>
          </p:cNvPr>
          <p:cNvSpPr txBox="1"/>
          <p:nvPr/>
        </p:nvSpPr>
        <p:spPr>
          <a:xfrm>
            <a:off x="3458920" y="925656"/>
            <a:ext cx="804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CCFF"/>
                </a:solidFill>
                <a:latin typeface="Comic Sans MS" panose="030F0702030302020204" pitchFamily="66" charset="0"/>
              </a:rPr>
              <a:t>What is your favorite snack?</a:t>
            </a:r>
          </a:p>
        </p:txBody>
      </p:sp>
      <p:sp>
        <p:nvSpPr>
          <p:cNvPr id="46" name="Rectangle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DDFEE0-1541-41BA-B817-5011F61080F1}"/>
              </a:ext>
            </a:extLst>
          </p:cNvPr>
          <p:cNvSpPr/>
          <p:nvPr/>
        </p:nvSpPr>
        <p:spPr>
          <a:xfrm>
            <a:off x="5298290" y="5273054"/>
            <a:ext cx="6425593" cy="633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Back to the Scavenger Hunt 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98770A7-5CC6-4E3C-9C28-EC90CCEBB4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8398643" y="1692310"/>
            <a:ext cx="2917966" cy="246450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E4ACB8A4-A00C-4C71-883B-457F2105C1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844451">
            <a:off x="6041246" y="2640142"/>
            <a:ext cx="2917966" cy="246450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8AF0BF83-13F5-4A6A-9965-E9A7ED5237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03158">
            <a:off x="3268693" y="1738688"/>
            <a:ext cx="2917966" cy="24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3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560367" y="498223"/>
            <a:ext cx="4378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C4EE369-1622-42AE-921E-70DE780DDF56}"/>
              </a:ext>
            </a:extLst>
          </p:cNvPr>
          <p:cNvSpPr/>
          <p:nvPr/>
        </p:nvSpPr>
        <p:spPr>
          <a:xfrm>
            <a:off x="9297422" y="6559236"/>
            <a:ext cx="1557598" cy="46429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0492B8-53C3-472D-B853-B5CF8CCF33D3}"/>
              </a:ext>
            </a:extLst>
          </p:cNvPr>
          <p:cNvSpPr/>
          <p:nvPr/>
        </p:nvSpPr>
        <p:spPr>
          <a:xfrm>
            <a:off x="9043529" y="5538684"/>
            <a:ext cx="1557598" cy="1557598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53309" y="-35805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ABEFE-2036-4401-BD7E-AB973B7BAADF}"/>
              </a:ext>
            </a:extLst>
          </p:cNvPr>
          <p:cNvGrpSpPr/>
          <p:nvPr/>
        </p:nvGrpSpPr>
        <p:grpSpPr>
          <a:xfrm>
            <a:off x="10597774" y="4586191"/>
            <a:ext cx="1895986" cy="2171928"/>
            <a:chOff x="10597774" y="4010226"/>
            <a:chExt cx="2154246" cy="27478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723934E-05AF-4770-8F2B-B8FECED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68F5D-5CA0-4D6E-A673-64FF1170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06598-A86C-4CEE-A450-4D110BA2C89A}"/>
              </a:ext>
            </a:extLst>
          </p:cNvPr>
          <p:cNvSpPr/>
          <p:nvPr/>
        </p:nvSpPr>
        <p:spPr>
          <a:xfrm>
            <a:off x="10636822" y="4687831"/>
            <a:ext cx="1884320" cy="211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DDFEE0-1541-41BA-B817-5011F61080F1}"/>
              </a:ext>
            </a:extLst>
          </p:cNvPr>
          <p:cNvSpPr/>
          <p:nvPr/>
        </p:nvSpPr>
        <p:spPr>
          <a:xfrm>
            <a:off x="559806" y="5137067"/>
            <a:ext cx="8711593" cy="1191930"/>
          </a:xfrm>
          <a:custGeom>
            <a:avLst/>
            <a:gdLst>
              <a:gd name="connsiteX0" fmla="*/ 0 w 6425593"/>
              <a:gd name="connsiteY0" fmla="*/ 0 h 633311"/>
              <a:gd name="connsiteX1" fmla="*/ 6425593 w 6425593"/>
              <a:gd name="connsiteY1" fmla="*/ 0 h 633311"/>
              <a:gd name="connsiteX2" fmla="*/ 6425593 w 6425593"/>
              <a:gd name="connsiteY2" fmla="*/ 633311 h 633311"/>
              <a:gd name="connsiteX3" fmla="*/ 0 w 6425593"/>
              <a:gd name="connsiteY3" fmla="*/ 633311 h 633311"/>
              <a:gd name="connsiteX4" fmla="*/ 0 w 6425593"/>
              <a:gd name="connsiteY4" fmla="*/ 0 h 633311"/>
              <a:gd name="connsiteX0" fmla="*/ 0 w 7373859"/>
              <a:gd name="connsiteY0" fmla="*/ 101600 h 734911"/>
              <a:gd name="connsiteX1" fmla="*/ 7373859 w 7373859"/>
              <a:gd name="connsiteY1" fmla="*/ 0 h 734911"/>
              <a:gd name="connsiteX2" fmla="*/ 6425593 w 7373859"/>
              <a:gd name="connsiteY2" fmla="*/ 734911 h 734911"/>
              <a:gd name="connsiteX3" fmla="*/ 0 w 7373859"/>
              <a:gd name="connsiteY3" fmla="*/ 734911 h 734911"/>
              <a:gd name="connsiteX4" fmla="*/ 0 w 7373859"/>
              <a:gd name="connsiteY4" fmla="*/ 101600 h 734911"/>
              <a:gd name="connsiteX0" fmla="*/ 0 w 7373859"/>
              <a:gd name="connsiteY0" fmla="*/ 101600 h 751845"/>
              <a:gd name="connsiteX1" fmla="*/ 7373859 w 7373859"/>
              <a:gd name="connsiteY1" fmla="*/ 0 h 751845"/>
              <a:gd name="connsiteX2" fmla="*/ 5748259 w 7373859"/>
              <a:gd name="connsiteY2" fmla="*/ 751845 h 751845"/>
              <a:gd name="connsiteX3" fmla="*/ 0 w 7373859"/>
              <a:gd name="connsiteY3" fmla="*/ 734911 h 751845"/>
              <a:gd name="connsiteX4" fmla="*/ 0 w 7373859"/>
              <a:gd name="connsiteY4" fmla="*/ 101600 h 751845"/>
              <a:gd name="connsiteX0" fmla="*/ 0 w 7373859"/>
              <a:gd name="connsiteY0" fmla="*/ 101600 h 751845"/>
              <a:gd name="connsiteX1" fmla="*/ 7373859 w 7373859"/>
              <a:gd name="connsiteY1" fmla="*/ 0 h 751845"/>
              <a:gd name="connsiteX2" fmla="*/ 5748259 w 7373859"/>
              <a:gd name="connsiteY2" fmla="*/ 751845 h 751845"/>
              <a:gd name="connsiteX3" fmla="*/ 0 w 7373859"/>
              <a:gd name="connsiteY3" fmla="*/ 734911 h 751845"/>
              <a:gd name="connsiteX4" fmla="*/ 0 w 7373859"/>
              <a:gd name="connsiteY4" fmla="*/ 101600 h 751845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7132369 w 8711593"/>
              <a:gd name="connsiteY1" fmla="*/ 331539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572636 w 8711593"/>
              <a:gd name="connsiteY1" fmla="*/ 382339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69436 w 8711593"/>
              <a:gd name="connsiteY1" fmla="*/ 653272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01703 w 8711593"/>
              <a:gd name="connsiteY1" fmla="*/ 365405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01703 w 8711593"/>
              <a:gd name="connsiteY1" fmla="*/ 365405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593" h="1090512">
                <a:moveTo>
                  <a:pt x="0" y="440267"/>
                </a:moveTo>
                <a:cubicBezTo>
                  <a:pt x="2332301" y="325002"/>
                  <a:pt x="4969402" y="480670"/>
                  <a:pt x="7301703" y="365405"/>
                </a:cubicBezTo>
                <a:cubicBezTo>
                  <a:pt x="8093399" y="260536"/>
                  <a:pt x="8241630" y="121802"/>
                  <a:pt x="8711593" y="0"/>
                </a:cubicBezTo>
                <a:cubicBezTo>
                  <a:pt x="8169726" y="250615"/>
                  <a:pt x="7695593" y="924564"/>
                  <a:pt x="5748259" y="1090512"/>
                </a:cubicBezTo>
                <a:lnTo>
                  <a:pt x="0" y="1073578"/>
                </a:lnTo>
                <a:lnTo>
                  <a:pt x="0" y="44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300"/>
              </a:lnSpc>
            </a:pP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Back to the Scaveng</a:t>
            </a:r>
            <a:r>
              <a:rPr lang="en-US" sz="3600" dirty="0">
                <a:solidFill>
                  <a:srgbClr val="FFFF00"/>
                </a:solidFill>
              </a:rPr>
              <a:t>e</a:t>
            </a:r>
            <a:r>
              <a:rPr lang="en-US" sz="3600" b="1" dirty="0">
                <a:solidFill>
                  <a:srgbClr val="FFFF00"/>
                </a:solidFill>
              </a:rPr>
              <a:t>r Hunt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1C5BC4-B3D3-4686-A260-8EDF37775E7B}"/>
              </a:ext>
            </a:extLst>
          </p:cNvPr>
          <p:cNvSpPr/>
          <p:nvPr/>
        </p:nvSpPr>
        <p:spPr>
          <a:xfrm flipH="1" flipV="1">
            <a:off x="572462" y="66015"/>
            <a:ext cx="10645458" cy="5632408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59905"/>
              <a:gd name="connsiteX1" fmla="*/ 11642295 w 11642295"/>
              <a:gd name="connsiteY1" fmla="*/ 0 h 4959905"/>
              <a:gd name="connsiteX2" fmla="*/ 11642295 w 11642295"/>
              <a:gd name="connsiteY2" fmla="*/ 4927601 h 4959905"/>
              <a:gd name="connsiteX3" fmla="*/ 5819868 w 11642295"/>
              <a:gd name="connsiteY3" fmla="*/ 4959905 h 4959905"/>
              <a:gd name="connsiteX4" fmla="*/ 0 w 11642295"/>
              <a:gd name="connsiteY4" fmla="*/ 4334560 h 4959905"/>
              <a:gd name="connsiteX5" fmla="*/ 4778614 w 11642295"/>
              <a:gd name="connsiteY5" fmla="*/ 0 h 4959905"/>
              <a:gd name="connsiteX0" fmla="*/ 4778614 w 11642295"/>
              <a:gd name="connsiteY0" fmla="*/ 0 h 4959905"/>
              <a:gd name="connsiteX1" fmla="*/ 11642295 w 11642295"/>
              <a:gd name="connsiteY1" fmla="*/ 0 h 4959905"/>
              <a:gd name="connsiteX2" fmla="*/ 11642295 w 11642295"/>
              <a:gd name="connsiteY2" fmla="*/ 4927601 h 4959905"/>
              <a:gd name="connsiteX3" fmla="*/ 5819868 w 11642295"/>
              <a:gd name="connsiteY3" fmla="*/ 4959905 h 4959905"/>
              <a:gd name="connsiteX4" fmla="*/ 0 w 11642295"/>
              <a:gd name="connsiteY4" fmla="*/ 4334560 h 4959905"/>
              <a:gd name="connsiteX5" fmla="*/ 4778614 w 11642295"/>
              <a:gd name="connsiteY5" fmla="*/ 0 h 495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2295" h="4959905">
                <a:moveTo>
                  <a:pt x="4778614" y="0"/>
                </a:moveTo>
                <a:lnTo>
                  <a:pt x="11642295" y="0"/>
                </a:lnTo>
                <a:lnTo>
                  <a:pt x="11642295" y="4927601"/>
                </a:lnTo>
                <a:lnTo>
                  <a:pt x="5819868" y="4959905"/>
                </a:lnTo>
                <a:cubicBezTo>
                  <a:pt x="3957821" y="4136244"/>
                  <a:pt x="1099313" y="3293574"/>
                  <a:pt x="0" y="4334560"/>
                </a:cubicBezTo>
                <a:cubicBezTo>
                  <a:pt x="204045" y="3044017"/>
                  <a:pt x="-667777" y="89438"/>
                  <a:pt x="477861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836C18-E9D0-4150-BD43-68DED8BFE93D}"/>
              </a:ext>
            </a:extLst>
          </p:cNvPr>
          <p:cNvSpPr txBox="1"/>
          <p:nvPr/>
        </p:nvSpPr>
        <p:spPr>
          <a:xfrm>
            <a:off x="653050" y="227013"/>
            <a:ext cx="7253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Can you tell time?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D45E9-E994-4DB3-A446-BF7B989B35F6}"/>
              </a:ext>
            </a:extLst>
          </p:cNvPr>
          <p:cNvSpPr txBox="1"/>
          <p:nvPr/>
        </p:nvSpPr>
        <p:spPr>
          <a:xfrm>
            <a:off x="712016" y="1077023"/>
            <a:ext cx="8040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We will work on it this year!</a:t>
            </a:r>
          </a:p>
          <a:p>
            <a:endParaRPr lang="en-US" sz="3200" b="1" dirty="0">
              <a:solidFill>
                <a:srgbClr val="FFCCFF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>
                <a:solidFill>
                  <a:srgbClr val="00FF00"/>
                </a:solidFill>
                <a:latin typeface="Comic Sans MS" panose="030F0702030302020204" pitchFamily="66" charset="0"/>
              </a:rPr>
              <a:t>It is not as hard as it looks!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A325328-8D2E-4C06-927E-A401B1423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7264">
            <a:off x="8360388" y="2025433"/>
            <a:ext cx="2149838" cy="21473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6028D89-790A-4582-BD38-86CE2318E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94139" flipH="1">
            <a:off x="6224216" y="3606657"/>
            <a:ext cx="2218210" cy="7747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BE9066A-E5E1-4AC0-8ECC-DAFB27E7F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98704">
            <a:off x="5074397" y="2631301"/>
            <a:ext cx="678317" cy="197990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666D2C6-1FEF-44C8-A278-C981CBEA9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58068">
            <a:off x="1688377" y="2976883"/>
            <a:ext cx="477749" cy="1394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7F32F1-785E-406B-BBAE-833978E89E60}"/>
              </a:ext>
            </a:extLst>
          </p:cNvPr>
          <p:cNvSpPr txBox="1"/>
          <p:nvPr/>
        </p:nvSpPr>
        <p:spPr>
          <a:xfrm rot="2172862">
            <a:off x="4951599" y="409500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164D9-878F-45D8-9FF6-CF2CF8627431}"/>
              </a:ext>
            </a:extLst>
          </p:cNvPr>
          <p:cNvSpPr txBox="1"/>
          <p:nvPr/>
        </p:nvSpPr>
        <p:spPr>
          <a:xfrm rot="2939173">
            <a:off x="2950965" y="450556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0D83B3-D2B8-4774-864B-C6DCC21C822D}"/>
              </a:ext>
            </a:extLst>
          </p:cNvPr>
          <p:cNvSpPr txBox="1"/>
          <p:nvPr/>
        </p:nvSpPr>
        <p:spPr>
          <a:xfrm rot="2136141">
            <a:off x="1550115" y="4189092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ADE73A-A578-426B-8B71-70A5A0ED3F1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836195" y="2151170"/>
            <a:ext cx="2207334" cy="11051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131696-A157-421B-A416-16CCC2AC194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408406">
            <a:off x="4214020" y="4262550"/>
            <a:ext cx="3073391" cy="127884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053DE1D-80CD-4E4B-B7AA-C421B0A5B76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flipH="1">
            <a:off x="1827068" y="3223856"/>
            <a:ext cx="2476114" cy="12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7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C731DBE2-9819-4DD1-8172-B65F1437B20B}"/>
              </a:ext>
            </a:extLst>
          </p:cNvPr>
          <p:cNvGrpSpPr/>
          <p:nvPr/>
        </p:nvGrpSpPr>
        <p:grpSpPr>
          <a:xfrm>
            <a:off x="10432014" y="-147034"/>
            <a:ext cx="1703035" cy="1665253"/>
            <a:chOff x="10402246" y="0"/>
            <a:chExt cx="1703035" cy="1665253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6DF0033-C2F0-4AE3-84F3-D17FA8FF4806}"/>
                </a:ext>
              </a:extLst>
            </p:cNvPr>
            <p:cNvSpPr/>
            <p:nvPr/>
          </p:nvSpPr>
          <p:spPr>
            <a:xfrm>
              <a:off x="10547683" y="0"/>
              <a:ext cx="1557598" cy="154159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38ECEF-81A0-4740-B983-00BE8B3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2246" y="17098"/>
              <a:ext cx="1650096" cy="16481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6AFAA4-2C9B-4464-AC00-630C3CD0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9371" y="333623"/>
              <a:ext cx="240771" cy="7027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A0457E-BBDA-4563-A71B-EFA1276B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15255" y="810109"/>
              <a:ext cx="647881" cy="226288"/>
            </a:xfrm>
            <a:prstGeom prst="rect">
              <a:avLst/>
            </a:prstGeom>
          </p:spPr>
        </p:pic>
      </p:grpSp>
      <p:pic>
        <p:nvPicPr>
          <p:cNvPr id="1321" name="Picture 16" descr="Bitmoji Image">
            <a:extLst>
              <a:ext uri="{FF2B5EF4-FFF2-40B4-BE49-F238E27FC236}">
                <a16:creationId xmlns:a16="http://schemas.microsoft.com/office/drawing/2014/main" id="{7A66FBF0-8CF4-4F02-A19F-75B978EA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3940" r="24915"/>
          <a:stretch/>
        </p:blipFill>
        <p:spPr bwMode="auto">
          <a:xfrm>
            <a:off x="5796261" y="685800"/>
            <a:ext cx="3179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FA01D-650F-4B9E-B574-616B09F732CF}"/>
              </a:ext>
            </a:extLst>
          </p:cNvPr>
          <p:cNvSpPr/>
          <p:nvPr/>
        </p:nvSpPr>
        <p:spPr>
          <a:xfrm>
            <a:off x="1397743" y="487379"/>
            <a:ext cx="637513" cy="351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4D667-857D-4943-B396-C55833BD4741}"/>
              </a:ext>
            </a:extLst>
          </p:cNvPr>
          <p:cNvSpPr/>
          <p:nvPr/>
        </p:nvSpPr>
        <p:spPr>
          <a:xfrm rot="20398742">
            <a:off x="393260" y="2030687"/>
            <a:ext cx="637513" cy="351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BDA6222-8A82-485D-8688-436ABBA6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692" b="22598"/>
          <a:stretch/>
        </p:blipFill>
        <p:spPr>
          <a:xfrm>
            <a:off x="-117320" y="4739921"/>
            <a:ext cx="9375186" cy="21719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CBA8A4-1A70-492C-A4A3-01E1E0D98BB3}"/>
              </a:ext>
            </a:extLst>
          </p:cNvPr>
          <p:cNvSpPr/>
          <p:nvPr/>
        </p:nvSpPr>
        <p:spPr>
          <a:xfrm rot="1799747">
            <a:off x="1475682" y="3393252"/>
            <a:ext cx="637513" cy="351392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A04BE2-928E-42E4-8A93-C89759692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5353" y="2133093"/>
            <a:ext cx="2333519" cy="2554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030592-7D44-4F0B-AAC2-1BA0AAA51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931" y="2689002"/>
            <a:ext cx="1013201" cy="10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A2EEF8-28A1-4D40-9016-D2F580DB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29515" y="3705294"/>
            <a:ext cx="2252478" cy="1633553"/>
          </a:xfrm>
          <a:prstGeom prst="rect">
            <a:avLst/>
          </a:prstGeom>
        </p:spPr>
      </p:pic>
      <p:pic>
        <p:nvPicPr>
          <p:cNvPr id="39" name="Graphic 53">
            <a:extLst>
              <a:ext uri="{FF2B5EF4-FFF2-40B4-BE49-F238E27FC236}">
                <a16:creationId xmlns:a16="http://schemas.microsoft.com/office/drawing/2014/main" id="{015C0CB2-108A-482A-A808-031D37074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17725">
            <a:off x="1668792" y="4736212"/>
            <a:ext cx="831167" cy="475286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09DCC5F5-B60F-4895-ADE3-35D6C5B83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6736" r="9654"/>
          <a:stretch/>
        </p:blipFill>
        <p:spPr>
          <a:xfrm>
            <a:off x="572462" y="5449136"/>
            <a:ext cx="593793" cy="249287"/>
          </a:xfrm>
          <a:prstGeom prst="rect">
            <a:avLst/>
          </a:prstGeom>
        </p:spPr>
      </p:pic>
      <p:pic>
        <p:nvPicPr>
          <p:cNvPr id="1309" name="Graphic 1308">
            <a:extLst>
              <a:ext uri="{FF2B5EF4-FFF2-40B4-BE49-F238E27FC236}">
                <a16:creationId xmlns:a16="http://schemas.microsoft.com/office/drawing/2014/main" id="{7E506A35-BF00-4971-BF53-82726BF1A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0797" y="4737938"/>
            <a:ext cx="851114" cy="306912"/>
          </a:xfrm>
          <a:prstGeom prst="rect">
            <a:avLst/>
          </a:prstGeom>
        </p:spPr>
      </p:pic>
      <p:pic>
        <p:nvPicPr>
          <p:cNvPr id="1310" name="Graphic 1309">
            <a:extLst>
              <a:ext uri="{FF2B5EF4-FFF2-40B4-BE49-F238E27FC236}">
                <a16:creationId xmlns:a16="http://schemas.microsoft.com/office/drawing/2014/main" id="{FEBF064F-184C-40AE-BA68-2662CE4D22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6346108" y="4787946"/>
            <a:ext cx="196334" cy="176024"/>
          </a:xfrm>
          <a:prstGeom prst="rect">
            <a:avLst/>
          </a:prstGeom>
        </p:spPr>
      </p:pic>
      <p:sp>
        <p:nvSpPr>
          <p:cNvPr id="1337" name="TextBox 1336">
            <a:extLst>
              <a:ext uri="{FF2B5EF4-FFF2-40B4-BE49-F238E27FC236}">
                <a16:creationId xmlns:a16="http://schemas.microsoft.com/office/drawing/2014/main" id="{966FF5CD-E7C5-4D1C-8467-B53F0D686647}"/>
              </a:ext>
            </a:extLst>
          </p:cNvPr>
          <p:cNvSpPr txBox="1"/>
          <p:nvPr/>
        </p:nvSpPr>
        <p:spPr>
          <a:xfrm>
            <a:off x="2560367" y="498223"/>
            <a:ext cx="4378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Today I think we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should have a </a:t>
            </a:r>
            <a:b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hunt!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around the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screen and see what 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can find!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F9D687F-D0F8-48BD-984C-2590401899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14802" y="3200968"/>
            <a:ext cx="1491767" cy="103887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EE68042-A629-4A24-832D-5D9573E530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93884" y="3496895"/>
            <a:ext cx="642938" cy="6858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0AD31FE-7D9E-4FFF-BFF4-C547C9876C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r="15155"/>
          <a:stretch/>
        </p:blipFill>
        <p:spPr>
          <a:xfrm>
            <a:off x="8376480" y="4182694"/>
            <a:ext cx="3835878" cy="205979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C4EE369-1622-42AE-921E-70DE780DDF56}"/>
              </a:ext>
            </a:extLst>
          </p:cNvPr>
          <p:cNvSpPr/>
          <p:nvPr/>
        </p:nvSpPr>
        <p:spPr>
          <a:xfrm>
            <a:off x="9297422" y="6559236"/>
            <a:ext cx="1557598" cy="46429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0492B8-53C3-472D-B853-B5CF8CCF33D3}"/>
              </a:ext>
            </a:extLst>
          </p:cNvPr>
          <p:cNvSpPr/>
          <p:nvPr/>
        </p:nvSpPr>
        <p:spPr>
          <a:xfrm>
            <a:off x="9043529" y="5538684"/>
            <a:ext cx="1557598" cy="1557598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9" name="Picture 2" descr="Spider Web Cobweb - Free vector graphic on Pixabay">
            <a:extLst>
              <a:ext uri="{FF2B5EF4-FFF2-40B4-BE49-F238E27FC236}">
                <a16:creationId xmlns:a16="http://schemas.microsoft.com/office/drawing/2014/main" id="{03F53AEA-06AE-46E1-A94C-FFEF2271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5" r="46353"/>
          <a:stretch/>
        </p:blipFill>
        <p:spPr bwMode="auto">
          <a:xfrm>
            <a:off x="8753309" y="-35805"/>
            <a:ext cx="1491767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D2ABEFE-2036-4401-BD7E-AB973B7BAADF}"/>
              </a:ext>
            </a:extLst>
          </p:cNvPr>
          <p:cNvGrpSpPr/>
          <p:nvPr/>
        </p:nvGrpSpPr>
        <p:grpSpPr>
          <a:xfrm>
            <a:off x="10597774" y="4586191"/>
            <a:ext cx="1895986" cy="2171928"/>
            <a:chOff x="10597774" y="4010226"/>
            <a:chExt cx="2154246" cy="27478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723934E-05AF-4770-8F2B-B8FECED3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3768F5D-5CA0-4D6E-A673-64FF1170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06598-A86C-4CEE-A450-4D110BA2C89A}"/>
              </a:ext>
            </a:extLst>
          </p:cNvPr>
          <p:cNvSpPr/>
          <p:nvPr/>
        </p:nvSpPr>
        <p:spPr>
          <a:xfrm>
            <a:off x="10636822" y="4687831"/>
            <a:ext cx="1884320" cy="211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DDFEE0-1541-41BA-B817-5011F61080F1}"/>
              </a:ext>
            </a:extLst>
          </p:cNvPr>
          <p:cNvSpPr/>
          <p:nvPr/>
        </p:nvSpPr>
        <p:spPr>
          <a:xfrm>
            <a:off x="559807" y="5137067"/>
            <a:ext cx="7688944" cy="1191930"/>
          </a:xfrm>
          <a:custGeom>
            <a:avLst/>
            <a:gdLst>
              <a:gd name="connsiteX0" fmla="*/ 0 w 6425593"/>
              <a:gd name="connsiteY0" fmla="*/ 0 h 633311"/>
              <a:gd name="connsiteX1" fmla="*/ 6425593 w 6425593"/>
              <a:gd name="connsiteY1" fmla="*/ 0 h 633311"/>
              <a:gd name="connsiteX2" fmla="*/ 6425593 w 6425593"/>
              <a:gd name="connsiteY2" fmla="*/ 633311 h 633311"/>
              <a:gd name="connsiteX3" fmla="*/ 0 w 6425593"/>
              <a:gd name="connsiteY3" fmla="*/ 633311 h 633311"/>
              <a:gd name="connsiteX4" fmla="*/ 0 w 6425593"/>
              <a:gd name="connsiteY4" fmla="*/ 0 h 633311"/>
              <a:gd name="connsiteX0" fmla="*/ 0 w 7373859"/>
              <a:gd name="connsiteY0" fmla="*/ 101600 h 734911"/>
              <a:gd name="connsiteX1" fmla="*/ 7373859 w 7373859"/>
              <a:gd name="connsiteY1" fmla="*/ 0 h 734911"/>
              <a:gd name="connsiteX2" fmla="*/ 6425593 w 7373859"/>
              <a:gd name="connsiteY2" fmla="*/ 734911 h 734911"/>
              <a:gd name="connsiteX3" fmla="*/ 0 w 7373859"/>
              <a:gd name="connsiteY3" fmla="*/ 734911 h 734911"/>
              <a:gd name="connsiteX4" fmla="*/ 0 w 7373859"/>
              <a:gd name="connsiteY4" fmla="*/ 101600 h 734911"/>
              <a:gd name="connsiteX0" fmla="*/ 0 w 7373859"/>
              <a:gd name="connsiteY0" fmla="*/ 101600 h 751845"/>
              <a:gd name="connsiteX1" fmla="*/ 7373859 w 7373859"/>
              <a:gd name="connsiteY1" fmla="*/ 0 h 751845"/>
              <a:gd name="connsiteX2" fmla="*/ 5748259 w 7373859"/>
              <a:gd name="connsiteY2" fmla="*/ 751845 h 751845"/>
              <a:gd name="connsiteX3" fmla="*/ 0 w 7373859"/>
              <a:gd name="connsiteY3" fmla="*/ 734911 h 751845"/>
              <a:gd name="connsiteX4" fmla="*/ 0 w 7373859"/>
              <a:gd name="connsiteY4" fmla="*/ 101600 h 751845"/>
              <a:gd name="connsiteX0" fmla="*/ 0 w 7373859"/>
              <a:gd name="connsiteY0" fmla="*/ 101600 h 751845"/>
              <a:gd name="connsiteX1" fmla="*/ 7373859 w 7373859"/>
              <a:gd name="connsiteY1" fmla="*/ 0 h 751845"/>
              <a:gd name="connsiteX2" fmla="*/ 5748259 w 7373859"/>
              <a:gd name="connsiteY2" fmla="*/ 751845 h 751845"/>
              <a:gd name="connsiteX3" fmla="*/ 0 w 7373859"/>
              <a:gd name="connsiteY3" fmla="*/ 734911 h 751845"/>
              <a:gd name="connsiteX4" fmla="*/ 0 w 7373859"/>
              <a:gd name="connsiteY4" fmla="*/ 101600 h 751845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8711593 w 8711593"/>
              <a:gd name="connsiteY1" fmla="*/ 0 h 1090512"/>
              <a:gd name="connsiteX2" fmla="*/ 5748259 w 8711593"/>
              <a:gd name="connsiteY2" fmla="*/ 1090512 h 1090512"/>
              <a:gd name="connsiteX3" fmla="*/ 0 w 8711593"/>
              <a:gd name="connsiteY3" fmla="*/ 1073578 h 1090512"/>
              <a:gd name="connsiteX4" fmla="*/ 0 w 8711593"/>
              <a:gd name="connsiteY4" fmla="*/ 440267 h 1090512"/>
              <a:gd name="connsiteX0" fmla="*/ 0 w 8711593"/>
              <a:gd name="connsiteY0" fmla="*/ 440267 h 1090512"/>
              <a:gd name="connsiteX1" fmla="*/ 7132369 w 8711593"/>
              <a:gd name="connsiteY1" fmla="*/ 331539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572636 w 8711593"/>
              <a:gd name="connsiteY1" fmla="*/ 382339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69436 w 8711593"/>
              <a:gd name="connsiteY1" fmla="*/ 653272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01703 w 8711593"/>
              <a:gd name="connsiteY1" fmla="*/ 365405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  <a:gd name="connsiteX0" fmla="*/ 0 w 8711593"/>
              <a:gd name="connsiteY0" fmla="*/ 440267 h 1090512"/>
              <a:gd name="connsiteX1" fmla="*/ 7301703 w 8711593"/>
              <a:gd name="connsiteY1" fmla="*/ 365405 h 1090512"/>
              <a:gd name="connsiteX2" fmla="*/ 8711593 w 8711593"/>
              <a:gd name="connsiteY2" fmla="*/ 0 h 1090512"/>
              <a:gd name="connsiteX3" fmla="*/ 5748259 w 8711593"/>
              <a:gd name="connsiteY3" fmla="*/ 1090512 h 1090512"/>
              <a:gd name="connsiteX4" fmla="*/ 0 w 8711593"/>
              <a:gd name="connsiteY4" fmla="*/ 1073578 h 1090512"/>
              <a:gd name="connsiteX5" fmla="*/ 0 w 8711593"/>
              <a:gd name="connsiteY5" fmla="*/ 440267 h 10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593" h="1090512">
                <a:moveTo>
                  <a:pt x="0" y="440267"/>
                </a:moveTo>
                <a:cubicBezTo>
                  <a:pt x="2332301" y="325002"/>
                  <a:pt x="4969402" y="480670"/>
                  <a:pt x="7301703" y="365405"/>
                </a:cubicBezTo>
                <a:cubicBezTo>
                  <a:pt x="8093399" y="260536"/>
                  <a:pt x="8241630" y="121802"/>
                  <a:pt x="8711593" y="0"/>
                </a:cubicBezTo>
                <a:cubicBezTo>
                  <a:pt x="8169726" y="250615"/>
                  <a:pt x="7695593" y="924564"/>
                  <a:pt x="5748259" y="1090512"/>
                </a:cubicBezTo>
                <a:lnTo>
                  <a:pt x="0" y="1073578"/>
                </a:lnTo>
                <a:lnTo>
                  <a:pt x="0" y="44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300"/>
              </a:lnSpc>
            </a:pP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Back to the Scaveng</a:t>
            </a:r>
            <a:r>
              <a:rPr lang="en-US" sz="3600" dirty="0">
                <a:solidFill>
                  <a:srgbClr val="FFFF00"/>
                </a:solidFill>
              </a:rPr>
              <a:t>e</a:t>
            </a:r>
            <a:r>
              <a:rPr lang="en-US" sz="3600" b="1" dirty="0">
                <a:solidFill>
                  <a:srgbClr val="FFFF00"/>
                </a:solidFill>
              </a:rPr>
              <a:t>r Hunt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1C5BC4-B3D3-4686-A260-8EDF37775E7B}"/>
              </a:ext>
            </a:extLst>
          </p:cNvPr>
          <p:cNvSpPr/>
          <p:nvPr/>
        </p:nvSpPr>
        <p:spPr>
          <a:xfrm flipH="1" flipV="1">
            <a:off x="572462" y="66015"/>
            <a:ext cx="9112638" cy="5632408"/>
          </a:xfrm>
          <a:custGeom>
            <a:avLst/>
            <a:gdLst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0 w 7822475"/>
              <a:gd name="connsiteY4" fmla="*/ 0 h 4927601"/>
              <a:gd name="connsiteX0" fmla="*/ 0 w 7822475"/>
              <a:gd name="connsiteY0" fmla="*/ 0 h 4927601"/>
              <a:gd name="connsiteX1" fmla="*/ 7822475 w 7822475"/>
              <a:gd name="connsiteY1" fmla="*/ 0 h 4927601"/>
              <a:gd name="connsiteX2" fmla="*/ 7822475 w 7822475"/>
              <a:gd name="connsiteY2" fmla="*/ 4927601 h 4927601"/>
              <a:gd name="connsiteX3" fmla="*/ 0 w 7822475"/>
              <a:gd name="connsiteY3" fmla="*/ 4927601 h 4927601"/>
              <a:gd name="connsiteX4" fmla="*/ 14064 w 7822475"/>
              <a:gd name="connsiteY4" fmla="*/ 1811868 h 4927601"/>
              <a:gd name="connsiteX5" fmla="*/ 0 w 7822475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408173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743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224713 w 9484811"/>
              <a:gd name="connsiteY5" fmla="*/ 323506 h 4927601"/>
              <a:gd name="connsiteX6" fmla="*/ 1662336 w 9484811"/>
              <a:gd name="connsiteY6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62336 w 9484811"/>
              <a:gd name="connsiteY0" fmla="*/ 0 h 4927601"/>
              <a:gd name="connsiteX1" fmla="*/ 9484811 w 9484811"/>
              <a:gd name="connsiteY1" fmla="*/ 0 h 4927601"/>
              <a:gd name="connsiteX2" fmla="*/ 9484811 w 9484811"/>
              <a:gd name="connsiteY2" fmla="*/ 4927601 h 4927601"/>
              <a:gd name="connsiteX3" fmla="*/ 1662336 w 9484811"/>
              <a:gd name="connsiteY3" fmla="*/ 4927601 h 4927601"/>
              <a:gd name="connsiteX4" fmla="*/ 0 w 9484811"/>
              <a:gd name="connsiteY4" fmla="*/ 4097868 h 4927601"/>
              <a:gd name="connsiteX5" fmla="*/ 1662336 w 9484811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1611873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1611873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2570667 w 9434348"/>
              <a:gd name="connsiteY0" fmla="*/ 0 h 4927601"/>
              <a:gd name="connsiteX1" fmla="*/ 9434348 w 9434348"/>
              <a:gd name="connsiteY1" fmla="*/ 0 h 4927601"/>
              <a:gd name="connsiteX2" fmla="*/ 9434348 w 9434348"/>
              <a:gd name="connsiteY2" fmla="*/ 4927601 h 4927601"/>
              <a:gd name="connsiteX3" fmla="*/ 1611873 w 9434348"/>
              <a:gd name="connsiteY3" fmla="*/ 4927601 h 4927601"/>
              <a:gd name="connsiteX4" fmla="*/ 0 w 9434348"/>
              <a:gd name="connsiteY4" fmla="*/ 3826935 h 4927601"/>
              <a:gd name="connsiteX5" fmla="*/ 2570667 w 9434348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3532723 w 10396404"/>
              <a:gd name="connsiteY0" fmla="*/ 0 h 4927601"/>
              <a:gd name="connsiteX1" fmla="*/ 10396404 w 10396404"/>
              <a:gd name="connsiteY1" fmla="*/ 0 h 4927601"/>
              <a:gd name="connsiteX2" fmla="*/ 10396404 w 10396404"/>
              <a:gd name="connsiteY2" fmla="*/ 4927601 h 4927601"/>
              <a:gd name="connsiteX3" fmla="*/ 2573929 w 10396404"/>
              <a:gd name="connsiteY3" fmla="*/ 4927601 h 4927601"/>
              <a:gd name="connsiteX4" fmla="*/ 0 w 10396404"/>
              <a:gd name="connsiteY4" fmla="*/ 2336488 h 4927601"/>
              <a:gd name="connsiteX5" fmla="*/ 3532723 w 10396404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5040907 w 11904588"/>
              <a:gd name="connsiteY0" fmla="*/ 0 h 4927601"/>
              <a:gd name="connsiteX1" fmla="*/ 11904588 w 11904588"/>
              <a:gd name="connsiteY1" fmla="*/ 0 h 4927601"/>
              <a:gd name="connsiteX2" fmla="*/ 11904588 w 11904588"/>
              <a:gd name="connsiteY2" fmla="*/ 4927601 h 4927601"/>
              <a:gd name="connsiteX3" fmla="*/ 4082113 w 11904588"/>
              <a:gd name="connsiteY3" fmla="*/ 4927601 h 4927601"/>
              <a:gd name="connsiteX4" fmla="*/ 0 w 11904588"/>
              <a:gd name="connsiteY4" fmla="*/ 4317336 h 4927601"/>
              <a:gd name="connsiteX5" fmla="*/ 5040907 w 11904588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27601"/>
              <a:gd name="connsiteX1" fmla="*/ 11642295 w 11642295"/>
              <a:gd name="connsiteY1" fmla="*/ 0 h 4927601"/>
              <a:gd name="connsiteX2" fmla="*/ 11642295 w 11642295"/>
              <a:gd name="connsiteY2" fmla="*/ 4927601 h 4927601"/>
              <a:gd name="connsiteX3" fmla="*/ 3819820 w 11642295"/>
              <a:gd name="connsiteY3" fmla="*/ 4927601 h 4927601"/>
              <a:gd name="connsiteX4" fmla="*/ 0 w 11642295"/>
              <a:gd name="connsiteY4" fmla="*/ 4334560 h 4927601"/>
              <a:gd name="connsiteX5" fmla="*/ 4778614 w 11642295"/>
              <a:gd name="connsiteY5" fmla="*/ 0 h 4927601"/>
              <a:gd name="connsiteX0" fmla="*/ 4778614 w 11642295"/>
              <a:gd name="connsiteY0" fmla="*/ 0 h 4959905"/>
              <a:gd name="connsiteX1" fmla="*/ 11642295 w 11642295"/>
              <a:gd name="connsiteY1" fmla="*/ 0 h 4959905"/>
              <a:gd name="connsiteX2" fmla="*/ 11642295 w 11642295"/>
              <a:gd name="connsiteY2" fmla="*/ 4927601 h 4959905"/>
              <a:gd name="connsiteX3" fmla="*/ 5819868 w 11642295"/>
              <a:gd name="connsiteY3" fmla="*/ 4959905 h 4959905"/>
              <a:gd name="connsiteX4" fmla="*/ 0 w 11642295"/>
              <a:gd name="connsiteY4" fmla="*/ 4334560 h 4959905"/>
              <a:gd name="connsiteX5" fmla="*/ 4778614 w 11642295"/>
              <a:gd name="connsiteY5" fmla="*/ 0 h 4959905"/>
              <a:gd name="connsiteX0" fmla="*/ 4778614 w 11642295"/>
              <a:gd name="connsiteY0" fmla="*/ 0 h 4959905"/>
              <a:gd name="connsiteX1" fmla="*/ 11642295 w 11642295"/>
              <a:gd name="connsiteY1" fmla="*/ 0 h 4959905"/>
              <a:gd name="connsiteX2" fmla="*/ 11642295 w 11642295"/>
              <a:gd name="connsiteY2" fmla="*/ 4927601 h 4959905"/>
              <a:gd name="connsiteX3" fmla="*/ 5819868 w 11642295"/>
              <a:gd name="connsiteY3" fmla="*/ 4959905 h 4959905"/>
              <a:gd name="connsiteX4" fmla="*/ 0 w 11642295"/>
              <a:gd name="connsiteY4" fmla="*/ 4334560 h 4959905"/>
              <a:gd name="connsiteX5" fmla="*/ 4778614 w 11642295"/>
              <a:gd name="connsiteY5" fmla="*/ 0 h 495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2295" h="4959905">
                <a:moveTo>
                  <a:pt x="4778614" y="0"/>
                </a:moveTo>
                <a:lnTo>
                  <a:pt x="11642295" y="0"/>
                </a:lnTo>
                <a:lnTo>
                  <a:pt x="11642295" y="4927601"/>
                </a:lnTo>
                <a:lnTo>
                  <a:pt x="5819868" y="4959905"/>
                </a:lnTo>
                <a:cubicBezTo>
                  <a:pt x="3957821" y="4136244"/>
                  <a:pt x="1099313" y="3293574"/>
                  <a:pt x="0" y="4334560"/>
                </a:cubicBezTo>
                <a:cubicBezTo>
                  <a:pt x="204045" y="3044017"/>
                  <a:pt x="-667777" y="89438"/>
                  <a:pt x="477861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66675">
            <a:solidFill>
              <a:schemeClr val="tx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836C18-E9D0-4150-BD43-68DED8BFE93D}"/>
              </a:ext>
            </a:extLst>
          </p:cNvPr>
          <p:cNvSpPr txBox="1"/>
          <p:nvPr/>
        </p:nvSpPr>
        <p:spPr>
          <a:xfrm>
            <a:off x="653050" y="227013"/>
            <a:ext cx="7253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What is your favorite</a:t>
            </a:r>
          </a:p>
          <a:p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Day of the year?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D45E9-E994-4DB3-A446-BF7B989B35F6}"/>
              </a:ext>
            </a:extLst>
          </p:cNvPr>
          <p:cNvSpPr txBox="1"/>
          <p:nvPr/>
        </p:nvSpPr>
        <p:spPr>
          <a:xfrm>
            <a:off x="752883" y="1820497"/>
            <a:ext cx="804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Do you have any idea what mine is?</a:t>
            </a:r>
            <a:endParaRPr lang="en-US" sz="32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B5C3AF-E3FB-4634-9BB0-258F9F3DD17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1880216">
            <a:off x="999006" y="3560284"/>
            <a:ext cx="1555033" cy="19750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B744A3-DBF5-488C-8C48-192B60C9CA6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19493510">
            <a:off x="3962909" y="2355750"/>
            <a:ext cx="2546752" cy="32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671</Words>
  <Application>Microsoft Office PowerPoint</Application>
  <PresentationFormat>Widescreen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lynn cronin</cp:lastModifiedBy>
  <cp:revision>50</cp:revision>
  <dcterms:created xsi:type="dcterms:W3CDTF">2020-09-02T16:42:10Z</dcterms:created>
  <dcterms:modified xsi:type="dcterms:W3CDTF">2020-09-03T01:28:47Z</dcterms:modified>
</cp:coreProperties>
</file>