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68" r:id="rId7"/>
    <p:sldId id="270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79E0-6F0D-4D18-978B-739E7B0CA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69D1F-2282-4B0A-A9E8-6E42D095D4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4F669-1706-48E9-848F-2DDFFDC2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3FD75-BAF8-4408-939C-3FBB65B7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334AD-6020-40E6-9505-B9C07A4AD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5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9EB5E-56EF-453F-A810-E9F2A02E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D2B405-394E-4833-AB70-3A02B4515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8E14E-E73D-42A5-A67F-F973CC27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386BE-CA15-4855-BAFC-D32DB10C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2734-A836-42AD-A80B-673503266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6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194965-E009-47B4-8791-1457FE7524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0C9B9-D967-43AA-AC4E-3914C5B87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040F9-F261-4BF9-B360-39845E3C5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1EAD0-D9D4-4DD1-B5C1-D479F210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5B29E-3CFE-47A1-9A7C-1AB9D65E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0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85453-6C96-4EEC-A22A-D342F8E3F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8A416-DF6B-4366-A366-645A324E8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9580D-E053-43C6-8AFD-4C11FE5F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A605E3-3D23-4B39-BA0C-7D73E0E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941C6-C06F-4D35-8173-102BD2A8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7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97E1-2447-4444-85A6-83086519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33F09-E4B1-4B5C-8EDD-4A857280A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76ACE-C14A-408E-A612-0F0120D6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8077F-C61B-4987-9C87-C0D00054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C1511-78EF-4291-96B4-A7CB30E6A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6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CCDF-6C75-40C0-87D5-1ADE0D7E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4F9AA-D650-4A70-A84B-90188F5E1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E4B67-D684-4E73-AC42-1DD390722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880C5-5593-4297-A3BC-3093AC54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077A7-6058-42C3-96F3-5BBBBEDF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0143E-778A-453E-99F3-70DAA01D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7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92ACB-456C-4F83-A657-D56679A17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C63F7-8A34-4621-973E-07BFF0E15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36D36-D383-466D-AA97-BECB7E45A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7FAE54-0FD2-42D6-9447-A854C8257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597E2-8F0C-4C35-9D3F-87401FB13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0C7221-A09A-4F86-A595-57CC49C5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B4565-739F-46B8-80CA-AA86F785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9F7FE0-7A85-4781-A696-2901B950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2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011C6-1971-4086-997A-B3E7B292F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5268C5-1016-4B5D-A7A4-5C1F8B7C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A0BC3-F9B3-4115-A7A4-1E46D0B8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D3336-0FCD-4B05-811B-43C2B03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4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E636CE-E5F1-4155-8C7D-ED75A5D0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71367E-7D9D-43A6-B067-57E0E6880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9628E8-05C8-42C0-A1B4-990C23DD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2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C65A-4CFC-43E4-984F-1DFFC8266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0D244-5650-48D1-B0AE-4200ED3E1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3918A-01B0-4169-9889-306EC1FCC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B275B-58E3-46D3-AFDE-42BE5347C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DF325-0C41-4572-8203-41153DF57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AEBD9-0195-4E91-A599-00FA7B0D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0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CDF1-BFD5-4F34-B3E5-1141A754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F5D9EF-4918-4B2F-8B45-B7B7149315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04E78-753C-4CD8-AE16-FB04CD0C0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578EF-B30F-4C7E-82FB-FEC9F10B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34381-EC5E-4CA6-A548-58BAB600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91F00-BF5E-47B5-BE49-B211ABE0B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5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rgbClr val="391851"/>
            </a:gs>
            <a:gs pos="49000">
              <a:srgbClr val="3E1A58"/>
            </a:gs>
            <a:gs pos="41000">
              <a:srgbClr val="461E64"/>
            </a:gs>
            <a:gs pos="66000">
              <a:srgbClr val="0B0510"/>
            </a:gs>
            <a:gs pos="0">
              <a:srgbClr val="321547"/>
            </a:gs>
            <a:gs pos="100000">
              <a:schemeClr val="tx1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D5259-F6F0-4327-8B8F-0E5EAC68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44B30-E86C-4BEE-9F8B-2E8E2F894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00C04-540B-4E19-955E-8EC4EF6AE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EDEA-4CE2-4D44-8BEB-EB52585655E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7479C-6B44-4AF3-A1F2-AC4746B59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766DA-E524-4C1C-8517-3DB3C97D9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655F-69D2-474E-AC97-AA4AEB999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3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E95C5-2D1D-4D4A-B480-3A8DDD780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114" y="1122363"/>
            <a:ext cx="7188591" cy="1891845"/>
          </a:xfrm>
        </p:spPr>
        <p:txBody>
          <a:bodyPr>
            <a:normAutofit fontScale="90000"/>
          </a:bodyPr>
          <a:lstStyle/>
          <a:p>
            <a:r>
              <a:rPr lang="en-US" sz="7200" b="1" dirty="0">
                <a:solidFill>
                  <a:srgbClr val="FF33CC"/>
                </a:solidFill>
                <a:latin typeface="Comic Sans MS" panose="030F0702030302020204" pitchFamily="66" charset="0"/>
              </a:rPr>
              <a:t>No Internet</a:t>
            </a:r>
            <a:r>
              <a:rPr lang="en-US" sz="7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Emergency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EDEE9-9BA2-472A-8497-389419664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7776" y="3067503"/>
            <a:ext cx="4627266" cy="266813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FF00"/>
                </a:solidFill>
                <a:latin typeface="Comic Sans MS" panose="030F0702030302020204" pitchFamily="66" charset="0"/>
              </a:rPr>
              <a:t>Run Around the</a:t>
            </a:r>
            <a:br>
              <a:rPr lang="en-US" sz="4800" b="1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4800" b="1" dirty="0">
                <a:solidFill>
                  <a:srgbClr val="00FF00"/>
                </a:solidFill>
                <a:latin typeface="Comic Sans MS" panose="030F0702030302020204" pitchFamily="66" charset="0"/>
              </a:rPr>
              <a:t>Number Grid</a:t>
            </a:r>
            <a:endParaRPr lang="en-US" sz="6000" b="1" dirty="0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0936AF-39F2-4187-89A2-0811F5E08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076" y="-9939"/>
            <a:ext cx="5809924" cy="686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23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8EDEE9-9BA2-472A-8497-389419664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948" y="569035"/>
            <a:ext cx="7638757" cy="584516"/>
          </a:xfrm>
        </p:spPr>
        <p:txBody>
          <a:bodyPr lIns="0" tIns="0" rIns="0" bIns="0">
            <a:noAutofit/>
          </a:bodyPr>
          <a:lstStyle/>
          <a:p>
            <a:r>
              <a:rPr lang="en-US" sz="4000" b="1" dirty="0">
                <a:solidFill>
                  <a:srgbClr val="00FF00"/>
                </a:solidFill>
                <a:latin typeface="Comic Sans MS" panose="030F0702030302020204" pitchFamily="66" charset="0"/>
              </a:rPr>
              <a:t>Let’s play </a:t>
            </a:r>
            <a:br>
              <a:rPr lang="en-US" sz="4000" b="1" dirty="0">
                <a:solidFill>
                  <a:srgbClr val="00FF00"/>
                </a:solidFill>
                <a:latin typeface="Comic Sans MS" panose="030F0702030302020204" pitchFamily="66" charset="0"/>
              </a:rPr>
            </a:br>
            <a:r>
              <a:rPr lang="en-US" sz="4000" b="1" dirty="0">
                <a:solidFill>
                  <a:srgbClr val="FF33CC"/>
                </a:solidFill>
                <a:latin typeface="Comic Sans MS" panose="030F0702030302020204" pitchFamily="66" charset="0"/>
              </a:rPr>
              <a:t>Run Around the Number Grid!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0936AF-39F2-4187-89A2-0811F5E08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076" y="-9939"/>
            <a:ext cx="5809924" cy="6867939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7F919121-3E21-4712-A08A-5955E806B4DF}"/>
              </a:ext>
            </a:extLst>
          </p:cNvPr>
          <p:cNvSpPr txBox="1">
            <a:spLocks/>
          </p:cNvSpPr>
          <p:nvPr/>
        </p:nvSpPr>
        <p:spPr>
          <a:xfrm>
            <a:off x="196948" y="2397835"/>
            <a:ext cx="7638757" cy="7251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 will give you a starting number </a:t>
            </a:r>
            <a:b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and then give you 4 directions.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12C625A-912E-4ECD-B20A-557E745A611D}"/>
              </a:ext>
            </a:extLst>
          </p:cNvPr>
          <p:cNvSpPr txBox="1">
            <a:spLocks/>
          </p:cNvSpPr>
          <p:nvPr/>
        </p:nvSpPr>
        <p:spPr>
          <a:xfrm>
            <a:off x="984739" y="4265320"/>
            <a:ext cx="6063174" cy="7251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00FFFF"/>
                </a:solidFill>
                <a:latin typeface="Comic Sans MS" panose="030F0702030302020204" pitchFamily="66" charset="0"/>
              </a:rPr>
              <a:t>When you are finished doing the math, check the answer to see who won the round!</a:t>
            </a:r>
          </a:p>
        </p:txBody>
      </p:sp>
    </p:spTree>
    <p:extLst>
      <p:ext uri="{BB962C8B-B14F-4D97-AF65-F5344CB8AC3E}">
        <p14:creationId xmlns:p14="http://schemas.microsoft.com/office/powerpoint/2010/main" val="177284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B0BEC97-E802-4710-B31A-BAC82ABCF9B4}"/>
              </a:ext>
            </a:extLst>
          </p:cNvPr>
          <p:cNvGrpSpPr/>
          <p:nvPr/>
        </p:nvGrpSpPr>
        <p:grpSpPr>
          <a:xfrm>
            <a:off x="454941" y="2283196"/>
            <a:ext cx="4314092" cy="3576080"/>
            <a:chOff x="612628" y="2432916"/>
            <a:chExt cx="4314092" cy="3576080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E167B37-9FDF-42B0-A4BE-E5FBBBFE22AA}"/>
                </a:ext>
              </a:extLst>
            </p:cNvPr>
            <p:cNvSpPr/>
            <p:nvPr/>
          </p:nvSpPr>
          <p:spPr>
            <a:xfrm>
              <a:off x="612628" y="2432916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FF00"/>
                  </a:solidFill>
                  <a:latin typeface="Comic Sans MS" panose="030F0702030302020204" pitchFamily="66" charset="0"/>
                </a:rPr>
                <a:t>add  </a:t>
              </a:r>
              <a:r>
                <a:rPr lang="en-US" sz="4800" b="1" dirty="0">
                  <a:solidFill>
                    <a:srgbClr val="00FF00"/>
                  </a:solidFill>
                  <a:latin typeface="Comic Sans MS" panose="030F0702030302020204" pitchFamily="66" charset="0"/>
                </a:rPr>
                <a:t>42</a:t>
              </a: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A8F22E71-5479-442B-8FDB-6E8D43C5DF47}"/>
                </a:ext>
              </a:extLst>
            </p:cNvPr>
            <p:cNvSpPr/>
            <p:nvPr/>
          </p:nvSpPr>
          <p:spPr>
            <a:xfrm>
              <a:off x="612628" y="3314895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33CC"/>
                  </a:solidFill>
                  <a:latin typeface="Comic Sans MS" panose="030F0702030302020204" pitchFamily="66" charset="0"/>
                </a:rPr>
                <a:t>subtract  </a:t>
              </a:r>
              <a:r>
                <a:rPr lang="en-US" sz="4800" b="1" dirty="0">
                  <a:solidFill>
                    <a:srgbClr val="FF33CC"/>
                  </a:solidFill>
                  <a:latin typeface="Comic Sans MS" panose="030F0702030302020204" pitchFamily="66" charset="0"/>
                </a:rPr>
                <a:t>16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8426A95F-52F7-41F4-BB2B-8FA99F3DAA7B}"/>
                </a:ext>
              </a:extLst>
            </p:cNvPr>
            <p:cNvSpPr/>
            <p:nvPr/>
          </p:nvSpPr>
          <p:spPr>
            <a:xfrm>
              <a:off x="612628" y="4347002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FFFF"/>
                  </a:solidFill>
                  <a:latin typeface="Comic Sans MS" panose="030F0702030302020204" pitchFamily="66" charset="0"/>
                </a:rPr>
                <a:t>add  </a:t>
              </a:r>
              <a:r>
                <a:rPr lang="en-US" sz="4800" b="1" dirty="0">
                  <a:solidFill>
                    <a:srgbClr val="00FFFF"/>
                  </a:solidFill>
                  <a:latin typeface="Comic Sans MS" panose="030F0702030302020204" pitchFamily="66" charset="0"/>
                </a:rPr>
                <a:t>52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59600E8-C185-4FDE-9A04-B7EDC36669CE}"/>
                </a:ext>
              </a:extLst>
            </p:cNvPr>
            <p:cNvSpPr/>
            <p:nvPr/>
          </p:nvSpPr>
          <p:spPr>
            <a:xfrm>
              <a:off x="612628" y="5177999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subtract  </a:t>
              </a:r>
              <a:r>
                <a:rPr lang="en-US" sz="4800" b="1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87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5589E30-2851-4FFC-B0E8-FD26672CB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745" y="122834"/>
            <a:ext cx="7017104" cy="674885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4419C14-2D0F-4890-ACBA-D78E8310ABF8}"/>
              </a:ext>
            </a:extLst>
          </p:cNvPr>
          <p:cNvSpPr/>
          <p:nvPr/>
        </p:nvSpPr>
        <p:spPr>
          <a:xfrm>
            <a:off x="185009" y="188774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FFFF"/>
                </a:solidFill>
                <a:latin typeface="Comic Sans MS" panose="030F0702030302020204" pitchFamily="66" charset="0"/>
              </a:rPr>
              <a:t>Use your number grid to follow these directions: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3F09FAF-E427-4B9F-8769-9821979FF760}"/>
              </a:ext>
            </a:extLst>
          </p:cNvPr>
          <p:cNvSpPr/>
          <p:nvPr/>
        </p:nvSpPr>
        <p:spPr>
          <a:xfrm>
            <a:off x="8536046" y="2466638"/>
            <a:ext cx="604108" cy="576650"/>
          </a:xfrm>
          <a:prstGeom prst="ellipse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061D7D-7BA0-463D-A477-ADA119486295}"/>
              </a:ext>
            </a:extLst>
          </p:cNvPr>
          <p:cNvSpPr/>
          <p:nvPr/>
        </p:nvSpPr>
        <p:spPr>
          <a:xfrm>
            <a:off x="361768" y="1416903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Start on </a:t>
            </a:r>
            <a:r>
              <a:rPr lang="en-US" sz="4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36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C50215-D2A6-4FBA-9E7E-90852290C500}"/>
              </a:ext>
            </a:extLst>
          </p:cNvPr>
          <p:cNvSpPr/>
          <p:nvPr/>
        </p:nvSpPr>
        <p:spPr>
          <a:xfrm>
            <a:off x="460228" y="2280516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add  </a:t>
            </a:r>
            <a:r>
              <a:rPr lang="en-US" sz="4800" b="1" dirty="0">
                <a:solidFill>
                  <a:srgbClr val="00FF00"/>
                </a:solidFill>
                <a:effectLst>
                  <a:glow rad="203200">
                    <a:srgbClr val="00FF00">
                      <a:alpha val="60000"/>
                    </a:srgbClr>
                  </a:glow>
                </a:effectLst>
                <a:latin typeface="Comic Sans MS" panose="030F0702030302020204" pitchFamily="66" charset="0"/>
              </a:rPr>
              <a:t>42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E1D9B-239A-45D4-B878-A506751F20B4}"/>
              </a:ext>
            </a:extLst>
          </p:cNvPr>
          <p:cNvSpPr/>
          <p:nvPr/>
        </p:nvSpPr>
        <p:spPr>
          <a:xfrm>
            <a:off x="460228" y="3162495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33CC"/>
                </a:solidFill>
                <a:latin typeface="Comic Sans MS" panose="030F0702030302020204" pitchFamily="66" charset="0"/>
              </a:rPr>
              <a:t>subtract  </a:t>
            </a:r>
            <a:r>
              <a:rPr lang="en-US" sz="4800" b="1" dirty="0">
                <a:solidFill>
                  <a:srgbClr val="FF33CC"/>
                </a:solidFill>
                <a:effectLst>
                  <a:glow rad="228600">
                    <a:srgbClr val="FF33CC">
                      <a:alpha val="60000"/>
                    </a:srgbClr>
                  </a:glow>
                </a:effectLst>
                <a:latin typeface="Comic Sans MS" panose="030F0702030302020204" pitchFamily="66" charset="0"/>
              </a:rPr>
              <a:t>16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F1EFB2-B770-4289-A9EB-672F10AB6D60}"/>
              </a:ext>
            </a:extLst>
          </p:cNvPr>
          <p:cNvSpPr/>
          <p:nvPr/>
        </p:nvSpPr>
        <p:spPr>
          <a:xfrm>
            <a:off x="460228" y="4194602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FF"/>
                </a:solidFill>
                <a:latin typeface="Comic Sans MS" panose="030F0702030302020204" pitchFamily="66" charset="0"/>
              </a:rPr>
              <a:t>add  </a:t>
            </a:r>
            <a:r>
              <a:rPr lang="en-US" sz="4800" b="1" dirty="0">
                <a:solidFill>
                  <a:srgbClr val="00FFFF"/>
                </a:solidFill>
                <a:effectLst>
                  <a:glow rad="228600">
                    <a:srgbClr val="00FFFF">
                      <a:alpha val="62000"/>
                    </a:srgbClr>
                  </a:glow>
                </a:effectLst>
                <a:latin typeface="Comic Sans MS" panose="030F0702030302020204" pitchFamily="66" charset="0"/>
              </a:rPr>
              <a:t>52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3EA5BC-3C39-4766-AE3B-B7B57E37CC91}"/>
              </a:ext>
            </a:extLst>
          </p:cNvPr>
          <p:cNvSpPr/>
          <p:nvPr/>
        </p:nvSpPr>
        <p:spPr>
          <a:xfrm>
            <a:off x="460228" y="5025599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subtract  </a:t>
            </a:r>
            <a:r>
              <a:rPr lang="en-US" sz="4800" b="1" dirty="0">
                <a:solidFill>
                  <a:srgbClr val="FFC000"/>
                </a:solidFill>
                <a:effectLst>
                  <a:glow rad="228600">
                    <a:srgbClr val="FFC000">
                      <a:alpha val="60000"/>
                    </a:srgbClr>
                  </a:glow>
                </a:effectLst>
                <a:latin typeface="Comic Sans MS" panose="030F0702030302020204" pitchFamily="66" charset="0"/>
              </a:rPr>
              <a:t>87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9601FE4-9EC8-46AE-8C81-0004580617BD}"/>
              </a:ext>
            </a:extLst>
          </p:cNvPr>
          <p:cNvGrpSpPr/>
          <p:nvPr/>
        </p:nvGrpSpPr>
        <p:grpSpPr>
          <a:xfrm>
            <a:off x="8567317" y="2865396"/>
            <a:ext cx="515816" cy="563603"/>
            <a:chOff x="8567317" y="2865396"/>
            <a:chExt cx="515816" cy="56360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5AE15C0-8E36-4BC4-9138-DEA3A8B5D14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84A387F-9EC6-473C-B6A2-35BBA166973C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0264B99-B90F-44FC-9D41-60B96879ABBC}"/>
              </a:ext>
            </a:extLst>
          </p:cNvPr>
          <p:cNvGrpSpPr/>
          <p:nvPr/>
        </p:nvGrpSpPr>
        <p:grpSpPr>
          <a:xfrm>
            <a:off x="8567317" y="3374205"/>
            <a:ext cx="515816" cy="563603"/>
            <a:chOff x="8567317" y="2865396"/>
            <a:chExt cx="515816" cy="563603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672D506-23E1-45CE-8BF5-7AD1AE08C285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1FFF964-0DFD-4E19-B4DD-89AC8DF2886D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D261409-1FCC-4554-B62B-7088051E4843}"/>
              </a:ext>
            </a:extLst>
          </p:cNvPr>
          <p:cNvGrpSpPr/>
          <p:nvPr/>
        </p:nvGrpSpPr>
        <p:grpSpPr>
          <a:xfrm>
            <a:off x="8567317" y="3853717"/>
            <a:ext cx="515816" cy="563603"/>
            <a:chOff x="8567317" y="2865396"/>
            <a:chExt cx="515816" cy="563603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F09AFC5-A57F-40AB-A0EF-BB6C3F129C46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1BF6C2B5-A37B-4306-A019-97DD7F7FF0DD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87D1B1E-52A4-4675-ADE4-39F9E4258A8C}"/>
              </a:ext>
            </a:extLst>
          </p:cNvPr>
          <p:cNvGrpSpPr/>
          <p:nvPr/>
        </p:nvGrpSpPr>
        <p:grpSpPr>
          <a:xfrm>
            <a:off x="8567317" y="4277172"/>
            <a:ext cx="515816" cy="563603"/>
            <a:chOff x="8567317" y="2865396"/>
            <a:chExt cx="515816" cy="56360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68C4F8C-11B4-4990-9D4F-35A98951B3A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8F141B94-142D-4A25-ADE3-6257C432DBB4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A0551E-92D5-4CF7-B393-C955026C88C3}"/>
              </a:ext>
            </a:extLst>
          </p:cNvPr>
          <p:cNvGrpSpPr/>
          <p:nvPr/>
        </p:nvGrpSpPr>
        <p:grpSpPr>
          <a:xfrm>
            <a:off x="8913925" y="4366245"/>
            <a:ext cx="785475" cy="492370"/>
            <a:chOff x="8297658" y="2936629"/>
            <a:chExt cx="785475" cy="49237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20917B5-2237-4001-9B00-7A350F794635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04418C2-47F7-4A6C-BE74-7B682E4BAD3B}"/>
                </a:ext>
              </a:extLst>
            </p:cNvPr>
            <p:cNvCxnSpPr>
              <a:cxnSpLocks/>
              <a:stCxn id="28" idx="5"/>
            </p:cNvCxnSpPr>
            <p:nvPr/>
          </p:nvCxnSpPr>
          <p:spPr>
            <a:xfrm>
              <a:off x="8297658" y="3356893"/>
              <a:ext cx="515816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101A4FE-D261-4C3C-838E-E35465532ABA}"/>
              </a:ext>
            </a:extLst>
          </p:cNvPr>
          <p:cNvGrpSpPr/>
          <p:nvPr/>
        </p:nvGrpSpPr>
        <p:grpSpPr>
          <a:xfrm>
            <a:off x="9652345" y="4370705"/>
            <a:ext cx="785475" cy="492370"/>
            <a:chOff x="8297658" y="2936629"/>
            <a:chExt cx="785475" cy="49237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DB9F3F9-446F-46F5-81AB-C28A18488F81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AF6C821-A016-482F-87FB-062C9231638A}"/>
                </a:ext>
              </a:extLst>
            </p:cNvPr>
            <p:cNvCxnSpPr>
              <a:cxnSpLocks/>
            </p:cNvCxnSpPr>
            <p:nvPr/>
          </p:nvCxnSpPr>
          <p:spPr>
            <a:xfrm>
              <a:off x="8297658" y="3356893"/>
              <a:ext cx="515816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54AFC13-9866-4A7C-8806-34125365B18A}"/>
              </a:ext>
            </a:extLst>
          </p:cNvPr>
          <p:cNvGrpSpPr/>
          <p:nvPr/>
        </p:nvGrpSpPr>
        <p:grpSpPr>
          <a:xfrm>
            <a:off x="9922004" y="3937808"/>
            <a:ext cx="515816" cy="534439"/>
            <a:chOff x="8567317" y="2936629"/>
            <a:chExt cx="515816" cy="534439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69578ED-9179-4CD9-9FD7-4078057BA93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4AFA093-7B18-4A46-9478-D41C858B01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3474" y="3284143"/>
              <a:ext cx="0" cy="186925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C7B2532-2CEF-4678-B464-D1E19485385F}"/>
              </a:ext>
            </a:extLst>
          </p:cNvPr>
          <p:cNvGrpSpPr/>
          <p:nvPr/>
        </p:nvGrpSpPr>
        <p:grpSpPr>
          <a:xfrm>
            <a:off x="9219558" y="3937808"/>
            <a:ext cx="690695" cy="492370"/>
            <a:chOff x="8567317" y="2936629"/>
            <a:chExt cx="690695" cy="49237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4861FED-1EFA-4155-A43F-460E4CEDFEE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57B7ABC-9636-46E7-9699-0B76939F5F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24416" y="3275993"/>
              <a:ext cx="333596" cy="815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0F7F716-F032-4316-8A9B-B897FD4CE4F0}"/>
              </a:ext>
            </a:extLst>
          </p:cNvPr>
          <p:cNvGrpSpPr/>
          <p:nvPr/>
        </p:nvGrpSpPr>
        <p:grpSpPr>
          <a:xfrm>
            <a:off x="8562254" y="3937808"/>
            <a:ext cx="690695" cy="492370"/>
            <a:chOff x="8567317" y="2936629"/>
            <a:chExt cx="690695" cy="49237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6BBEA4D-18FD-4105-B9BC-D6195A2C8E3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AAF5EBE4-C43E-48A1-B887-4CC61E6793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24416" y="3275993"/>
              <a:ext cx="333596" cy="815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79F64A0-04ED-4B26-99AC-C0366C6FA929}"/>
              </a:ext>
            </a:extLst>
          </p:cNvPr>
          <p:cNvGrpSpPr/>
          <p:nvPr/>
        </p:nvGrpSpPr>
        <p:grpSpPr>
          <a:xfrm>
            <a:off x="7826396" y="3937808"/>
            <a:ext cx="690695" cy="492370"/>
            <a:chOff x="8567317" y="2936629"/>
            <a:chExt cx="690695" cy="49237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5F3F7E4-6758-432A-88C6-58AFC280F124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BFC9C43-D69E-4918-BDFC-ED260274E9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24416" y="3275993"/>
              <a:ext cx="333596" cy="815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7811355-FF53-4EE1-BFD9-B468A9FD3C20}"/>
              </a:ext>
            </a:extLst>
          </p:cNvPr>
          <p:cNvGrpSpPr/>
          <p:nvPr/>
        </p:nvGrpSpPr>
        <p:grpSpPr>
          <a:xfrm>
            <a:off x="7144752" y="3937808"/>
            <a:ext cx="690695" cy="492370"/>
            <a:chOff x="8567317" y="2936629"/>
            <a:chExt cx="690695" cy="492370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E52E9685-5C7C-4AEB-86E4-64F1707D88A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BF96F76-49DF-429E-A6B0-C2347AF8BC2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24416" y="3275993"/>
              <a:ext cx="333596" cy="815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0B48963-604B-49CB-8966-4E293FAFA3B5}"/>
              </a:ext>
            </a:extLst>
          </p:cNvPr>
          <p:cNvGrpSpPr/>
          <p:nvPr/>
        </p:nvGrpSpPr>
        <p:grpSpPr>
          <a:xfrm>
            <a:off x="6434877" y="3937808"/>
            <a:ext cx="690695" cy="492370"/>
            <a:chOff x="8567317" y="2936629"/>
            <a:chExt cx="690695" cy="49237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DAC42260-2C20-4928-B7D0-1F12296E6E71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BB16830B-648F-475A-A4B1-A59A752529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24416" y="3275993"/>
              <a:ext cx="333596" cy="815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9085B57-E28A-44EE-89BD-AE02C9B50DD3}"/>
              </a:ext>
            </a:extLst>
          </p:cNvPr>
          <p:cNvGrpSpPr/>
          <p:nvPr/>
        </p:nvGrpSpPr>
        <p:grpSpPr>
          <a:xfrm>
            <a:off x="5717935" y="3937808"/>
            <a:ext cx="690695" cy="492370"/>
            <a:chOff x="8567317" y="2936629"/>
            <a:chExt cx="690695" cy="49237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0108CFE-9B4F-478A-A1A9-CB3B4F9CC15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B7124E8F-D694-483B-BB8D-DEC0ACD054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24416" y="3275993"/>
              <a:ext cx="333596" cy="815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AA83E71-C816-448E-A078-689F8DA51AE1}"/>
              </a:ext>
            </a:extLst>
          </p:cNvPr>
          <p:cNvGrpSpPr/>
          <p:nvPr/>
        </p:nvGrpSpPr>
        <p:grpSpPr>
          <a:xfrm>
            <a:off x="5717935" y="4325600"/>
            <a:ext cx="515816" cy="535402"/>
            <a:chOff x="8567317" y="2915113"/>
            <a:chExt cx="515816" cy="535402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46F617-5279-4631-AE5C-BCB95F363F65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2162040-779B-41F7-B52C-C822BEB8D9F4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915113"/>
              <a:ext cx="0" cy="246185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591EEED-AC07-4BF4-A4A1-9E8A7959CA89}"/>
              </a:ext>
            </a:extLst>
          </p:cNvPr>
          <p:cNvGrpSpPr/>
          <p:nvPr/>
        </p:nvGrpSpPr>
        <p:grpSpPr>
          <a:xfrm>
            <a:off x="5717935" y="4790103"/>
            <a:ext cx="515816" cy="535402"/>
            <a:chOff x="8567317" y="2915113"/>
            <a:chExt cx="515816" cy="535402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D863FD59-4B4E-4625-8A27-951D9D09F46C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55E84832-4C0D-4394-ADEB-52DD584C3364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915113"/>
              <a:ext cx="0" cy="246185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9DD7A06-4CC8-4B37-B800-0421992514CD}"/>
              </a:ext>
            </a:extLst>
          </p:cNvPr>
          <p:cNvGrpSpPr/>
          <p:nvPr/>
        </p:nvGrpSpPr>
        <p:grpSpPr>
          <a:xfrm>
            <a:off x="5717935" y="5298183"/>
            <a:ext cx="515816" cy="535402"/>
            <a:chOff x="8567317" y="2915113"/>
            <a:chExt cx="515816" cy="535402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BDECE17-4891-47C2-B78A-E4FF5478D54F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F93A19C6-EBEB-49CF-9B1D-960DF3D16CD8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915113"/>
              <a:ext cx="0" cy="246185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46F6713-D8E2-46C9-A6A4-856498B4ACF9}"/>
              </a:ext>
            </a:extLst>
          </p:cNvPr>
          <p:cNvGrpSpPr/>
          <p:nvPr/>
        </p:nvGrpSpPr>
        <p:grpSpPr>
          <a:xfrm>
            <a:off x="5717935" y="5728462"/>
            <a:ext cx="515816" cy="535402"/>
            <a:chOff x="8567317" y="2915113"/>
            <a:chExt cx="515816" cy="535402"/>
          </a:xfrm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3B146C4F-577F-48CF-B5CB-D1FE4AFFE53F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8CA0AA84-A782-4DF7-8397-DF6A905E1457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915113"/>
              <a:ext cx="0" cy="246185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852E143-B264-44D3-8239-8266D570F36C}"/>
              </a:ext>
            </a:extLst>
          </p:cNvPr>
          <p:cNvGrpSpPr/>
          <p:nvPr/>
        </p:nvGrpSpPr>
        <p:grpSpPr>
          <a:xfrm>
            <a:off x="5717935" y="6213197"/>
            <a:ext cx="515816" cy="535402"/>
            <a:chOff x="8567317" y="2915113"/>
            <a:chExt cx="515816" cy="535402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C76B56B3-B8C0-44FB-9844-A8993CF60BD5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3B398683-ACA6-4E60-A8C5-B5064122B026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915113"/>
              <a:ext cx="0" cy="246185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0CB56319-2FD1-48FE-8D83-1969A6836F22}"/>
              </a:ext>
            </a:extLst>
          </p:cNvPr>
          <p:cNvGrpSpPr/>
          <p:nvPr/>
        </p:nvGrpSpPr>
        <p:grpSpPr>
          <a:xfrm>
            <a:off x="6158211" y="6256229"/>
            <a:ext cx="745092" cy="492370"/>
            <a:chOff x="8338041" y="2958145"/>
            <a:chExt cx="745092" cy="492370"/>
          </a:xfrm>
        </p:grpSpPr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F55321AE-7617-4631-8496-718316333C65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35CF88D2-B50C-4C66-BF48-36B29000E407}"/>
                </a:ext>
              </a:extLst>
            </p:cNvPr>
            <p:cNvCxnSpPr>
              <a:cxnSpLocks/>
              <a:stCxn id="104" idx="5"/>
              <a:endCxn id="111" idx="3"/>
            </p:cNvCxnSpPr>
            <p:nvPr/>
          </p:nvCxnSpPr>
          <p:spPr>
            <a:xfrm>
              <a:off x="8338041" y="3378409"/>
              <a:ext cx="304816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29E86D3-3265-475B-9A81-3D499240BBA8}"/>
              </a:ext>
            </a:extLst>
          </p:cNvPr>
          <p:cNvGrpSpPr/>
          <p:nvPr/>
        </p:nvGrpSpPr>
        <p:grpSpPr>
          <a:xfrm>
            <a:off x="6893293" y="6256229"/>
            <a:ext cx="745092" cy="492370"/>
            <a:chOff x="8338041" y="2958145"/>
            <a:chExt cx="745092" cy="492370"/>
          </a:xfrm>
        </p:grpSpPr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D65A2612-439B-4E25-A475-44A7600B6B52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99053323-B25C-4AD7-BAC5-86E5B0F549C6}"/>
                </a:ext>
              </a:extLst>
            </p:cNvPr>
            <p:cNvCxnSpPr>
              <a:cxnSpLocks/>
              <a:endCxn id="116" idx="3"/>
            </p:cNvCxnSpPr>
            <p:nvPr/>
          </p:nvCxnSpPr>
          <p:spPr>
            <a:xfrm>
              <a:off x="8338041" y="3378409"/>
              <a:ext cx="304816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207B9CE6-2E53-4CF1-9F45-97FA36579231}"/>
              </a:ext>
            </a:extLst>
          </p:cNvPr>
          <p:cNvGrpSpPr/>
          <p:nvPr/>
        </p:nvGrpSpPr>
        <p:grpSpPr>
          <a:xfrm>
            <a:off x="7122569" y="5803410"/>
            <a:ext cx="515816" cy="615925"/>
            <a:chOff x="8567317" y="2958145"/>
            <a:chExt cx="515816" cy="615925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795A59E5-0495-484D-B8C0-640BDAE7572B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B01E57A1-C874-4EAF-9D1B-2DC4BF37A2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319789"/>
              <a:ext cx="0" cy="25428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80E1B8A-C61F-46BA-A68C-D36A87871197}"/>
              </a:ext>
            </a:extLst>
          </p:cNvPr>
          <p:cNvGrpSpPr/>
          <p:nvPr/>
        </p:nvGrpSpPr>
        <p:grpSpPr>
          <a:xfrm>
            <a:off x="7122569" y="5341215"/>
            <a:ext cx="515816" cy="615925"/>
            <a:chOff x="8567317" y="2958145"/>
            <a:chExt cx="515816" cy="615925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BCDF3EC7-9796-4E02-BE86-86CB8295B465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3" name="Straight Arrow Connector 132">
              <a:extLst>
                <a:ext uri="{FF2B5EF4-FFF2-40B4-BE49-F238E27FC236}">
                  <a16:creationId xmlns:a16="http://schemas.microsoft.com/office/drawing/2014/main" id="{7926C58F-CB10-4D5D-9CCF-D2D0516EDB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319789"/>
              <a:ext cx="0" cy="25428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EDCAD615-3C66-4CAF-B15B-7FB858DD5422}"/>
              </a:ext>
            </a:extLst>
          </p:cNvPr>
          <p:cNvGrpSpPr/>
          <p:nvPr/>
        </p:nvGrpSpPr>
        <p:grpSpPr>
          <a:xfrm>
            <a:off x="7122569" y="4858221"/>
            <a:ext cx="515816" cy="615925"/>
            <a:chOff x="8567317" y="2958145"/>
            <a:chExt cx="515816" cy="615925"/>
          </a:xfrm>
        </p:grpSpPr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C4DED2C7-92C1-407B-B097-9E69B3121FFD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BA819C6C-DA44-48ED-A5D9-8DF774A643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319789"/>
              <a:ext cx="0" cy="25428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030B65FF-6716-42F4-A884-B3F25B4EB533}"/>
              </a:ext>
            </a:extLst>
          </p:cNvPr>
          <p:cNvGrpSpPr/>
          <p:nvPr/>
        </p:nvGrpSpPr>
        <p:grpSpPr>
          <a:xfrm>
            <a:off x="7122569" y="4409097"/>
            <a:ext cx="515816" cy="615925"/>
            <a:chOff x="8567317" y="2958145"/>
            <a:chExt cx="515816" cy="615925"/>
          </a:xfrm>
        </p:grpSpPr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F4F0D47E-6B7D-4EFE-ADAA-BDC8D7DBC23B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529099B6-509A-415C-BF24-02D5BC5EF7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319789"/>
              <a:ext cx="0" cy="25428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0425BDE6-BE82-4FDC-BE04-428739A8E18A}"/>
              </a:ext>
            </a:extLst>
          </p:cNvPr>
          <p:cNvGrpSpPr/>
          <p:nvPr/>
        </p:nvGrpSpPr>
        <p:grpSpPr>
          <a:xfrm>
            <a:off x="7122569" y="3942110"/>
            <a:ext cx="515816" cy="615925"/>
            <a:chOff x="8567317" y="2958145"/>
            <a:chExt cx="515816" cy="615925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62DD2B51-443B-4067-AF33-E513B78EC032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698CBB9C-89A2-4F8F-92F4-35EA188C08A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319789"/>
              <a:ext cx="0" cy="25428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CC8F6AFE-E755-46CE-B5AE-B8A0F159AAD7}"/>
              </a:ext>
            </a:extLst>
          </p:cNvPr>
          <p:cNvGrpSpPr/>
          <p:nvPr/>
        </p:nvGrpSpPr>
        <p:grpSpPr>
          <a:xfrm>
            <a:off x="7122569" y="3479639"/>
            <a:ext cx="515816" cy="615925"/>
            <a:chOff x="8567317" y="2958145"/>
            <a:chExt cx="515816" cy="615925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0A117200-CA71-4E01-AFFB-EE826448350F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2" name="Straight Arrow Connector 161">
              <a:extLst>
                <a:ext uri="{FF2B5EF4-FFF2-40B4-BE49-F238E27FC236}">
                  <a16:creationId xmlns:a16="http://schemas.microsoft.com/office/drawing/2014/main" id="{2D3828A7-8307-4D3B-887F-EA6A3245EB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319789"/>
              <a:ext cx="0" cy="25428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2274F9C-7EC9-4082-8B8B-FE60A106197D}"/>
              </a:ext>
            </a:extLst>
          </p:cNvPr>
          <p:cNvGrpSpPr/>
          <p:nvPr/>
        </p:nvGrpSpPr>
        <p:grpSpPr>
          <a:xfrm>
            <a:off x="7122569" y="2985622"/>
            <a:ext cx="515816" cy="615925"/>
            <a:chOff x="8567317" y="2958145"/>
            <a:chExt cx="515816" cy="615925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267033E4-E8B6-41C2-961B-FDC3F11E0E4C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748B3285-379B-4224-BC0A-EDD3544762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319789"/>
              <a:ext cx="0" cy="25428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4D99D76C-A77D-49C4-96CF-96B07FD7C220}"/>
              </a:ext>
            </a:extLst>
          </p:cNvPr>
          <p:cNvGrpSpPr/>
          <p:nvPr/>
        </p:nvGrpSpPr>
        <p:grpSpPr>
          <a:xfrm>
            <a:off x="7122569" y="2492243"/>
            <a:ext cx="515816" cy="615925"/>
            <a:chOff x="8567317" y="2958145"/>
            <a:chExt cx="515816" cy="615925"/>
          </a:xfrm>
        </p:grpSpPr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3745AAC9-FA9D-4789-A442-179A4F27C365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id="{C6AE1AB2-25AA-401B-B092-4BEC1D0ECF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319789"/>
              <a:ext cx="0" cy="25428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37089766-669D-40C1-B7A8-88509A625AF9}"/>
              </a:ext>
            </a:extLst>
          </p:cNvPr>
          <p:cNvGrpSpPr/>
          <p:nvPr/>
        </p:nvGrpSpPr>
        <p:grpSpPr>
          <a:xfrm>
            <a:off x="6419738" y="2492243"/>
            <a:ext cx="778371" cy="492370"/>
            <a:chOff x="8567317" y="2958145"/>
            <a:chExt cx="778371" cy="492370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B32C17AB-6EDB-4E6A-A213-6E18233CD3FE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id="{C413F695-D437-4869-B874-63B4C88D328A}"/>
                </a:ext>
              </a:extLst>
            </p:cNvPr>
            <p:cNvCxnSpPr>
              <a:cxnSpLocks/>
              <a:stCxn id="168" idx="3"/>
              <a:endCxn id="171" idx="5"/>
            </p:cNvCxnSpPr>
            <p:nvPr/>
          </p:nvCxnSpPr>
          <p:spPr>
            <a:xfrm flipH="1">
              <a:off x="9007593" y="3378409"/>
              <a:ext cx="338095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D0ABBC9D-927F-48C0-B199-C389054A113D}"/>
              </a:ext>
            </a:extLst>
          </p:cNvPr>
          <p:cNvGrpSpPr/>
          <p:nvPr/>
        </p:nvGrpSpPr>
        <p:grpSpPr>
          <a:xfrm>
            <a:off x="5717935" y="2492243"/>
            <a:ext cx="778371" cy="492370"/>
            <a:chOff x="8567317" y="2958145"/>
            <a:chExt cx="778371" cy="492370"/>
          </a:xfrm>
        </p:grpSpPr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0EA8594F-9013-459D-8573-226C0EFF4E77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id="{067511CF-F25B-4C8D-AAF4-6675F79B3813}"/>
                </a:ext>
              </a:extLst>
            </p:cNvPr>
            <p:cNvCxnSpPr>
              <a:cxnSpLocks/>
              <a:endCxn id="176" idx="5"/>
            </p:cNvCxnSpPr>
            <p:nvPr/>
          </p:nvCxnSpPr>
          <p:spPr>
            <a:xfrm flipH="1">
              <a:off x="9007593" y="3378409"/>
              <a:ext cx="338095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3ACA97D8-624A-4396-BB64-10E8D1ABA431}"/>
              </a:ext>
            </a:extLst>
          </p:cNvPr>
          <p:cNvGrpSpPr/>
          <p:nvPr/>
        </p:nvGrpSpPr>
        <p:grpSpPr>
          <a:xfrm>
            <a:off x="4993892" y="2492243"/>
            <a:ext cx="778371" cy="492370"/>
            <a:chOff x="8567317" y="2958145"/>
            <a:chExt cx="778371" cy="492370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7EC63390-DCBB-40DB-9697-42E87F8379EE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0" name="Straight Arrow Connector 179">
              <a:extLst>
                <a:ext uri="{FF2B5EF4-FFF2-40B4-BE49-F238E27FC236}">
                  <a16:creationId xmlns:a16="http://schemas.microsoft.com/office/drawing/2014/main" id="{81621672-BC6C-4401-9EF3-866B3FACEEA8}"/>
                </a:ext>
              </a:extLst>
            </p:cNvPr>
            <p:cNvCxnSpPr>
              <a:cxnSpLocks/>
              <a:endCxn id="179" idx="5"/>
            </p:cNvCxnSpPr>
            <p:nvPr/>
          </p:nvCxnSpPr>
          <p:spPr>
            <a:xfrm flipH="1">
              <a:off x="9007593" y="3378409"/>
              <a:ext cx="338095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27CB33CD-C7EA-4DDB-A3DD-FEA3F7DD54CB}"/>
              </a:ext>
            </a:extLst>
          </p:cNvPr>
          <p:cNvGrpSpPr/>
          <p:nvPr/>
        </p:nvGrpSpPr>
        <p:grpSpPr>
          <a:xfrm>
            <a:off x="11291626" y="2001715"/>
            <a:ext cx="778371" cy="492370"/>
            <a:chOff x="8567317" y="2958145"/>
            <a:chExt cx="778371" cy="492370"/>
          </a:xfrm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554DC3B2-83CC-4181-990F-334C189E378C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Arrow Connector 182">
              <a:extLst>
                <a:ext uri="{FF2B5EF4-FFF2-40B4-BE49-F238E27FC236}">
                  <a16:creationId xmlns:a16="http://schemas.microsoft.com/office/drawing/2014/main" id="{8D2F7455-6612-4EB8-8DF0-568EC378BBB8}"/>
                </a:ext>
              </a:extLst>
            </p:cNvPr>
            <p:cNvCxnSpPr>
              <a:cxnSpLocks/>
              <a:endCxn id="182" idx="5"/>
            </p:cNvCxnSpPr>
            <p:nvPr/>
          </p:nvCxnSpPr>
          <p:spPr>
            <a:xfrm flipH="1">
              <a:off x="9007593" y="3378409"/>
              <a:ext cx="338095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621A095A-0ECB-48D6-A504-B9D88DFA2734}"/>
              </a:ext>
            </a:extLst>
          </p:cNvPr>
          <p:cNvGrpSpPr/>
          <p:nvPr/>
        </p:nvGrpSpPr>
        <p:grpSpPr>
          <a:xfrm>
            <a:off x="10664078" y="2001715"/>
            <a:ext cx="778371" cy="492370"/>
            <a:chOff x="8567317" y="2958145"/>
            <a:chExt cx="778371" cy="492370"/>
          </a:xfrm>
        </p:grpSpPr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D08853D1-1EE0-49F5-A6A1-CAFFB71DAF9C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00749094-257B-46F9-9364-202E2A6B7FFB}"/>
                </a:ext>
              </a:extLst>
            </p:cNvPr>
            <p:cNvCxnSpPr>
              <a:cxnSpLocks/>
              <a:endCxn id="185" idx="5"/>
            </p:cNvCxnSpPr>
            <p:nvPr/>
          </p:nvCxnSpPr>
          <p:spPr>
            <a:xfrm flipH="1">
              <a:off x="9007593" y="3378409"/>
              <a:ext cx="338095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06E1F6E5-DF43-46EE-B0FA-9A616BA3F35A}"/>
              </a:ext>
            </a:extLst>
          </p:cNvPr>
          <p:cNvGrpSpPr/>
          <p:nvPr/>
        </p:nvGrpSpPr>
        <p:grpSpPr>
          <a:xfrm>
            <a:off x="9906536" y="2001715"/>
            <a:ext cx="778371" cy="492370"/>
            <a:chOff x="8567317" y="2958145"/>
            <a:chExt cx="778371" cy="492370"/>
          </a:xfrm>
        </p:grpSpPr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DF53B496-FEE0-4B0B-B551-44ACE0854C5C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9" name="Straight Arrow Connector 188">
              <a:extLst>
                <a:ext uri="{FF2B5EF4-FFF2-40B4-BE49-F238E27FC236}">
                  <a16:creationId xmlns:a16="http://schemas.microsoft.com/office/drawing/2014/main" id="{5BB1B2B1-F4E7-4CD2-8BD9-48C9FA5D6BD1}"/>
                </a:ext>
              </a:extLst>
            </p:cNvPr>
            <p:cNvCxnSpPr>
              <a:cxnSpLocks/>
              <a:endCxn id="188" idx="5"/>
            </p:cNvCxnSpPr>
            <p:nvPr/>
          </p:nvCxnSpPr>
          <p:spPr>
            <a:xfrm flipH="1">
              <a:off x="9007593" y="3378409"/>
              <a:ext cx="338095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AE2982AA-F5F9-4CE4-8F31-3E903AB6C2ED}"/>
              </a:ext>
            </a:extLst>
          </p:cNvPr>
          <p:cNvGrpSpPr/>
          <p:nvPr/>
        </p:nvGrpSpPr>
        <p:grpSpPr>
          <a:xfrm>
            <a:off x="9219558" y="2001715"/>
            <a:ext cx="778371" cy="492370"/>
            <a:chOff x="8567317" y="2958145"/>
            <a:chExt cx="778371" cy="492370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E7441412-4AF3-47C0-858A-93D51CA6EA4A}"/>
                </a:ext>
              </a:extLst>
            </p:cNvPr>
            <p:cNvSpPr/>
            <p:nvPr/>
          </p:nvSpPr>
          <p:spPr>
            <a:xfrm>
              <a:off x="8567317" y="2958145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2" name="Straight Arrow Connector 191">
              <a:extLst>
                <a:ext uri="{FF2B5EF4-FFF2-40B4-BE49-F238E27FC236}">
                  <a16:creationId xmlns:a16="http://schemas.microsoft.com/office/drawing/2014/main" id="{0BED18EA-24B5-48C9-894B-363238F61BE4}"/>
                </a:ext>
              </a:extLst>
            </p:cNvPr>
            <p:cNvCxnSpPr>
              <a:cxnSpLocks/>
              <a:endCxn id="191" idx="5"/>
            </p:cNvCxnSpPr>
            <p:nvPr/>
          </p:nvCxnSpPr>
          <p:spPr>
            <a:xfrm flipH="1">
              <a:off x="9007593" y="3378409"/>
              <a:ext cx="338095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148C4BCE-8A99-4214-8B4B-7B7F1D74631F}"/>
              </a:ext>
            </a:extLst>
          </p:cNvPr>
          <p:cNvGrpSpPr/>
          <p:nvPr/>
        </p:nvGrpSpPr>
        <p:grpSpPr>
          <a:xfrm>
            <a:off x="8813628" y="1424389"/>
            <a:ext cx="1320011" cy="1306942"/>
            <a:chOff x="8813628" y="1424389"/>
            <a:chExt cx="1320011" cy="1306942"/>
          </a:xfrm>
        </p:grpSpPr>
        <p:sp>
          <p:nvSpPr>
            <p:cNvPr id="194" name="Star: 5 Points 193">
              <a:extLst>
                <a:ext uri="{FF2B5EF4-FFF2-40B4-BE49-F238E27FC236}">
                  <a16:creationId xmlns:a16="http://schemas.microsoft.com/office/drawing/2014/main" id="{DCBB1EF8-551F-43B7-B95B-E30A86BC560C}"/>
                </a:ext>
              </a:extLst>
            </p:cNvPr>
            <p:cNvSpPr/>
            <p:nvPr/>
          </p:nvSpPr>
          <p:spPr>
            <a:xfrm>
              <a:off x="8813628" y="1424389"/>
              <a:ext cx="1320011" cy="1306942"/>
            </a:xfrm>
            <a:prstGeom prst="star5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195" name="Rectangle 194">
              <a:extLst>
                <a:ext uri="{FF2B5EF4-FFF2-40B4-BE49-F238E27FC236}">
                  <a16:creationId xmlns:a16="http://schemas.microsoft.com/office/drawing/2014/main" id="{5CE33EB5-8306-45F0-9F77-7566D6F653DC}"/>
                </a:ext>
              </a:extLst>
            </p:cNvPr>
            <p:cNvSpPr/>
            <p:nvPr/>
          </p:nvSpPr>
          <p:spPr>
            <a:xfrm>
              <a:off x="9026998" y="1791388"/>
              <a:ext cx="883255" cy="76944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spc="-500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37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586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EC3B70E-424D-4560-8802-34A77E7D7A6B}"/>
              </a:ext>
            </a:extLst>
          </p:cNvPr>
          <p:cNvGrpSpPr/>
          <p:nvPr/>
        </p:nvGrpSpPr>
        <p:grpSpPr>
          <a:xfrm>
            <a:off x="460228" y="2280516"/>
            <a:ext cx="4314092" cy="3576080"/>
            <a:chOff x="612628" y="2432916"/>
            <a:chExt cx="4314092" cy="3576080"/>
          </a:xfrm>
        </p:grpSpPr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18E704EB-5F71-4983-A20F-2566DAF34781}"/>
                </a:ext>
              </a:extLst>
            </p:cNvPr>
            <p:cNvSpPr/>
            <p:nvPr/>
          </p:nvSpPr>
          <p:spPr>
            <a:xfrm>
              <a:off x="612628" y="2432916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FF00"/>
                  </a:solidFill>
                  <a:latin typeface="Comic Sans MS" panose="030F0702030302020204" pitchFamily="66" charset="0"/>
                </a:rPr>
                <a:t>add  </a:t>
              </a:r>
              <a:r>
                <a:rPr lang="en-US" sz="4800" b="1" dirty="0">
                  <a:solidFill>
                    <a:srgbClr val="00FF00"/>
                  </a:solidFill>
                  <a:latin typeface="Comic Sans MS" panose="030F0702030302020204" pitchFamily="66" charset="0"/>
                </a:rPr>
                <a:t>87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1150F839-0EF2-4FE1-8148-9703E5803ADD}"/>
                </a:ext>
              </a:extLst>
            </p:cNvPr>
            <p:cNvSpPr/>
            <p:nvPr/>
          </p:nvSpPr>
          <p:spPr>
            <a:xfrm>
              <a:off x="612628" y="3314895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33CC"/>
                  </a:solidFill>
                  <a:latin typeface="Comic Sans MS" panose="030F0702030302020204" pitchFamily="66" charset="0"/>
                </a:rPr>
                <a:t>subtract  </a:t>
              </a:r>
              <a:r>
                <a:rPr lang="en-US" sz="4800" b="1" dirty="0">
                  <a:solidFill>
                    <a:srgbClr val="FF33CC"/>
                  </a:solidFill>
                  <a:latin typeface="Comic Sans MS" panose="030F0702030302020204" pitchFamily="66" charset="0"/>
                </a:rPr>
                <a:t>45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EF34B1D5-7309-455A-836C-2C3FF460501C}"/>
                </a:ext>
              </a:extLst>
            </p:cNvPr>
            <p:cNvSpPr/>
            <p:nvPr/>
          </p:nvSpPr>
          <p:spPr>
            <a:xfrm>
              <a:off x="612628" y="4347002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FFFF"/>
                  </a:solidFill>
                  <a:latin typeface="Comic Sans MS" panose="030F0702030302020204" pitchFamily="66" charset="0"/>
                </a:rPr>
                <a:t>add  </a:t>
              </a:r>
              <a:r>
                <a:rPr lang="en-US" sz="4800" b="1" dirty="0">
                  <a:solidFill>
                    <a:srgbClr val="00FFFF"/>
                  </a:solidFill>
                  <a:latin typeface="Comic Sans MS" panose="030F0702030302020204" pitchFamily="66" charset="0"/>
                </a:rPr>
                <a:t>73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1B398D86-76D5-442A-9639-E98DDED4CE7B}"/>
                </a:ext>
              </a:extLst>
            </p:cNvPr>
            <p:cNvSpPr/>
            <p:nvPr/>
          </p:nvSpPr>
          <p:spPr>
            <a:xfrm>
              <a:off x="612628" y="5177999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subtract  </a:t>
              </a:r>
              <a:r>
                <a:rPr lang="en-US" sz="4800" b="1" dirty="0">
                  <a:solidFill>
                    <a:srgbClr val="FFC000"/>
                  </a:solidFill>
                  <a:latin typeface="Comic Sans MS" panose="030F0702030302020204" pitchFamily="66" charset="0"/>
                </a:rPr>
                <a:t>100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5589E30-2851-4FFC-B0E8-FD26672CB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745" y="122834"/>
            <a:ext cx="7017104" cy="674885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4419C14-2D0F-4890-ACBA-D78E8310ABF8}"/>
              </a:ext>
            </a:extLst>
          </p:cNvPr>
          <p:cNvSpPr/>
          <p:nvPr/>
        </p:nvSpPr>
        <p:spPr>
          <a:xfrm>
            <a:off x="185009" y="188774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FFFF"/>
                </a:solidFill>
                <a:latin typeface="Comic Sans MS" panose="030F0702030302020204" pitchFamily="66" charset="0"/>
              </a:rPr>
              <a:t>Use your number grid to follow these directions: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3F09FAF-E427-4B9F-8769-9821979FF760}"/>
              </a:ext>
            </a:extLst>
          </p:cNvPr>
          <p:cNvSpPr/>
          <p:nvPr/>
        </p:nvSpPr>
        <p:spPr>
          <a:xfrm>
            <a:off x="7144752" y="127252"/>
            <a:ext cx="604108" cy="576650"/>
          </a:xfrm>
          <a:prstGeom prst="ellipse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061D7D-7BA0-463D-A477-ADA119486295}"/>
              </a:ext>
            </a:extLst>
          </p:cNvPr>
          <p:cNvSpPr/>
          <p:nvPr/>
        </p:nvSpPr>
        <p:spPr>
          <a:xfrm>
            <a:off x="361768" y="1416903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Start on </a:t>
            </a:r>
            <a:r>
              <a:rPr lang="en-US" sz="4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-16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C50215-D2A6-4FBA-9E7E-90852290C500}"/>
              </a:ext>
            </a:extLst>
          </p:cNvPr>
          <p:cNvSpPr/>
          <p:nvPr/>
        </p:nvSpPr>
        <p:spPr>
          <a:xfrm>
            <a:off x="460228" y="2280516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add  </a:t>
            </a:r>
            <a:r>
              <a:rPr lang="en-US" sz="4800" b="1" dirty="0">
                <a:solidFill>
                  <a:srgbClr val="00FF00"/>
                </a:solidFill>
                <a:effectLst>
                  <a:glow rad="228600">
                    <a:srgbClr val="00FF00">
                      <a:alpha val="60000"/>
                    </a:srgbClr>
                  </a:glow>
                </a:effectLst>
                <a:latin typeface="Comic Sans MS" panose="030F0702030302020204" pitchFamily="66" charset="0"/>
              </a:rPr>
              <a:t>87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E1D9B-239A-45D4-B878-A506751F20B4}"/>
              </a:ext>
            </a:extLst>
          </p:cNvPr>
          <p:cNvSpPr/>
          <p:nvPr/>
        </p:nvSpPr>
        <p:spPr>
          <a:xfrm>
            <a:off x="460228" y="3162495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33CC"/>
                </a:solidFill>
                <a:latin typeface="Comic Sans MS" panose="030F0702030302020204" pitchFamily="66" charset="0"/>
              </a:rPr>
              <a:t>subtract  </a:t>
            </a:r>
            <a:r>
              <a:rPr lang="en-US" sz="4800" b="1" dirty="0">
                <a:solidFill>
                  <a:srgbClr val="FF33CC"/>
                </a:solidFill>
                <a:effectLst>
                  <a:glow rad="228600">
                    <a:srgbClr val="FF33CC">
                      <a:alpha val="60000"/>
                    </a:srgbClr>
                  </a:glow>
                </a:effectLst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F1EFB2-B770-4289-A9EB-672F10AB6D60}"/>
              </a:ext>
            </a:extLst>
          </p:cNvPr>
          <p:cNvSpPr/>
          <p:nvPr/>
        </p:nvSpPr>
        <p:spPr>
          <a:xfrm>
            <a:off x="460228" y="4194602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FF"/>
                </a:solidFill>
                <a:latin typeface="Comic Sans MS" panose="030F0702030302020204" pitchFamily="66" charset="0"/>
              </a:rPr>
              <a:t>add  </a:t>
            </a:r>
            <a:r>
              <a:rPr lang="en-US" sz="4800" b="1" dirty="0">
                <a:solidFill>
                  <a:srgbClr val="00FFFF"/>
                </a:solidFill>
                <a:effectLst>
                  <a:glow rad="228600">
                    <a:srgbClr val="00FFFF">
                      <a:alpha val="60000"/>
                    </a:srgbClr>
                  </a:glow>
                </a:effectLst>
                <a:latin typeface="Comic Sans MS" panose="030F0702030302020204" pitchFamily="66" charset="0"/>
              </a:rPr>
              <a:t>73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3EA5BC-3C39-4766-AE3B-B7B57E37CC91}"/>
              </a:ext>
            </a:extLst>
          </p:cNvPr>
          <p:cNvSpPr/>
          <p:nvPr/>
        </p:nvSpPr>
        <p:spPr>
          <a:xfrm>
            <a:off x="460228" y="5025599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subtract  </a:t>
            </a:r>
            <a:r>
              <a:rPr lang="en-US" sz="4800" b="1" dirty="0">
                <a:solidFill>
                  <a:srgbClr val="FFC000"/>
                </a:solidFill>
                <a:effectLst>
                  <a:glow rad="228600">
                    <a:srgbClr val="FFC000">
                      <a:alpha val="60000"/>
                    </a:srgbClr>
                  </a:glow>
                </a:effectLst>
                <a:latin typeface="Comic Sans MS" panose="030F0702030302020204" pitchFamily="66" charset="0"/>
              </a:rPr>
              <a:t>100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9601FE4-9EC8-46AE-8C81-0004580617BD}"/>
              </a:ext>
            </a:extLst>
          </p:cNvPr>
          <p:cNvGrpSpPr/>
          <p:nvPr/>
        </p:nvGrpSpPr>
        <p:grpSpPr>
          <a:xfrm>
            <a:off x="7152833" y="526058"/>
            <a:ext cx="515816" cy="563603"/>
            <a:chOff x="8567317" y="2865396"/>
            <a:chExt cx="515816" cy="56360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5AE15C0-8E36-4BC4-9138-DEA3A8B5D14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84A387F-9EC6-473C-B6A2-35BBA166973C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FC05208-3AFA-4DCC-ADAC-A2A689BB687B}"/>
              </a:ext>
            </a:extLst>
          </p:cNvPr>
          <p:cNvGrpSpPr/>
          <p:nvPr/>
        </p:nvGrpSpPr>
        <p:grpSpPr>
          <a:xfrm>
            <a:off x="7152833" y="1019771"/>
            <a:ext cx="515816" cy="563603"/>
            <a:chOff x="8567317" y="2865396"/>
            <a:chExt cx="515816" cy="563603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B11850C9-B683-4CBA-B9C6-1890EF390F4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27D928BB-FF1D-48B1-B2EC-699696B955EE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52DFC447-439F-4A82-97F4-50A646B3FD55}"/>
              </a:ext>
            </a:extLst>
          </p:cNvPr>
          <p:cNvGrpSpPr/>
          <p:nvPr/>
        </p:nvGrpSpPr>
        <p:grpSpPr>
          <a:xfrm>
            <a:off x="7152833" y="1416903"/>
            <a:ext cx="515816" cy="563603"/>
            <a:chOff x="8567317" y="2865396"/>
            <a:chExt cx="515816" cy="563603"/>
          </a:xfrm>
        </p:grpSpPr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FC0EBCD9-322F-4843-B871-DD882ABADC7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4F7DFD45-9E71-47C1-AC1D-E3598AB381EB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74CF3BAE-80BB-467E-A432-7A119905A8AD}"/>
              </a:ext>
            </a:extLst>
          </p:cNvPr>
          <p:cNvGrpSpPr/>
          <p:nvPr/>
        </p:nvGrpSpPr>
        <p:grpSpPr>
          <a:xfrm>
            <a:off x="7152833" y="1966098"/>
            <a:ext cx="515816" cy="563603"/>
            <a:chOff x="8567317" y="2865396"/>
            <a:chExt cx="515816" cy="563603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88F84F8-08D9-4AA0-BFCB-ED6C74DBA7F2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AAC1C699-762F-41E4-8C5C-A4F94DC821DD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FE5994E1-DA45-4D9C-B874-BEB32D52895E}"/>
              </a:ext>
            </a:extLst>
          </p:cNvPr>
          <p:cNvGrpSpPr/>
          <p:nvPr/>
        </p:nvGrpSpPr>
        <p:grpSpPr>
          <a:xfrm>
            <a:off x="7152833" y="2377638"/>
            <a:ext cx="515816" cy="563603"/>
            <a:chOff x="8567317" y="2865396"/>
            <a:chExt cx="515816" cy="563603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DE76134C-FF5F-410E-8B14-166677EC8C1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8" name="Straight Arrow Connector 137">
              <a:extLst>
                <a:ext uri="{FF2B5EF4-FFF2-40B4-BE49-F238E27FC236}">
                  <a16:creationId xmlns:a16="http://schemas.microsoft.com/office/drawing/2014/main" id="{44296DDF-9AD9-4AF2-A51B-6726F90B13CE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C0C1D1C-19C4-4828-9F94-1FD3F44027B0}"/>
              </a:ext>
            </a:extLst>
          </p:cNvPr>
          <p:cNvGrpSpPr/>
          <p:nvPr/>
        </p:nvGrpSpPr>
        <p:grpSpPr>
          <a:xfrm>
            <a:off x="7152833" y="2906480"/>
            <a:ext cx="515816" cy="563603"/>
            <a:chOff x="8567317" y="2865396"/>
            <a:chExt cx="515816" cy="563603"/>
          </a:xfrm>
        </p:grpSpPr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4816C89B-22E7-432B-ADC2-9C34D15E78E0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id="{BF50EA20-0C61-49DD-BBDB-9C0CDA8CD242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A0049A57-7138-4F25-8EF7-00C88680517F}"/>
              </a:ext>
            </a:extLst>
          </p:cNvPr>
          <p:cNvGrpSpPr/>
          <p:nvPr/>
        </p:nvGrpSpPr>
        <p:grpSpPr>
          <a:xfrm>
            <a:off x="7152833" y="3353157"/>
            <a:ext cx="515816" cy="563603"/>
            <a:chOff x="8567317" y="2865396"/>
            <a:chExt cx="515816" cy="563603"/>
          </a:xfrm>
        </p:grpSpPr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5BB9EA72-BA6A-485D-81B3-1AE5EC883B73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EBEAA143-EB87-4B76-9C8A-08AA45271466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B07B388-ECB9-4C5E-8285-E95780C8D85A}"/>
              </a:ext>
            </a:extLst>
          </p:cNvPr>
          <p:cNvGrpSpPr/>
          <p:nvPr/>
        </p:nvGrpSpPr>
        <p:grpSpPr>
          <a:xfrm>
            <a:off x="7152833" y="3860045"/>
            <a:ext cx="515816" cy="563603"/>
            <a:chOff x="8567317" y="2865396"/>
            <a:chExt cx="515816" cy="563603"/>
          </a:xfrm>
        </p:grpSpPr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D89884CF-D135-4D3C-A84F-2C56DD3CEB0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97022FDC-D5C2-4082-99CD-1DF5763AC530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E60BB9EF-C690-4ED0-98C9-9568ADFF63B5}"/>
              </a:ext>
            </a:extLst>
          </p:cNvPr>
          <p:cNvGrpSpPr/>
          <p:nvPr/>
        </p:nvGrpSpPr>
        <p:grpSpPr>
          <a:xfrm>
            <a:off x="7515505" y="3931278"/>
            <a:ext cx="802947" cy="492370"/>
            <a:chOff x="8280186" y="2936629"/>
            <a:chExt cx="802947" cy="492370"/>
          </a:xfrm>
        </p:grpSpPr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F084DD6E-CE3B-485B-930A-BE49954DBC1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id="{424E3B4A-A843-4B3C-8690-CA4F18413B5D}"/>
                </a:ext>
              </a:extLst>
            </p:cNvPr>
            <p:cNvCxnSpPr>
              <a:cxnSpLocks/>
              <a:endCxn id="152" idx="3"/>
            </p:cNvCxnSpPr>
            <p:nvPr/>
          </p:nvCxnSpPr>
          <p:spPr>
            <a:xfrm>
              <a:off x="8280186" y="3356893"/>
              <a:ext cx="36267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8C8AE437-9F88-4C53-8FC9-0E627587F1C1}"/>
              </a:ext>
            </a:extLst>
          </p:cNvPr>
          <p:cNvGrpSpPr/>
          <p:nvPr/>
        </p:nvGrpSpPr>
        <p:grpSpPr>
          <a:xfrm>
            <a:off x="8218890" y="3931278"/>
            <a:ext cx="802947" cy="492370"/>
            <a:chOff x="8280186" y="2936629"/>
            <a:chExt cx="802947" cy="492370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4132EEB5-A41B-4679-9454-0C8FA9B1C39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0D77EC6A-D8CA-4B96-8983-11EB4D57FDE5}"/>
                </a:ext>
              </a:extLst>
            </p:cNvPr>
            <p:cNvCxnSpPr>
              <a:cxnSpLocks/>
              <a:endCxn id="155" idx="3"/>
            </p:cNvCxnSpPr>
            <p:nvPr/>
          </p:nvCxnSpPr>
          <p:spPr>
            <a:xfrm>
              <a:off x="8280186" y="3356893"/>
              <a:ext cx="36267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5D0F7A7B-5396-4DC7-8B52-BD682226345F}"/>
              </a:ext>
            </a:extLst>
          </p:cNvPr>
          <p:cNvGrpSpPr/>
          <p:nvPr/>
        </p:nvGrpSpPr>
        <p:grpSpPr>
          <a:xfrm>
            <a:off x="8918730" y="3931278"/>
            <a:ext cx="802947" cy="492370"/>
            <a:chOff x="8280186" y="2936629"/>
            <a:chExt cx="802947" cy="492370"/>
          </a:xfrm>
        </p:grpSpPr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A13F9037-CAD1-498E-92C0-5CE55333521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3" name="Straight Arrow Connector 192">
              <a:extLst>
                <a:ext uri="{FF2B5EF4-FFF2-40B4-BE49-F238E27FC236}">
                  <a16:creationId xmlns:a16="http://schemas.microsoft.com/office/drawing/2014/main" id="{DA1B9CE8-2767-4227-8324-6CA9C6BB4CAC}"/>
                </a:ext>
              </a:extLst>
            </p:cNvPr>
            <p:cNvCxnSpPr>
              <a:cxnSpLocks/>
              <a:endCxn id="174" idx="3"/>
            </p:cNvCxnSpPr>
            <p:nvPr/>
          </p:nvCxnSpPr>
          <p:spPr>
            <a:xfrm>
              <a:off x="8280186" y="3356893"/>
              <a:ext cx="36267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A66B05A-C660-4D1B-9FC9-158B4EC1581F}"/>
              </a:ext>
            </a:extLst>
          </p:cNvPr>
          <p:cNvGrpSpPr/>
          <p:nvPr/>
        </p:nvGrpSpPr>
        <p:grpSpPr>
          <a:xfrm>
            <a:off x="9633093" y="3931278"/>
            <a:ext cx="802947" cy="492370"/>
            <a:chOff x="8280186" y="2936629"/>
            <a:chExt cx="802947" cy="492370"/>
          </a:xfrm>
        </p:grpSpPr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5359644D-C900-4A76-8571-8E17470E23F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B1B002F1-A87B-46C8-85F6-C7DDD9D2FB76}"/>
                </a:ext>
              </a:extLst>
            </p:cNvPr>
            <p:cNvCxnSpPr>
              <a:cxnSpLocks/>
              <a:endCxn id="195" idx="3"/>
            </p:cNvCxnSpPr>
            <p:nvPr/>
          </p:nvCxnSpPr>
          <p:spPr>
            <a:xfrm>
              <a:off x="8280186" y="3356893"/>
              <a:ext cx="36267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E91A205-3B1D-4618-B19A-8E8DD1CCA934}"/>
              </a:ext>
            </a:extLst>
          </p:cNvPr>
          <p:cNvGrpSpPr/>
          <p:nvPr/>
        </p:nvGrpSpPr>
        <p:grpSpPr>
          <a:xfrm>
            <a:off x="10322410" y="3931278"/>
            <a:ext cx="802947" cy="492370"/>
            <a:chOff x="8280186" y="2936629"/>
            <a:chExt cx="802947" cy="492370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2A4EDE3C-D89B-4295-A39B-C5C48E97060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9" name="Straight Arrow Connector 198">
              <a:extLst>
                <a:ext uri="{FF2B5EF4-FFF2-40B4-BE49-F238E27FC236}">
                  <a16:creationId xmlns:a16="http://schemas.microsoft.com/office/drawing/2014/main" id="{FF8436C4-0CD3-4C68-9333-74695AEA9658}"/>
                </a:ext>
              </a:extLst>
            </p:cNvPr>
            <p:cNvCxnSpPr>
              <a:cxnSpLocks/>
              <a:endCxn id="198" idx="3"/>
            </p:cNvCxnSpPr>
            <p:nvPr/>
          </p:nvCxnSpPr>
          <p:spPr>
            <a:xfrm>
              <a:off x="8280186" y="3356893"/>
              <a:ext cx="36267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1C88D5FD-8EF3-4A1B-B8A5-E378D658B344}"/>
              </a:ext>
            </a:extLst>
          </p:cNvPr>
          <p:cNvGrpSpPr/>
          <p:nvPr/>
        </p:nvGrpSpPr>
        <p:grpSpPr>
          <a:xfrm>
            <a:off x="11005797" y="3931278"/>
            <a:ext cx="802947" cy="492370"/>
            <a:chOff x="8280186" y="2936629"/>
            <a:chExt cx="802947" cy="492370"/>
          </a:xfrm>
        </p:grpSpPr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24B1BD36-1192-44B9-B749-8B65A999501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2" name="Straight Arrow Connector 201">
              <a:extLst>
                <a:ext uri="{FF2B5EF4-FFF2-40B4-BE49-F238E27FC236}">
                  <a16:creationId xmlns:a16="http://schemas.microsoft.com/office/drawing/2014/main" id="{4486AAC2-2EE5-4404-879A-98F286A8D50C}"/>
                </a:ext>
              </a:extLst>
            </p:cNvPr>
            <p:cNvCxnSpPr>
              <a:cxnSpLocks/>
              <a:endCxn id="201" idx="3"/>
            </p:cNvCxnSpPr>
            <p:nvPr/>
          </p:nvCxnSpPr>
          <p:spPr>
            <a:xfrm>
              <a:off x="8280186" y="3356893"/>
              <a:ext cx="36267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020A0007-EC1E-4AE7-A454-DA53556F8635}"/>
              </a:ext>
            </a:extLst>
          </p:cNvPr>
          <p:cNvGrpSpPr/>
          <p:nvPr/>
        </p:nvGrpSpPr>
        <p:grpSpPr>
          <a:xfrm>
            <a:off x="4718064" y="4395512"/>
            <a:ext cx="802947" cy="492370"/>
            <a:chOff x="8280186" y="2936629"/>
            <a:chExt cx="802947" cy="492370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B95B55EB-58D5-4257-BC1D-E657F6EC0A8D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5" name="Straight Arrow Connector 204">
              <a:extLst>
                <a:ext uri="{FF2B5EF4-FFF2-40B4-BE49-F238E27FC236}">
                  <a16:creationId xmlns:a16="http://schemas.microsoft.com/office/drawing/2014/main" id="{5FD5FDBB-1D31-4CB9-B411-6ACEA0FD78EC}"/>
                </a:ext>
              </a:extLst>
            </p:cNvPr>
            <p:cNvCxnSpPr>
              <a:cxnSpLocks/>
              <a:endCxn id="204" idx="3"/>
            </p:cNvCxnSpPr>
            <p:nvPr/>
          </p:nvCxnSpPr>
          <p:spPr>
            <a:xfrm>
              <a:off x="8280186" y="3356893"/>
              <a:ext cx="36267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7CC9133B-A42D-437B-AE0F-2AC6895DB6E4}"/>
              </a:ext>
            </a:extLst>
          </p:cNvPr>
          <p:cNvGrpSpPr/>
          <p:nvPr/>
        </p:nvGrpSpPr>
        <p:grpSpPr>
          <a:xfrm>
            <a:off x="5005195" y="3931207"/>
            <a:ext cx="515816" cy="553388"/>
            <a:chOff x="8567317" y="2936629"/>
            <a:chExt cx="515816" cy="553388"/>
          </a:xfrm>
        </p:grpSpPr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95C89FF0-ECAA-4403-950E-BDEF9F109A3E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8" name="Straight Arrow Connector 207">
              <a:extLst>
                <a:ext uri="{FF2B5EF4-FFF2-40B4-BE49-F238E27FC236}">
                  <a16:creationId xmlns:a16="http://schemas.microsoft.com/office/drawing/2014/main" id="{4C0953F2-248A-4861-AEA3-0A7435E622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200024"/>
              <a:ext cx="0" cy="289993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4B5A79B-C008-46E7-A38B-E70B39012BD9}"/>
              </a:ext>
            </a:extLst>
          </p:cNvPr>
          <p:cNvGrpSpPr/>
          <p:nvPr/>
        </p:nvGrpSpPr>
        <p:grpSpPr>
          <a:xfrm>
            <a:off x="5005195" y="3440104"/>
            <a:ext cx="515816" cy="553388"/>
            <a:chOff x="8567317" y="2936629"/>
            <a:chExt cx="515816" cy="553388"/>
          </a:xfrm>
        </p:grpSpPr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963271C2-836D-4D2F-A9B0-947BEFE2333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1" name="Straight Arrow Connector 210">
              <a:extLst>
                <a:ext uri="{FF2B5EF4-FFF2-40B4-BE49-F238E27FC236}">
                  <a16:creationId xmlns:a16="http://schemas.microsoft.com/office/drawing/2014/main" id="{D363E6E2-F312-473C-BB63-8447C58B4A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200024"/>
              <a:ext cx="0" cy="289993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8D57D30-7B0E-406B-86A3-C916D8E90D46}"/>
              </a:ext>
            </a:extLst>
          </p:cNvPr>
          <p:cNvGrpSpPr/>
          <p:nvPr/>
        </p:nvGrpSpPr>
        <p:grpSpPr>
          <a:xfrm>
            <a:off x="5005195" y="2953378"/>
            <a:ext cx="515816" cy="553388"/>
            <a:chOff x="8567317" y="2936629"/>
            <a:chExt cx="515816" cy="553388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F8C8B5B4-6AFF-4256-848F-8EDA4A03393A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4" name="Straight Arrow Connector 213">
              <a:extLst>
                <a:ext uri="{FF2B5EF4-FFF2-40B4-BE49-F238E27FC236}">
                  <a16:creationId xmlns:a16="http://schemas.microsoft.com/office/drawing/2014/main" id="{614F2D9D-656A-46BC-9E6F-92C4B92BF0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200024"/>
              <a:ext cx="0" cy="289993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F867C70E-7C07-44F9-88CB-84E59AB00782}"/>
              </a:ext>
            </a:extLst>
          </p:cNvPr>
          <p:cNvGrpSpPr/>
          <p:nvPr/>
        </p:nvGrpSpPr>
        <p:grpSpPr>
          <a:xfrm>
            <a:off x="5005195" y="2525688"/>
            <a:ext cx="515816" cy="553388"/>
            <a:chOff x="8567317" y="2936629"/>
            <a:chExt cx="515816" cy="553388"/>
          </a:xfrm>
        </p:grpSpPr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38F3064D-647C-49E4-A667-A4D92ADE458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7" name="Straight Arrow Connector 216">
              <a:extLst>
                <a:ext uri="{FF2B5EF4-FFF2-40B4-BE49-F238E27FC236}">
                  <a16:creationId xmlns:a16="http://schemas.microsoft.com/office/drawing/2014/main" id="{2E193DBE-DE2E-4F45-8177-483D0CB84B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5225" y="3200024"/>
              <a:ext cx="0" cy="289993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93C9990B-CDB7-4B04-BF17-B44E35831327}"/>
              </a:ext>
            </a:extLst>
          </p:cNvPr>
          <p:cNvGrpSpPr/>
          <p:nvPr/>
        </p:nvGrpSpPr>
        <p:grpSpPr>
          <a:xfrm>
            <a:off x="11314416" y="2003822"/>
            <a:ext cx="613434" cy="492370"/>
            <a:chOff x="8567317" y="2936629"/>
            <a:chExt cx="613434" cy="492370"/>
          </a:xfrm>
        </p:grpSpPr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D6C10307-EF43-4C30-8B71-78EB9E339C5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0" name="Straight Arrow Connector 219">
              <a:extLst>
                <a:ext uri="{FF2B5EF4-FFF2-40B4-BE49-F238E27FC236}">
                  <a16:creationId xmlns:a16="http://schemas.microsoft.com/office/drawing/2014/main" id="{1AE6CF24-A4C6-4ED8-89F4-25F9DBE3E7D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25224" y="3381678"/>
              <a:ext cx="355527" cy="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7A9E6B74-45B4-4BBF-A1B3-1DFDC41FDD70}"/>
              </a:ext>
            </a:extLst>
          </p:cNvPr>
          <p:cNvGrpSpPr/>
          <p:nvPr/>
        </p:nvGrpSpPr>
        <p:grpSpPr>
          <a:xfrm>
            <a:off x="10611767" y="2003822"/>
            <a:ext cx="613434" cy="492370"/>
            <a:chOff x="8567317" y="2936629"/>
            <a:chExt cx="613434" cy="492370"/>
          </a:xfrm>
        </p:grpSpPr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8BA15232-F29B-4AD8-BF52-831416F3AA9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3" name="Straight Arrow Connector 222">
              <a:extLst>
                <a:ext uri="{FF2B5EF4-FFF2-40B4-BE49-F238E27FC236}">
                  <a16:creationId xmlns:a16="http://schemas.microsoft.com/office/drawing/2014/main" id="{A68C593B-2490-4E61-8BE4-08540C3B543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25224" y="3381678"/>
              <a:ext cx="355527" cy="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AD0312D9-5DAD-4C1E-999C-753FFA581E4D}"/>
              </a:ext>
            </a:extLst>
          </p:cNvPr>
          <p:cNvGrpSpPr/>
          <p:nvPr/>
        </p:nvGrpSpPr>
        <p:grpSpPr>
          <a:xfrm>
            <a:off x="9951757" y="2003822"/>
            <a:ext cx="613434" cy="492370"/>
            <a:chOff x="8567317" y="2936629"/>
            <a:chExt cx="613434" cy="492370"/>
          </a:xfrm>
        </p:grpSpPr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1AB3AB6B-62A1-4559-A589-467060B9515E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6" name="Straight Arrow Connector 225">
              <a:extLst>
                <a:ext uri="{FF2B5EF4-FFF2-40B4-BE49-F238E27FC236}">
                  <a16:creationId xmlns:a16="http://schemas.microsoft.com/office/drawing/2014/main" id="{D68396E5-9ADF-4991-B635-8BB65EDCA60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25224" y="3381678"/>
              <a:ext cx="355527" cy="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86CF6122-120C-48F7-8151-72A9EBA832DD}"/>
              </a:ext>
            </a:extLst>
          </p:cNvPr>
          <p:cNvGrpSpPr/>
          <p:nvPr/>
        </p:nvGrpSpPr>
        <p:grpSpPr>
          <a:xfrm>
            <a:off x="9205861" y="2003822"/>
            <a:ext cx="613434" cy="492370"/>
            <a:chOff x="8567317" y="2936629"/>
            <a:chExt cx="613434" cy="492370"/>
          </a:xfrm>
        </p:grpSpPr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4B5DCD36-E6C7-4A19-A53E-0279FFC9B47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29" name="Straight Arrow Connector 228">
              <a:extLst>
                <a:ext uri="{FF2B5EF4-FFF2-40B4-BE49-F238E27FC236}">
                  <a16:creationId xmlns:a16="http://schemas.microsoft.com/office/drawing/2014/main" id="{21FE3084-62EE-49F2-89A8-D4A2A9BAFB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25224" y="3381678"/>
              <a:ext cx="355527" cy="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90760572-65FE-4415-BBE8-FD42F35A0275}"/>
              </a:ext>
            </a:extLst>
          </p:cNvPr>
          <p:cNvGrpSpPr/>
          <p:nvPr/>
        </p:nvGrpSpPr>
        <p:grpSpPr>
          <a:xfrm>
            <a:off x="8526774" y="2003822"/>
            <a:ext cx="613434" cy="492370"/>
            <a:chOff x="8567317" y="2936629"/>
            <a:chExt cx="613434" cy="492370"/>
          </a:xfrm>
        </p:grpSpPr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9726BBFE-E20E-4841-A19D-4C1B986C9134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2" name="Straight Arrow Connector 231">
              <a:extLst>
                <a:ext uri="{FF2B5EF4-FFF2-40B4-BE49-F238E27FC236}">
                  <a16:creationId xmlns:a16="http://schemas.microsoft.com/office/drawing/2014/main" id="{3D48B6F6-8D01-4605-8145-5C389D50E84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825224" y="3381678"/>
              <a:ext cx="355527" cy="1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6DB39E71-8DF4-438B-BB43-DAD6FC12C111}"/>
              </a:ext>
            </a:extLst>
          </p:cNvPr>
          <p:cNvGrpSpPr/>
          <p:nvPr/>
        </p:nvGrpSpPr>
        <p:grpSpPr>
          <a:xfrm>
            <a:off x="8526774" y="2377638"/>
            <a:ext cx="515816" cy="575740"/>
            <a:chOff x="8567317" y="2853259"/>
            <a:chExt cx="515816" cy="575740"/>
          </a:xfrm>
        </p:grpSpPr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E5E339F9-E343-4957-B07B-0FA6A61D22A8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5" name="Straight Arrow Connector 234">
              <a:extLst>
                <a:ext uri="{FF2B5EF4-FFF2-40B4-BE49-F238E27FC236}">
                  <a16:creationId xmlns:a16="http://schemas.microsoft.com/office/drawing/2014/main" id="{0A9E21ED-65C5-40DD-B79E-005E25F555EA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3" y="2853259"/>
              <a:ext cx="1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A9BB4BB5-5AA8-46A0-A304-9DB824922326}"/>
              </a:ext>
            </a:extLst>
          </p:cNvPr>
          <p:cNvGrpSpPr/>
          <p:nvPr/>
        </p:nvGrpSpPr>
        <p:grpSpPr>
          <a:xfrm>
            <a:off x="8526774" y="2871787"/>
            <a:ext cx="515816" cy="575740"/>
            <a:chOff x="8567317" y="2853259"/>
            <a:chExt cx="515816" cy="575740"/>
          </a:xfrm>
        </p:grpSpPr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FA4F879D-D939-47B1-8B09-B446B731D54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6" name="Straight Arrow Connector 255">
              <a:extLst>
                <a:ext uri="{FF2B5EF4-FFF2-40B4-BE49-F238E27FC236}">
                  <a16:creationId xmlns:a16="http://schemas.microsoft.com/office/drawing/2014/main" id="{345A11B7-CA08-4C95-B753-682AFB201B71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3" y="2853259"/>
              <a:ext cx="1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890CA1B1-B494-4255-BF63-4E2F7C8EA7A3}"/>
              </a:ext>
            </a:extLst>
          </p:cNvPr>
          <p:cNvGrpSpPr/>
          <p:nvPr/>
        </p:nvGrpSpPr>
        <p:grpSpPr>
          <a:xfrm>
            <a:off x="8526774" y="3349842"/>
            <a:ext cx="515816" cy="575740"/>
            <a:chOff x="8567317" y="2853259"/>
            <a:chExt cx="515816" cy="575740"/>
          </a:xfrm>
        </p:grpSpPr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30161180-4D4C-4A66-A7EE-8CCEB09FF2E3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9" name="Straight Arrow Connector 258">
              <a:extLst>
                <a:ext uri="{FF2B5EF4-FFF2-40B4-BE49-F238E27FC236}">
                  <a16:creationId xmlns:a16="http://schemas.microsoft.com/office/drawing/2014/main" id="{179AC0E0-EF13-4267-B811-3DF0E77AEAF6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3" y="2853259"/>
              <a:ext cx="1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5F19C0F-616A-4778-A7C1-CE4216C4B837}"/>
              </a:ext>
            </a:extLst>
          </p:cNvPr>
          <p:cNvGrpSpPr/>
          <p:nvPr/>
        </p:nvGrpSpPr>
        <p:grpSpPr>
          <a:xfrm>
            <a:off x="8526774" y="3818292"/>
            <a:ext cx="515816" cy="575740"/>
            <a:chOff x="8567317" y="2853259"/>
            <a:chExt cx="515816" cy="575740"/>
          </a:xfrm>
        </p:grpSpPr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A171269F-A3EE-4D4E-A1A2-1344A3E399E3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3" name="Straight Arrow Connector 262">
              <a:extLst>
                <a:ext uri="{FF2B5EF4-FFF2-40B4-BE49-F238E27FC236}">
                  <a16:creationId xmlns:a16="http://schemas.microsoft.com/office/drawing/2014/main" id="{30D581C3-41E6-449D-A1EE-939FCCE77B69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3" y="2853259"/>
              <a:ext cx="1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B37E1ACF-E71D-4A09-84D5-ED070CA75828}"/>
              </a:ext>
            </a:extLst>
          </p:cNvPr>
          <p:cNvGrpSpPr/>
          <p:nvPr/>
        </p:nvGrpSpPr>
        <p:grpSpPr>
          <a:xfrm>
            <a:off x="8526774" y="4285989"/>
            <a:ext cx="515816" cy="575740"/>
            <a:chOff x="8567317" y="2853259"/>
            <a:chExt cx="515816" cy="575740"/>
          </a:xfrm>
        </p:grpSpPr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01811DF8-4F2D-4504-84F6-2E4037250D3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6" name="Straight Arrow Connector 265">
              <a:extLst>
                <a:ext uri="{FF2B5EF4-FFF2-40B4-BE49-F238E27FC236}">
                  <a16:creationId xmlns:a16="http://schemas.microsoft.com/office/drawing/2014/main" id="{0D45D994-315A-4389-8846-759F898EB14E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3" y="2853259"/>
              <a:ext cx="1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2E68B3F8-3E2F-4716-BEE2-D4E447DA546B}"/>
              </a:ext>
            </a:extLst>
          </p:cNvPr>
          <p:cNvGrpSpPr/>
          <p:nvPr/>
        </p:nvGrpSpPr>
        <p:grpSpPr>
          <a:xfrm>
            <a:off x="8526774" y="4735993"/>
            <a:ext cx="515816" cy="575740"/>
            <a:chOff x="8567317" y="2853259"/>
            <a:chExt cx="515816" cy="575740"/>
          </a:xfrm>
        </p:grpSpPr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72C2AF96-7E63-4D35-A92B-4BD5D7BB3548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69" name="Straight Arrow Connector 268">
              <a:extLst>
                <a:ext uri="{FF2B5EF4-FFF2-40B4-BE49-F238E27FC236}">
                  <a16:creationId xmlns:a16="http://schemas.microsoft.com/office/drawing/2014/main" id="{DDC60E3C-1423-4E63-8AA2-9D894221D1F6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3" y="2853259"/>
              <a:ext cx="1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28797774-D1B2-401B-8930-68089FC1FEF3}"/>
              </a:ext>
            </a:extLst>
          </p:cNvPr>
          <p:cNvGrpSpPr/>
          <p:nvPr/>
        </p:nvGrpSpPr>
        <p:grpSpPr>
          <a:xfrm>
            <a:off x="8526774" y="5216456"/>
            <a:ext cx="515816" cy="575740"/>
            <a:chOff x="8567317" y="2853259"/>
            <a:chExt cx="515816" cy="575740"/>
          </a:xfrm>
        </p:grpSpPr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336A337B-16BD-4C61-A860-F9E663131151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2" name="Straight Arrow Connector 271">
              <a:extLst>
                <a:ext uri="{FF2B5EF4-FFF2-40B4-BE49-F238E27FC236}">
                  <a16:creationId xmlns:a16="http://schemas.microsoft.com/office/drawing/2014/main" id="{3EA68D00-E00C-4012-BEA1-36AF1171D376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3" y="2853259"/>
              <a:ext cx="1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3" name="Group 272">
            <a:extLst>
              <a:ext uri="{FF2B5EF4-FFF2-40B4-BE49-F238E27FC236}">
                <a16:creationId xmlns:a16="http://schemas.microsoft.com/office/drawing/2014/main" id="{EF8B2257-943E-40C4-B92B-DA1D5D4F2F4F}"/>
              </a:ext>
            </a:extLst>
          </p:cNvPr>
          <p:cNvGrpSpPr/>
          <p:nvPr/>
        </p:nvGrpSpPr>
        <p:grpSpPr>
          <a:xfrm>
            <a:off x="8967050" y="5299826"/>
            <a:ext cx="754627" cy="492370"/>
            <a:chOff x="8328506" y="2936629"/>
            <a:chExt cx="754627" cy="492370"/>
          </a:xfrm>
        </p:grpSpPr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DC53DAD5-84AC-4BB8-8875-E0E08A4E9BE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5" name="Straight Arrow Connector 274">
              <a:extLst>
                <a:ext uri="{FF2B5EF4-FFF2-40B4-BE49-F238E27FC236}">
                  <a16:creationId xmlns:a16="http://schemas.microsoft.com/office/drawing/2014/main" id="{D1F9B2E5-CC2F-49A7-A2BD-8C311BB9B2FC}"/>
                </a:ext>
              </a:extLst>
            </p:cNvPr>
            <p:cNvCxnSpPr>
              <a:cxnSpLocks/>
              <a:stCxn id="271" idx="5"/>
              <a:endCxn id="274" idx="3"/>
            </p:cNvCxnSpPr>
            <p:nvPr/>
          </p:nvCxnSpPr>
          <p:spPr>
            <a:xfrm>
              <a:off x="8328506" y="3356893"/>
              <a:ext cx="31435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2EDD3467-2E48-4A3E-A67C-C85F9ECEF11D}"/>
              </a:ext>
            </a:extLst>
          </p:cNvPr>
          <p:cNvGrpSpPr/>
          <p:nvPr/>
        </p:nvGrpSpPr>
        <p:grpSpPr>
          <a:xfrm>
            <a:off x="9681413" y="5299826"/>
            <a:ext cx="754627" cy="492370"/>
            <a:chOff x="8328506" y="2936629"/>
            <a:chExt cx="754627" cy="492370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2B0D7024-C1BC-4B29-BE7B-D0C3A3CC096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8" name="Straight Arrow Connector 277">
              <a:extLst>
                <a:ext uri="{FF2B5EF4-FFF2-40B4-BE49-F238E27FC236}">
                  <a16:creationId xmlns:a16="http://schemas.microsoft.com/office/drawing/2014/main" id="{20AFED0D-5FD8-4487-9470-C734469E5F5D}"/>
                </a:ext>
              </a:extLst>
            </p:cNvPr>
            <p:cNvCxnSpPr>
              <a:cxnSpLocks/>
              <a:endCxn id="277" idx="3"/>
            </p:cNvCxnSpPr>
            <p:nvPr/>
          </p:nvCxnSpPr>
          <p:spPr>
            <a:xfrm>
              <a:off x="8328506" y="3356893"/>
              <a:ext cx="31435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8DFDCC54-F600-47D5-A22F-D04E0B691DBA}"/>
              </a:ext>
            </a:extLst>
          </p:cNvPr>
          <p:cNvGrpSpPr/>
          <p:nvPr/>
        </p:nvGrpSpPr>
        <p:grpSpPr>
          <a:xfrm>
            <a:off x="10370730" y="5299826"/>
            <a:ext cx="754627" cy="492370"/>
            <a:chOff x="8328506" y="2936629"/>
            <a:chExt cx="754627" cy="492370"/>
          </a:xfrm>
        </p:grpSpPr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DB042091-BF4E-420A-B4A8-0EF453848A9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1" name="Straight Arrow Connector 280">
              <a:extLst>
                <a:ext uri="{FF2B5EF4-FFF2-40B4-BE49-F238E27FC236}">
                  <a16:creationId xmlns:a16="http://schemas.microsoft.com/office/drawing/2014/main" id="{56A67261-9BAD-4391-8727-04AF03092E92}"/>
                </a:ext>
              </a:extLst>
            </p:cNvPr>
            <p:cNvCxnSpPr>
              <a:cxnSpLocks/>
              <a:endCxn id="280" idx="3"/>
            </p:cNvCxnSpPr>
            <p:nvPr/>
          </p:nvCxnSpPr>
          <p:spPr>
            <a:xfrm>
              <a:off x="8328506" y="3356893"/>
              <a:ext cx="314351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481DFD9E-772C-40D0-A75F-5BFA1C71E532}"/>
              </a:ext>
            </a:extLst>
          </p:cNvPr>
          <p:cNvGrpSpPr/>
          <p:nvPr/>
        </p:nvGrpSpPr>
        <p:grpSpPr>
          <a:xfrm>
            <a:off x="10609541" y="4856443"/>
            <a:ext cx="515816" cy="596012"/>
            <a:chOff x="8567317" y="2936629"/>
            <a:chExt cx="515816" cy="596012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AF5491B8-448E-452E-AC08-EFDDBA68EAC1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4" name="Straight Arrow Connector 283">
              <a:extLst>
                <a:ext uri="{FF2B5EF4-FFF2-40B4-BE49-F238E27FC236}">
                  <a16:creationId xmlns:a16="http://schemas.microsoft.com/office/drawing/2014/main" id="{2555C44F-D654-43D1-9A13-828BA4DCF4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171E22C6-B76A-4C55-8DB8-3EBDA85F0F0E}"/>
              </a:ext>
            </a:extLst>
          </p:cNvPr>
          <p:cNvGrpSpPr/>
          <p:nvPr/>
        </p:nvGrpSpPr>
        <p:grpSpPr>
          <a:xfrm>
            <a:off x="10609541" y="4354569"/>
            <a:ext cx="515816" cy="596012"/>
            <a:chOff x="8567317" y="2936629"/>
            <a:chExt cx="515816" cy="596012"/>
          </a:xfrm>
        </p:grpSpPr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DF41FF06-A88E-4DE5-B38E-B93BEF19537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7" name="Straight Arrow Connector 286">
              <a:extLst>
                <a:ext uri="{FF2B5EF4-FFF2-40B4-BE49-F238E27FC236}">
                  <a16:creationId xmlns:a16="http://schemas.microsoft.com/office/drawing/2014/main" id="{0F89EBA3-5559-40F6-B684-E9B6FFD313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467428F2-DE24-40CE-A8AA-D6129FB41964}"/>
              </a:ext>
            </a:extLst>
          </p:cNvPr>
          <p:cNvGrpSpPr/>
          <p:nvPr/>
        </p:nvGrpSpPr>
        <p:grpSpPr>
          <a:xfrm>
            <a:off x="10609541" y="3920690"/>
            <a:ext cx="515816" cy="596012"/>
            <a:chOff x="8567317" y="2936629"/>
            <a:chExt cx="515816" cy="596012"/>
          </a:xfrm>
        </p:grpSpPr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5DC82934-89B2-4108-A769-59B50AD5E172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2" name="Straight Arrow Connector 291">
              <a:extLst>
                <a:ext uri="{FF2B5EF4-FFF2-40B4-BE49-F238E27FC236}">
                  <a16:creationId xmlns:a16="http://schemas.microsoft.com/office/drawing/2014/main" id="{B642107E-EA48-48D3-A09B-B19F1F20F6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BD8348AC-70FD-4608-8DC5-0C43B90D258E}"/>
              </a:ext>
            </a:extLst>
          </p:cNvPr>
          <p:cNvGrpSpPr/>
          <p:nvPr/>
        </p:nvGrpSpPr>
        <p:grpSpPr>
          <a:xfrm>
            <a:off x="10609541" y="3428844"/>
            <a:ext cx="515816" cy="596012"/>
            <a:chOff x="8567317" y="2936629"/>
            <a:chExt cx="515816" cy="596012"/>
          </a:xfrm>
        </p:grpSpPr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8068D0E3-5687-41D3-B406-DC575D9ABF4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51F9335E-4DEE-4ED7-81A7-78A20BFCCA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67A6BF3D-2CAC-4DF1-824F-47B6CCEDB588}"/>
              </a:ext>
            </a:extLst>
          </p:cNvPr>
          <p:cNvGrpSpPr/>
          <p:nvPr/>
        </p:nvGrpSpPr>
        <p:grpSpPr>
          <a:xfrm>
            <a:off x="10609541" y="2948999"/>
            <a:ext cx="515816" cy="596012"/>
            <a:chOff x="8567317" y="2936629"/>
            <a:chExt cx="515816" cy="596012"/>
          </a:xfrm>
        </p:grpSpPr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23F3F4AB-C319-46DD-88EA-513B7AD8042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8" name="Straight Arrow Connector 297">
              <a:extLst>
                <a:ext uri="{FF2B5EF4-FFF2-40B4-BE49-F238E27FC236}">
                  <a16:creationId xmlns:a16="http://schemas.microsoft.com/office/drawing/2014/main" id="{BD4B8803-68C3-478A-8AB8-A7460255EF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AA3A38F9-77DA-4808-A291-06411CDE9649}"/>
              </a:ext>
            </a:extLst>
          </p:cNvPr>
          <p:cNvGrpSpPr/>
          <p:nvPr/>
        </p:nvGrpSpPr>
        <p:grpSpPr>
          <a:xfrm>
            <a:off x="10609541" y="2501292"/>
            <a:ext cx="515816" cy="596012"/>
            <a:chOff x="8567317" y="2936629"/>
            <a:chExt cx="515816" cy="596012"/>
          </a:xfrm>
        </p:grpSpPr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43E92C59-A89B-4091-830D-02F1C066F86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6" name="Straight Arrow Connector 305">
              <a:extLst>
                <a:ext uri="{FF2B5EF4-FFF2-40B4-BE49-F238E27FC236}">
                  <a16:creationId xmlns:a16="http://schemas.microsoft.com/office/drawing/2014/main" id="{B3E99DF0-3444-471E-BD7A-CBCEE5FEEC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8C26D480-7672-4FD6-9F9D-446F4FD45C18}"/>
              </a:ext>
            </a:extLst>
          </p:cNvPr>
          <p:cNvGrpSpPr/>
          <p:nvPr/>
        </p:nvGrpSpPr>
        <p:grpSpPr>
          <a:xfrm>
            <a:off x="10609541" y="2013246"/>
            <a:ext cx="515816" cy="596012"/>
            <a:chOff x="8567317" y="2936629"/>
            <a:chExt cx="515816" cy="596012"/>
          </a:xfrm>
        </p:grpSpPr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315F9C35-D23A-4097-A3EA-CFB37E2AF3FA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9" name="Straight Arrow Connector 308">
              <a:extLst>
                <a:ext uri="{FF2B5EF4-FFF2-40B4-BE49-F238E27FC236}">
                  <a16:creationId xmlns:a16="http://schemas.microsoft.com/office/drawing/2014/main" id="{730AA5EC-FCEB-45FB-821B-0F8DD521DF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0468176C-F5F4-467B-A9C8-AB5C0774ACDA}"/>
              </a:ext>
            </a:extLst>
          </p:cNvPr>
          <p:cNvGrpSpPr/>
          <p:nvPr/>
        </p:nvGrpSpPr>
        <p:grpSpPr>
          <a:xfrm>
            <a:off x="10609541" y="1544258"/>
            <a:ext cx="515816" cy="596012"/>
            <a:chOff x="8567317" y="2936629"/>
            <a:chExt cx="515816" cy="596012"/>
          </a:xfrm>
        </p:grpSpPr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E1B4D3D0-7658-4D30-9F48-B1A57E608C55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2" name="Straight Arrow Connector 311">
              <a:extLst>
                <a:ext uri="{FF2B5EF4-FFF2-40B4-BE49-F238E27FC236}">
                  <a16:creationId xmlns:a16="http://schemas.microsoft.com/office/drawing/2014/main" id="{C101FFF2-AAB4-4E55-B5CC-58AE4E6277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6FD20F56-44F6-4C98-BADE-71D7B7648667}"/>
              </a:ext>
            </a:extLst>
          </p:cNvPr>
          <p:cNvGrpSpPr/>
          <p:nvPr/>
        </p:nvGrpSpPr>
        <p:grpSpPr>
          <a:xfrm>
            <a:off x="10609541" y="1062212"/>
            <a:ext cx="515816" cy="596012"/>
            <a:chOff x="8567317" y="2936629"/>
            <a:chExt cx="515816" cy="596012"/>
          </a:xfrm>
        </p:grpSpPr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73B6A76B-A806-4796-B075-D33B4675524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5" name="Straight Arrow Connector 314">
              <a:extLst>
                <a:ext uri="{FF2B5EF4-FFF2-40B4-BE49-F238E27FC236}">
                  <a16:creationId xmlns:a16="http://schemas.microsoft.com/office/drawing/2014/main" id="{F3234C1C-F21C-43E2-98DA-77A8587567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504CCA26-9CE5-4F7B-BAD2-F5B568DAD294}"/>
              </a:ext>
            </a:extLst>
          </p:cNvPr>
          <p:cNvGrpSpPr/>
          <p:nvPr/>
        </p:nvGrpSpPr>
        <p:grpSpPr>
          <a:xfrm>
            <a:off x="10609541" y="557783"/>
            <a:ext cx="515816" cy="596012"/>
            <a:chOff x="8567317" y="2936629"/>
            <a:chExt cx="515816" cy="596012"/>
          </a:xfrm>
        </p:grpSpPr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A27AEE3C-DD87-406A-B62F-BE270A58BC2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18" name="Straight Arrow Connector 317">
              <a:extLst>
                <a:ext uri="{FF2B5EF4-FFF2-40B4-BE49-F238E27FC236}">
                  <a16:creationId xmlns:a16="http://schemas.microsoft.com/office/drawing/2014/main" id="{40B2EC67-8770-400F-85E2-F7D615B08F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21871" y="3302442"/>
              <a:ext cx="3197" cy="230199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7D15C5F-4ED9-4C43-A3B6-530C64B233C2}"/>
              </a:ext>
            </a:extLst>
          </p:cNvPr>
          <p:cNvGrpSpPr/>
          <p:nvPr/>
        </p:nvGrpSpPr>
        <p:grpSpPr>
          <a:xfrm>
            <a:off x="10209664" y="115054"/>
            <a:ext cx="1306942" cy="1306942"/>
            <a:chOff x="10209664" y="115054"/>
            <a:chExt cx="1306942" cy="1306942"/>
          </a:xfrm>
        </p:grpSpPr>
        <p:sp>
          <p:nvSpPr>
            <p:cNvPr id="67" name="Star: 5 Points 66">
              <a:extLst>
                <a:ext uri="{FF2B5EF4-FFF2-40B4-BE49-F238E27FC236}">
                  <a16:creationId xmlns:a16="http://schemas.microsoft.com/office/drawing/2014/main" id="{09DD4A4E-E164-49C5-9EAE-AA8C8269B466}"/>
                </a:ext>
              </a:extLst>
            </p:cNvPr>
            <p:cNvSpPr/>
            <p:nvPr/>
          </p:nvSpPr>
          <p:spPr>
            <a:xfrm>
              <a:off x="10209664" y="115054"/>
              <a:ext cx="1306942" cy="1306942"/>
            </a:xfrm>
            <a:prstGeom prst="star5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omic Sans MS" panose="030F0702030302020204" pitchFamily="66" charset="0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F7E91E7-B68B-4B0B-B06D-E57FAEE4D32A}"/>
                </a:ext>
              </a:extLst>
            </p:cNvPr>
            <p:cNvGrpSpPr/>
            <p:nvPr/>
          </p:nvGrpSpPr>
          <p:grpSpPr>
            <a:xfrm>
              <a:off x="10620718" y="415577"/>
              <a:ext cx="385079" cy="769441"/>
              <a:chOff x="10499691" y="405816"/>
              <a:chExt cx="385079" cy="769441"/>
            </a:xfrm>
            <a:effectLst>
              <a:outerShdw blurRad="50800" dist="38100" dir="2700000" algn="tl" rotWithShape="0">
                <a:prstClr val="black">
                  <a:alpha val="91000"/>
                </a:prstClr>
              </a:outerShdw>
            </a:effectLst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E4B0DEC3-A72A-41E1-9665-DB8F8A880C3E}"/>
                  </a:ext>
                </a:extLst>
              </p:cNvPr>
              <p:cNvSpPr/>
              <p:nvPr/>
            </p:nvSpPr>
            <p:spPr>
              <a:xfrm>
                <a:off x="10499691" y="405816"/>
                <a:ext cx="38507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4400" b="1" spc="-8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1</a:t>
                </a:r>
              </a:p>
            </p:txBody>
          </p:sp>
          <p:sp>
            <p:nvSpPr>
              <p:cNvPr id="70" name="Rectangle: Rounded Corners 69">
                <a:extLst>
                  <a:ext uri="{FF2B5EF4-FFF2-40B4-BE49-F238E27FC236}">
                    <a16:creationId xmlns:a16="http://schemas.microsoft.com/office/drawing/2014/main" id="{ADE144AF-B6F9-4ADE-9CDB-A5D816EABA77}"/>
                  </a:ext>
                </a:extLst>
              </p:cNvPr>
              <p:cNvSpPr/>
              <p:nvPr/>
            </p:nvSpPr>
            <p:spPr>
              <a:xfrm>
                <a:off x="10550065" y="745245"/>
                <a:ext cx="135016" cy="58444"/>
              </a:xfrm>
              <a:prstGeom prst="roundRect">
                <a:avLst>
                  <a:gd name="adj" fmla="val 46668"/>
                </a:avLst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188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1678020-CD65-4088-8231-ABBE92327A33}"/>
              </a:ext>
            </a:extLst>
          </p:cNvPr>
          <p:cNvGrpSpPr/>
          <p:nvPr/>
        </p:nvGrpSpPr>
        <p:grpSpPr>
          <a:xfrm>
            <a:off x="456147" y="2284378"/>
            <a:ext cx="4314092" cy="3576080"/>
            <a:chOff x="612628" y="2432916"/>
            <a:chExt cx="4314092" cy="3576080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62BBBF20-1DF9-412D-8177-310F9509A37B}"/>
                </a:ext>
              </a:extLst>
            </p:cNvPr>
            <p:cNvSpPr/>
            <p:nvPr/>
          </p:nvSpPr>
          <p:spPr>
            <a:xfrm>
              <a:off x="612628" y="2432916"/>
              <a:ext cx="4314092" cy="830997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FF00"/>
                  </a:solidFill>
                  <a:effectLst/>
                  <a:latin typeface="Comic Sans MS" panose="030F0702030302020204" pitchFamily="66" charset="0"/>
                </a:rPr>
                <a:t>Subtract  </a:t>
              </a:r>
              <a:r>
                <a:rPr lang="en-US" sz="4800" b="1" dirty="0">
                  <a:solidFill>
                    <a:srgbClr val="00FF00"/>
                  </a:solidFill>
                  <a:effectLst/>
                  <a:latin typeface="Comic Sans MS" panose="030F0702030302020204" pitchFamily="66" charset="0"/>
                </a:rPr>
                <a:t>87</a:t>
              </a: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4ED79663-D25F-4C46-845C-D3F94CC717DC}"/>
                </a:ext>
              </a:extLst>
            </p:cNvPr>
            <p:cNvSpPr/>
            <p:nvPr/>
          </p:nvSpPr>
          <p:spPr>
            <a:xfrm>
              <a:off x="612628" y="3314895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33CC"/>
                  </a:solidFill>
                  <a:effectLst/>
                  <a:latin typeface="Comic Sans MS" panose="030F0702030302020204" pitchFamily="66" charset="0"/>
                </a:rPr>
                <a:t>Add </a:t>
              </a:r>
              <a:r>
                <a:rPr lang="en-US" sz="4800" b="1" dirty="0">
                  <a:solidFill>
                    <a:srgbClr val="FF33CC"/>
                  </a:solidFill>
                  <a:effectLst/>
                  <a:latin typeface="Comic Sans MS" panose="030F0702030302020204" pitchFamily="66" charset="0"/>
                </a:rPr>
                <a:t>82</a:t>
              </a: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CF5198C4-CAA6-4D8A-A3A3-58EC4D29AA5B}"/>
                </a:ext>
              </a:extLst>
            </p:cNvPr>
            <p:cNvSpPr/>
            <p:nvPr/>
          </p:nvSpPr>
          <p:spPr>
            <a:xfrm>
              <a:off x="612628" y="4347002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FFFF"/>
                  </a:solidFill>
                  <a:effectLst/>
                  <a:latin typeface="Comic Sans MS" panose="030F0702030302020204" pitchFamily="66" charset="0"/>
                </a:rPr>
                <a:t>Subtract  </a:t>
              </a:r>
              <a:r>
                <a:rPr lang="en-US" sz="4800" b="1" dirty="0">
                  <a:solidFill>
                    <a:srgbClr val="00FFFF"/>
                  </a:solidFill>
                  <a:effectLst/>
                  <a:latin typeface="Comic Sans MS" panose="030F0702030302020204" pitchFamily="66" charset="0"/>
                </a:rPr>
                <a:t>112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F4FF9477-1EC5-4007-AB1D-4008C54B1E72}"/>
                </a:ext>
              </a:extLst>
            </p:cNvPr>
            <p:cNvSpPr/>
            <p:nvPr/>
          </p:nvSpPr>
          <p:spPr>
            <a:xfrm>
              <a:off x="612628" y="5177999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effectLst/>
                  <a:latin typeface="Comic Sans MS" panose="030F0702030302020204" pitchFamily="66" charset="0"/>
                </a:rPr>
                <a:t>Add </a:t>
              </a:r>
              <a:r>
                <a:rPr lang="en-US" sz="4800" b="1" dirty="0">
                  <a:solidFill>
                    <a:srgbClr val="FFC000"/>
                  </a:solidFill>
                  <a:effectLst/>
                  <a:latin typeface="Comic Sans MS" panose="030F0702030302020204" pitchFamily="66" charset="0"/>
                </a:rPr>
                <a:t>17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6E9730F-484B-4EBE-A993-7134109AF75E}"/>
              </a:ext>
            </a:extLst>
          </p:cNvPr>
          <p:cNvGrpSpPr/>
          <p:nvPr/>
        </p:nvGrpSpPr>
        <p:grpSpPr>
          <a:xfrm>
            <a:off x="361768" y="1422695"/>
            <a:ext cx="4412552" cy="4439693"/>
            <a:chOff x="514168" y="1569303"/>
            <a:chExt cx="4412552" cy="4439693"/>
          </a:xfrm>
        </p:grpSpPr>
        <p:sp>
          <p:nvSpPr>
            <p:cNvPr id="409" name="Rectangle 408">
              <a:extLst>
                <a:ext uri="{FF2B5EF4-FFF2-40B4-BE49-F238E27FC236}">
                  <a16:creationId xmlns:a16="http://schemas.microsoft.com/office/drawing/2014/main" id="{9CF4583E-05FB-42B3-94E2-F2AD19C2D202}"/>
                </a:ext>
              </a:extLst>
            </p:cNvPr>
            <p:cNvSpPr/>
            <p:nvPr/>
          </p:nvSpPr>
          <p:spPr>
            <a:xfrm>
              <a:off x="514168" y="1569303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  <a:effectLst/>
                  <a:latin typeface="Comic Sans MS" panose="030F0702030302020204" pitchFamily="66" charset="0"/>
                </a:rPr>
                <a:t>Start on </a:t>
              </a:r>
              <a:r>
                <a:rPr lang="en-US" sz="4800" b="1" dirty="0">
                  <a:solidFill>
                    <a:srgbClr val="FFFF00"/>
                  </a:solidFill>
                  <a:effectLst/>
                  <a:latin typeface="Comic Sans MS" panose="030F0702030302020204" pitchFamily="66" charset="0"/>
                </a:rPr>
                <a:t>119</a:t>
              </a:r>
            </a:p>
          </p:txBody>
        </p:sp>
        <p:sp>
          <p:nvSpPr>
            <p:cNvPr id="410" name="Rectangle 409">
              <a:extLst>
                <a:ext uri="{FF2B5EF4-FFF2-40B4-BE49-F238E27FC236}">
                  <a16:creationId xmlns:a16="http://schemas.microsoft.com/office/drawing/2014/main" id="{113553E2-C353-4BD8-9329-58622705B3ED}"/>
                </a:ext>
              </a:extLst>
            </p:cNvPr>
            <p:cNvSpPr/>
            <p:nvPr/>
          </p:nvSpPr>
          <p:spPr>
            <a:xfrm>
              <a:off x="612628" y="2432916"/>
              <a:ext cx="4314092" cy="830997"/>
            </a:xfrm>
            <a:prstGeom prst="rect">
              <a:avLst/>
            </a:prstGeom>
            <a:effectLst>
              <a:glow rad="1397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FF00"/>
                  </a:solidFill>
                  <a:effectLst/>
                  <a:latin typeface="Comic Sans MS" panose="030F0702030302020204" pitchFamily="66" charset="0"/>
                </a:rPr>
                <a:t>Subtract  </a:t>
              </a:r>
              <a:r>
                <a:rPr lang="en-US" sz="4800" b="1" dirty="0">
                  <a:solidFill>
                    <a:srgbClr val="00FF00"/>
                  </a:solidFill>
                  <a:effectLst/>
                  <a:latin typeface="Comic Sans MS" panose="030F0702030302020204" pitchFamily="66" charset="0"/>
                </a:rPr>
                <a:t>87</a:t>
              </a:r>
            </a:p>
          </p:txBody>
        </p:sp>
        <p:sp>
          <p:nvSpPr>
            <p:cNvPr id="411" name="Rectangle 410">
              <a:extLst>
                <a:ext uri="{FF2B5EF4-FFF2-40B4-BE49-F238E27FC236}">
                  <a16:creationId xmlns:a16="http://schemas.microsoft.com/office/drawing/2014/main" id="{2BC8BCF8-C604-426A-A32F-D01F82D5EA6B}"/>
                </a:ext>
              </a:extLst>
            </p:cNvPr>
            <p:cNvSpPr/>
            <p:nvPr/>
          </p:nvSpPr>
          <p:spPr>
            <a:xfrm>
              <a:off x="612628" y="3314895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33CC"/>
                  </a:solidFill>
                  <a:effectLst/>
                  <a:latin typeface="Comic Sans MS" panose="030F0702030302020204" pitchFamily="66" charset="0"/>
                </a:rPr>
                <a:t>Add </a:t>
              </a:r>
              <a:r>
                <a:rPr lang="en-US" sz="4800" b="1" dirty="0">
                  <a:solidFill>
                    <a:srgbClr val="FF33CC"/>
                  </a:solidFill>
                  <a:effectLst/>
                  <a:latin typeface="Comic Sans MS" panose="030F0702030302020204" pitchFamily="66" charset="0"/>
                </a:rPr>
                <a:t>82</a:t>
              </a:r>
            </a:p>
          </p:txBody>
        </p:sp>
        <p:sp>
          <p:nvSpPr>
            <p:cNvPr id="412" name="Rectangle 411">
              <a:extLst>
                <a:ext uri="{FF2B5EF4-FFF2-40B4-BE49-F238E27FC236}">
                  <a16:creationId xmlns:a16="http://schemas.microsoft.com/office/drawing/2014/main" id="{54C8C961-349B-48CF-9023-424C2973CCCA}"/>
                </a:ext>
              </a:extLst>
            </p:cNvPr>
            <p:cNvSpPr/>
            <p:nvPr/>
          </p:nvSpPr>
          <p:spPr>
            <a:xfrm>
              <a:off x="612628" y="4347002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FFFF"/>
                  </a:solidFill>
                  <a:effectLst/>
                  <a:latin typeface="Comic Sans MS" panose="030F0702030302020204" pitchFamily="66" charset="0"/>
                </a:rPr>
                <a:t>Subtract  </a:t>
              </a:r>
              <a:r>
                <a:rPr lang="en-US" sz="4800" b="1" dirty="0">
                  <a:solidFill>
                    <a:srgbClr val="00FFFF"/>
                  </a:solidFill>
                  <a:effectLst/>
                  <a:latin typeface="Comic Sans MS" panose="030F0702030302020204" pitchFamily="66" charset="0"/>
                </a:rPr>
                <a:t>112</a:t>
              </a:r>
            </a:p>
          </p:txBody>
        </p:sp>
        <p:sp>
          <p:nvSpPr>
            <p:cNvPr id="413" name="Rectangle 412">
              <a:extLst>
                <a:ext uri="{FF2B5EF4-FFF2-40B4-BE49-F238E27FC236}">
                  <a16:creationId xmlns:a16="http://schemas.microsoft.com/office/drawing/2014/main" id="{2A48D403-F6E8-4763-95B8-64063C3CFE09}"/>
                </a:ext>
              </a:extLst>
            </p:cNvPr>
            <p:cNvSpPr/>
            <p:nvPr/>
          </p:nvSpPr>
          <p:spPr>
            <a:xfrm>
              <a:off x="612628" y="5177999"/>
              <a:ext cx="43140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effectLst/>
                  <a:latin typeface="Comic Sans MS" panose="030F0702030302020204" pitchFamily="66" charset="0"/>
                </a:rPr>
                <a:t>Add </a:t>
              </a:r>
              <a:r>
                <a:rPr lang="en-US" sz="4800" b="1" dirty="0">
                  <a:solidFill>
                    <a:srgbClr val="FFC000"/>
                  </a:solidFill>
                  <a:effectLst/>
                  <a:latin typeface="Comic Sans MS" panose="030F0702030302020204" pitchFamily="66" charset="0"/>
                </a:rPr>
                <a:t>17</a:t>
              </a: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5589E30-2851-4FFC-B0E8-FD26672CB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745" y="122834"/>
            <a:ext cx="7017104" cy="674885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4419C14-2D0F-4890-ACBA-D78E8310ABF8}"/>
              </a:ext>
            </a:extLst>
          </p:cNvPr>
          <p:cNvSpPr/>
          <p:nvPr/>
        </p:nvSpPr>
        <p:spPr>
          <a:xfrm>
            <a:off x="185009" y="188774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FFFF"/>
                </a:solidFill>
                <a:latin typeface="Comic Sans MS" panose="030F0702030302020204" pitchFamily="66" charset="0"/>
              </a:rPr>
              <a:t>Use your number grid to follow these directions: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3F09FAF-E427-4B9F-8769-9821979FF760}"/>
              </a:ext>
            </a:extLst>
          </p:cNvPr>
          <p:cNvSpPr/>
          <p:nvPr/>
        </p:nvSpPr>
        <p:spPr>
          <a:xfrm>
            <a:off x="10561081" y="6257853"/>
            <a:ext cx="604108" cy="576650"/>
          </a:xfrm>
          <a:prstGeom prst="ellipse">
            <a:avLst/>
          </a:prstGeom>
          <a:solidFill>
            <a:srgbClr val="FFFF00">
              <a:alpha val="50000"/>
            </a:srgbClr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061D7D-7BA0-463D-A477-ADA119486295}"/>
              </a:ext>
            </a:extLst>
          </p:cNvPr>
          <p:cNvSpPr/>
          <p:nvPr/>
        </p:nvSpPr>
        <p:spPr>
          <a:xfrm>
            <a:off x="361768" y="1416903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Comic Sans MS" panose="030F0702030302020204" pitchFamily="66" charset="0"/>
              </a:rPr>
              <a:t>Start on </a:t>
            </a:r>
            <a:r>
              <a:rPr lang="en-US" sz="4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119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EC50215-D2A6-4FBA-9E7E-90852290C500}"/>
              </a:ext>
            </a:extLst>
          </p:cNvPr>
          <p:cNvSpPr/>
          <p:nvPr/>
        </p:nvSpPr>
        <p:spPr>
          <a:xfrm>
            <a:off x="460228" y="2280516"/>
            <a:ext cx="4314092" cy="83099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00"/>
                </a:solidFill>
                <a:latin typeface="Comic Sans MS" panose="030F0702030302020204" pitchFamily="66" charset="0"/>
              </a:rPr>
              <a:t>Subtract  </a:t>
            </a:r>
            <a:r>
              <a:rPr lang="en-US" sz="4800" b="1" dirty="0">
                <a:solidFill>
                  <a:srgbClr val="00FF00"/>
                </a:solidFill>
                <a:effectLst>
                  <a:glow rad="228600">
                    <a:srgbClr val="00FF00">
                      <a:alpha val="40000"/>
                    </a:srgbClr>
                  </a:glow>
                </a:effectLst>
                <a:latin typeface="Comic Sans MS" panose="030F0702030302020204" pitchFamily="66" charset="0"/>
              </a:rPr>
              <a:t>87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E1D9B-239A-45D4-B878-A506751F20B4}"/>
              </a:ext>
            </a:extLst>
          </p:cNvPr>
          <p:cNvSpPr/>
          <p:nvPr/>
        </p:nvSpPr>
        <p:spPr>
          <a:xfrm>
            <a:off x="460228" y="3162495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33CC"/>
                </a:solidFill>
                <a:latin typeface="Comic Sans MS" panose="030F0702030302020204" pitchFamily="66" charset="0"/>
              </a:rPr>
              <a:t>Add </a:t>
            </a:r>
            <a:r>
              <a:rPr lang="en-US" sz="4800" b="1" dirty="0">
                <a:solidFill>
                  <a:srgbClr val="FF33CC"/>
                </a:solidFill>
                <a:effectLst>
                  <a:glow rad="228600">
                    <a:srgbClr val="FF33CC">
                      <a:alpha val="40000"/>
                    </a:srgbClr>
                  </a:glow>
                </a:effectLst>
                <a:latin typeface="Comic Sans MS" panose="030F0702030302020204" pitchFamily="66" charset="0"/>
              </a:rPr>
              <a:t>82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F1EFB2-B770-4289-A9EB-672F10AB6D60}"/>
              </a:ext>
            </a:extLst>
          </p:cNvPr>
          <p:cNvSpPr/>
          <p:nvPr/>
        </p:nvSpPr>
        <p:spPr>
          <a:xfrm>
            <a:off x="460228" y="4194602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FFFF"/>
                </a:solidFill>
                <a:latin typeface="Comic Sans MS" panose="030F0702030302020204" pitchFamily="66" charset="0"/>
              </a:rPr>
              <a:t>Subtract  </a:t>
            </a:r>
            <a:r>
              <a:rPr lang="en-US" sz="4800" b="1" dirty="0">
                <a:solidFill>
                  <a:srgbClr val="00FFFF"/>
                </a:solidFill>
                <a:effectLst>
                  <a:glow rad="228600">
                    <a:srgbClr val="00FFFF">
                      <a:alpha val="40000"/>
                    </a:srgbClr>
                  </a:glow>
                </a:effectLst>
                <a:latin typeface="Comic Sans MS" panose="030F0702030302020204" pitchFamily="66" charset="0"/>
              </a:rPr>
              <a:t>112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3EA5BC-3C39-4766-AE3B-B7B57E37CC91}"/>
              </a:ext>
            </a:extLst>
          </p:cNvPr>
          <p:cNvSpPr/>
          <p:nvPr/>
        </p:nvSpPr>
        <p:spPr>
          <a:xfrm>
            <a:off x="460228" y="5025599"/>
            <a:ext cx="43140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Add </a:t>
            </a:r>
            <a:r>
              <a:rPr lang="en-US" sz="4800" b="1" dirty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Comic Sans MS" panose="030F0702030302020204" pitchFamily="66" charset="0"/>
              </a:rPr>
              <a:t>17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9601FE4-9EC8-46AE-8C81-0004580617BD}"/>
              </a:ext>
            </a:extLst>
          </p:cNvPr>
          <p:cNvGrpSpPr/>
          <p:nvPr/>
        </p:nvGrpSpPr>
        <p:grpSpPr>
          <a:xfrm rot="10800000">
            <a:off x="10605227" y="5837047"/>
            <a:ext cx="515816" cy="563603"/>
            <a:chOff x="8567317" y="2865396"/>
            <a:chExt cx="515816" cy="56360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5AE15C0-8E36-4BC4-9138-DEA3A8B5D14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584A387F-9EC6-473C-B6A2-35BBA166973C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32395F9-C248-4625-9F5E-50E0C09605E2}"/>
              </a:ext>
            </a:extLst>
          </p:cNvPr>
          <p:cNvGrpSpPr/>
          <p:nvPr/>
        </p:nvGrpSpPr>
        <p:grpSpPr>
          <a:xfrm rot="10800000">
            <a:off x="10605227" y="5345868"/>
            <a:ext cx="515816" cy="563603"/>
            <a:chOff x="8567317" y="2865396"/>
            <a:chExt cx="515816" cy="563603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9202D7F5-0867-4B62-BFAB-96DEF9DC5B0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AD131DA3-DC77-43E6-AC3D-BD5A53C85F06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26ABDEE6-CB2D-4E3F-8ADB-B2A79A1705E6}"/>
              </a:ext>
            </a:extLst>
          </p:cNvPr>
          <p:cNvGrpSpPr/>
          <p:nvPr/>
        </p:nvGrpSpPr>
        <p:grpSpPr>
          <a:xfrm rot="10800000">
            <a:off x="10605227" y="4877494"/>
            <a:ext cx="515816" cy="563603"/>
            <a:chOff x="8567317" y="2865396"/>
            <a:chExt cx="515816" cy="563603"/>
          </a:xfrm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70600944-DBC7-46F6-AA7C-B6B42089B0A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1" name="Straight Arrow Connector 160">
              <a:extLst>
                <a:ext uri="{FF2B5EF4-FFF2-40B4-BE49-F238E27FC236}">
                  <a16:creationId xmlns:a16="http://schemas.microsoft.com/office/drawing/2014/main" id="{FE9424F8-66CF-467F-BEC7-359DD5DB2600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004E7728-4049-49F0-9872-DD6070E81CF1}"/>
              </a:ext>
            </a:extLst>
          </p:cNvPr>
          <p:cNvGrpSpPr/>
          <p:nvPr/>
        </p:nvGrpSpPr>
        <p:grpSpPr>
          <a:xfrm rot="10800000">
            <a:off x="10605227" y="4410422"/>
            <a:ext cx="515816" cy="563603"/>
            <a:chOff x="8567317" y="2865396"/>
            <a:chExt cx="515816" cy="563603"/>
          </a:xfrm>
        </p:grpSpPr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BC00C08B-5114-4CBD-9E56-A0C285E22C5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E7047BCB-8F10-4964-BA7D-0DA8A4583437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7A4DAA2-3BA1-4CDE-AEE6-75618EE57C46}"/>
              </a:ext>
            </a:extLst>
          </p:cNvPr>
          <p:cNvGrpSpPr/>
          <p:nvPr/>
        </p:nvGrpSpPr>
        <p:grpSpPr>
          <a:xfrm rot="10800000">
            <a:off x="10605227" y="3936494"/>
            <a:ext cx="515816" cy="563603"/>
            <a:chOff x="8567317" y="2865396"/>
            <a:chExt cx="515816" cy="563603"/>
          </a:xfrm>
        </p:grpSpPr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977C25C0-FA04-4E30-9AE4-4E99AA46162A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id="{9EBCEC4D-7897-4933-9D64-8DCB217A1C2B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0568359C-93D9-4B70-ADBA-441FBACB27CE}"/>
              </a:ext>
            </a:extLst>
          </p:cNvPr>
          <p:cNvGrpSpPr/>
          <p:nvPr/>
        </p:nvGrpSpPr>
        <p:grpSpPr>
          <a:xfrm rot="10800000">
            <a:off x="10605227" y="3445908"/>
            <a:ext cx="515816" cy="563603"/>
            <a:chOff x="8567317" y="2865396"/>
            <a:chExt cx="515816" cy="563603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69FA0125-98B2-43F3-8F87-AB63F49B3E84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4B5EB43A-5C87-4936-92E7-3921DB1F679B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37A7678B-80A0-4B04-A14B-FF41ED2B54EA}"/>
              </a:ext>
            </a:extLst>
          </p:cNvPr>
          <p:cNvGrpSpPr/>
          <p:nvPr/>
        </p:nvGrpSpPr>
        <p:grpSpPr>
          <a:xfrm rot="10800000">
            <a:off x="10605227" y="3001047"/>
            <a:ext cx="515816" cy="563603"/>
            <a:chOff x="8567317" y="2865396"/>
            <a:chExt cx="515816" cy="563603"/>
          </a:xfrm>
        </p:grpSpPr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0903461F-87C0-46A1-91C5-EADC1E87A0BE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id="{22C25024-FBDE-4396-B52E-18BCBC29AB50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FC32BE83-FD80-4BA1-A2F0-FB72AAB7B026}"/>
              </a:ext>
            </a:extLst>
          </p:cNvPr>
          <p:cNvGrpSpPr/>
          <p:nvPr/>
        </p:nvGrpSpPr>
        <p:grpSpPr>
          <a:xfrm rot="10800000">
            <a:off x="10605227" y="2508535"/>
            <a:ext cx="515816" cy="563603"/>
            <a:chOff x="8567317" y="2865396"/>
            <a:chExt cx="515816" cy="563603"/>
          </a:xfrm>
        </p:grpSpPr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84111206-DA7A-46E8-9427-C176A8C24466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0" name="Straight Arrow Connector 179">
              <a:extLst>
                <a:ext uri="{FF2B5EF4-FFF2-40B4-BE49-F238E27FC236}">
                  <a16:creationId xmlns:a16="http://schemas.microsoft.com/office/drawing/2014/main" id="{67DC5945-AA22-46F7-A5E3-FC62E752000B}"/>
                </a:ext>
              </a:extLst>
            </p:cNvPr>
            <p:cNvCxnSpPr>
              <a:cxnSpLocks/>
            </p:cNvCxnSpPr>
            <p:nvPr/>
          </p:nvCxnSpPr>
          <p:spPr>
            <a:xfrm>
              <a:off x="8825225" y="2865396"/>
              <a:ext cx="0" cy="246117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82388BD3-72F2-40BD-B1B5-EC3A55F9BB6F}"/>
              </a:ext>
            </a:extLst>
          </p:cNvPr>
          <p:cNvGrpSpPr/>
          <p:nvPr/>
        </p:nvGrpSpPr>
        <p:grpSpPr>
          <a:xfrm rot="10800000">
            <a:off x="9921572" y="2508535"/>
            <a:ext cx="759195" cy="492370"/>
            <a:chOff x="8323938" y="2936629"/>
            <a:chExt cx="759195" cy="492370"/>
          </a:xfrm>
        </p:grpSpPr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271893A8-B5B6-44CF-A478-38783AA24F2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3" name="Straight Arrow Connector 182">
              <a:extLst>
                <a:ext uri="{FF2B5EF4-FFF2-40B4-BE49-F238E27FC236}">
                  <a16:creationId xmlns:a16="http://schemas.microsoft.com/office/drawing/2014/main" id="{46DFF359-5767-468B-9948-1F5C25D2AB92}"/>
                </a:ext>
              </a:extLst>
            </p:cNvPr>
            <p:cNvCxnSpPr>
              <a:cxnSpLocks/>
              <a:stCxn id="179" idx="7"/>
              <a:endCxn id="182" idx="1"/>
            </p:cNvCxnSpPr>
            <p:nvPr/>
          </p:nvCxnSpPr>
          <p:spPr>
            <a:xfrm rot="10800000" flipH="1">
              <a:off x="8323938" y="3008735"/>
              <a:ext cx="318919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ECFD358E-5185-4007-87D6-7731AC303261}"/>
              </a:ext>
            </a:extLst>
          </p:cNvPr>
          <p:cNvGrpSpPr/>
          <p:nvPr/>
        </p:nvGrpSpPr>
        <p:grpSpPr>
          <a:xfrm rot="10800000">
            <a:off x="9202704" y="2508535"/>
            <a:ext cx="759195" cy="492370"/>
            <a:chOff x="8323938" y="2936629"/>
            <a:chExt cx="759195" cy="492370"/>
          </a:xfrm>
        </p:grpSpPr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08BC289C-E6F4-41D2-BBD9-173614FEA39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1C2665B5-8249-4CDC-A0E4-9F805BC8FE2C}"/>
                </a:ext>
              </a:extLst>
            </p:cNvPr>
            <p:cNvCxnSpPr>
              <a:cxnSpLocks/>
              <a:endCxn id="185" idx="1"/>
            </p:cNvCxnSpPr>
            <p:nvPr/>
          </p:nvCxnSpPr>
          <p:spPr>
            <a:xfrm rot="10800000" flipH="1">
              <a:off x="8323938" y="3008735"/>
              <a:ext cx="318919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D97C4420-C81C-4E09-8CA7-087AA6F44D7A}"/>
              </a:ext>
            </a:extLst>
          </p:cNvPr>
          <p:cNvGrpSpPr/>
          <p:nvPr/>
        </p:nvGrpSpPr>
        <p:grpSpPr>
          <a:xfrm rot="10800000">
            <a:off x="8517518" y="2508535"/>
            <a:ext cx="759195" cy="492370"/>
            <a:chOff x="8323938" y="2936629"/>
            <a:chExt cx="759195" cy="492370"/>
          </a:xfrm>
        </p:grpSpPr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94DFB287-A2A9-4F69-B40D-A1118AE840D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0" name="Straight Arrow Connector 189">
              <a:extLst>
                <a:ext uri="{FF2B5EF4-FFF2-40B4-BE49-F238E27FC236}">
                  <a16:creationId xmlns:a16="http://schemas.microsoft.com/office/drawing/2014/main" id="{204804F3-E6AD-46B3-9806-AC80A5FEFAB3}"/>
                </a:ext>
              </a:extLst>
            </p:cNvPr>
            <p:cNvCxnSpPr>
              <a:cxnSpLocks/>
              <a:endCxn id="189" idx="1"/>
            </p:cNvCxnSpPr>
            <p:nvPr/>
          </p:nvCxnSpPr>
          <p:spPr>
            <a:xfrm rot="10800000" flipH="1">
              <a:off x="8323938" y="3008735"/>
              <a:ext cx="318919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65C90F47-199F-48B8-A383-1A218B4C6483}"/>
              </a:ext>
            </a:extLst>
          </p:cNvPr>
          <p:cNvGrpSpPr/>
          <p:nvPr/>
        </p:nvGrpSpPr>
        <p:grpSpPr>
          <a:xfrm rot="10800000">
            <a:off x="7819072" y="2508535"/>
            <a:ext cx="759195" cy="492370"/>
            <a:chOff x="8323938" y="2936629"/>
            <a:chExt cx="759195" cy="492370"/>
          </a:xfrm>
        </p:grpSpPr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AACF8709-91F9-41EB-80E0-B18AB49FE293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6" name="Straight Arrow Connector 235">
              <a:extLst>
                <a:ext uri="{FF2B5EF4-FFF2-40B4-BE49-F238E27FC236}">
                  <a16:creationId xmlns:a16="http://schemas.microsoft.com/office/drawing/2014/main" id="{ECDB6543-1497-4030-AE1F-8D84145C46E0}"/>
                </a:ext>
              </a:extLst>
            </p:cNvPr>
            <p:cNvCxnSpPr>
              <a:cxnSpLocks/>
              <a:endCxn id="192" idx="1"/>
            </p:cNvCxnSpPr>
            <p:nvPr/>
          </p:nvCxnSpPr>
          <p:spPr>
            <a:xfrm rot="10800000" flipH="1">
              <a:off x="8323938" y="3008735"/>
              <a:ext cx="318919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4" name="Group 243">
            <a:extLst>
              <a:ext uri="{FF2B5EF4-FFF2-40B4-BE49-F238E27FC236}">
                <a16:creationId xmlns:a16="http://schemas.microsoft.com/office/drawing/2014/main" id="{340A0D19-9BAF-4A1C-BC3B-0FA723852F3A}"/>
              </a:ext>
            </a:extLst>
          </p:cNvPr>
          <p:cNvGrpSpPr/>
          <p:nvPr/>
        </p:nvGrpSpPr>
        <p:grpSpPr>
          <a:xfrm rot="10800000">
            <a:off x="7127745" y="2508535"/>
            <a:ext cx="759195" cy="492370"/>
            <a:chOff x="8323938" y="2936629"/>
            <a:chExt cx="759195" cy="492370"/>
          </a:xfrm>
        </p:grpSpPr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86289CC8-87A3-4121-9618-2FDBED62901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6" name="Straight Arrow Connector 245">
              <a:extLst>
                <a:ext uri="{FF2B5EF4-FFF2-40B4-BE49-F238E27FC236}">
                  <a16:creationId xmlns:a16="http://schemas.microsoft.com/office/drawing/2014/main" id="{50E598CB-E61B-4ABE-9549-556E5C9FB4DE}"/>
                </a:ext>
              </a:extLst>
            </p:cNvPr>
            <p:cNvCxnSpPr>
              <a:cxnSpLocks/>
              <a:endCxn id="245" idx="1"/>
            </p:cNvCxnSpPr>
            <p:nvPr/>
          </p:nvCxnSpPr>
          <p:spPr>
            <a:xfrm rot="10800000" flipH="1">
              <a:off x="8323938" y="3008735"/>
              <a:ext cx="318919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C91639FB-10FF-4158-9DC2-5B543E81973E}"/>
              </a:ext>
            </a:extLst>
          </p:cNvPr>
          <p:cNvGrpSpPr/>
          <p:nvPr/>
        </p:nvGrpSpPr>
        <p:grpSpPr>
          <a:xfrm rot="10800000">
            <a:off x="6404280" y="2508535"/>
            <a:ext cx="759195" cy="492370"/>
            <a:chOff x="8323938" y="2936629"/>
            <a:chExt cx="759195" cy="492370"/>
          </a:xfrm>
        </p:grpSpPr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07058088-00C2-45CB-9AA1-15F9195422C4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49" name="Straight Arrow Connector 248">
              <a:extLst>
                <a:ext uri="{FF2B5EF4-FFF2-40B4-BE49-F238E27FC236}">
                  <a16:creationId xmlns:a16="http://schemas.microsoft.com/office/drawing/2014/main" id="{95464672-E896-4112-95E9-64F09FB94913}"/>
                </a:ext>
              </a:extLst>
            </p:cNvPr>
            <p:cNvCxnSpPr>
              <a:cxnSpLocks/>
              <a:endCxn id="248" idx="1"/>
            </p:cNvCxnSpPr>
            <p:nvPr/>
          </p:nvCxnSpPr>
          <p:spPr>
            <a:xfrm rot="10800000" flipH="1">
              <a:off x="8323938" y="3008735"/>
              <a:ext cx="318919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11A20B95-36F2-423C-A8E0-3683AA7BE1EE}"/>
              </a:ext>
            </a:extLst>
          </p:cNvPr>
          <p:cNvGrpSpPr/>
          <p:nvPr/>
        </p:nvGrpSpPr>
        <p:grpSpPr>
          <a:xfrm rot="10800000">
            <a:off x="5656947" y="2508535"/>
            <a:ext cx="759195" cy="492370"/>
            <a:chOff x="8323938" y="2936629"/>
            <a:chExt cx="759195" cy="492370"/>
          </a:xfrm>
        </p:grpSpPr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C646BE2B-0B8E-446B-A890-653CBAE48D48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2" name="Straight Arrow Connector 251">
              <a:extLst>
                <a:ext uri="{FF2B5EF4-FFF2-40B4-BE49-F238E27FC236}">
                  <a16:creationId xmlns:a16="http://schemas.microsoft.com/office/drawing/2014/main" id="{11C843A5-2E68-413B-9EDB-0D9DB7717DDB}"/>
                </a:ext>
              </a:extLst>
            </p:cNvPr>
            <p:cNvCxnSpPr>
              <a:cxnSpLocks/>
              <a:endCxn id="251" idx="1"/>
            </p:cNvCxnSpPr>
            <p:nvPr/>
          </p:nvCxnSpPr>
          <p:spPr>
            <a:xfrm rot="10800000" flipH="1">
              <a:off x="8323938" y="3008735"/>
              <a:ext cx="318919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id="{05D427D3-0B3F-4924-9A92-0C30839BDE09}"/>
              </a:ext>
            </a:extLst>
          </p:cNvPr>
          <p:cNvGrpSpPr/>
          <p:nvPr/>
        </p:nvGrpSpPr>
        <p:grpSpPr>
          <a:xfrm rot="10800000">
            <a:off x="5656947" y="2878282"/>
            <a:ext cx="515816" cy="568799"/>
            <a:chOff x="8567317" y="2936629"/>
            <a:chExt cx="515816" cy="568799"/>
          </a:xfrm>
        </p:grpSpPr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A8CB53AE-6CBC-45B9-A713-D5B41F818F0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88" name="Straight Arrow Connector 287">
              <a:extLst>
                <a:ext uri="{FF2B5EF4-FFF2-40B4-BE49-F238E27FC236}">
                  <a16:creationId xmlns:a16="http://schemas.microsoft.com/office/drawing/2014/main" id="{FCB3C37F-748D-49EC-A7AB-B770343D75B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25225" y="3311572"/>
              <a:ext cx="0" cy="1938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0595B6D7-CCF0-4F6D-A50B-D8475CB5AE61}"/>
              </a:ext>
            </a:extLst>
          </p:cNvPr>
          <p:cNvGrpSpPr/>
          <p:nvPr/>
        </p:nvGrpSpPr>
        <p:grpSpPr>
          <a:xfrm rot="10800000">
            <a:off x="5656947" y="3365626"/>
            <a:ext cx="515816" cy="568799"/>
            <a:chOff x="8567317" y="2936629"/>
            <a:chExt cx="515816" cy="568799"/>
          </a:xfrm>
        </p:grpSpPr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290B3378-F861-4ACD-AB2E-DEC60636E5A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0" name="Straight Arrow Connector 299">
              <a:extLst>
                <a:ext uri="{FF2B5EF4-FFF2-40B4-BE49-F238E27FC236}">
                  <a16:creationId xmlns:a16="http://schemas.microsoft.com/office/drawing/2014/main" id="{652DA081-0FFB-4E90-A2FF-E5FA43B9F17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25225" y="3311572"/>
              <a:ext cx="0" cy="1938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F4C1A89C-06F7-400F-8522-58C0C928ADE4}"/>
              </a:ext>
            </a:extLst>
          </p:cNvPr>
          <p:cNvGrpSpPr/>
          <p:nvPr/>
        </p:nvGrpSpPr>
        <p:grpSpPr>
          <a:xfrm rot="10800000">
            <a:off x="5656947" y="3813901"/>
            <a:ext cx="515816" cy="568799"/>
            <a:chOff x="8567317" y="2936629"/>
            <a:chExt cx="515816" cy="568799"/>
          </a:xfrm>
        </p:grpSpPr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34C6EDDA-C456-4A03-AF4D-D699E0A64F68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3" name="Straight Arrow Connector 302">
              <a:extLst>
                <a:ext uri="{FF2B5EF4-FFF2-40B4-BE49-F238E27FC236}">
                  <a16:creationId xmlns:a16="http://schemas.microsoft.com/office/drawing/2014/main" id="{D253FB53-111C-4B4C-B9AA-F6F3494FF9F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25225" y="3311572"/>
              <a:ext cx="0" cy="1938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BC032A89-FB8E-4636-9D2A-2D1923EA0993}"/>
              </a:ext>
            </a:extLst>
          </p:cNvPr>
          <p:cNvGrpSpPr/>
          <p:nvPr/>
        </p:nvGrpSpPr>
        <p:grpSpPr>
          <a:xfrm rot="10800000">
            <a:off x="5656947" y="4282168"/>
            <a:ext cx="515816" cy="568799"/>
            <a:chOff x="8567317" y="2936629"/>
            <a:chExt cx="515816" cy="568799"/>
          </a:xfrm>
        </p:grpSpPr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87ABB889-4B68-4B40-8950-EF3CD3FB8D0D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2" name="Straight Arrow Connector 321">
              <a:extLst>
                <a:ext uri="{FF2B5EF4-FFF2-40B4-BE49-F238E27FC236}">
                  <a16:creationId xmlns:a16="http://schemas.microsoft.com/office/drawing/2014/main" id="{7280BEDD-14D9-4E89-806D-4F672E54A7F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25225" y="3311572"/>
              <a:ext cx="0" cy="1938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4510D4C9-DE36-4B3A-9525-5AABBBEC5013}"/>
              </a:ext>
            </a:extLst>
          </p:cNvPr>
          <p:cNvGrpSpPr/>
          <p:nvPr/>
        </p:nvGrpSpPr>
        <p:grpSpPr>
          <a:xfrm rot="10800000">
            <a:off x="5656947" y="4773997"/>
            <a:ext cx="515816" cy="568799"/>
            <a:chOff x="8567317" y="2936629"/>
            <a:chExt cx="515816" cy="568799"/>
          </a:xfrm>
        </p:grpSpPr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64F904DD-772C-45A4-911C-385905C17FA3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25" name="Straight Arrow Connector 324">
              <a:extLst>
                <a:ext uri="{FF2B5EF4-FFF2-40B4-BE49-F238E27FC236}">
                  <a16:creationId xmlns:a16="http://schemas.microsoft.com/office/drawing/2014/main" id="{6A7C5242-0733-4CFC-A104-56F887FB186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25225" y="3311572"/>
              <a:ext cx="0" cy="1938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A839756B-6897-444A-8AA3-33AF8F5350EF}"/>
              </a:ext>
            </a:extLst>
          </p:cNvPr>
          <p:cNvGrpSpPr/>
          <p:nvPr/>
        </p:nvGrpSpPr>
        <p:grpSpPr>
          <a:xfrm rot="10800000">
            <a:off x="5656947" y="5238071"/>
            <a:ext cx="515816" cy="568799"/>
            <a:chOff x="8567317" y="2936629"/>
            <a:chExt cx="515816" cy="568799"/>
          </a:xfrm>
        </p:grpSpPr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9A4EE998-8294-4732-9BA9-C55CB4912EFE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32" name="Straight Arrow Connector 331">
              <a:extLst>
                <a:ext uri="{FF2B5EF4-FFF2-40B4-BE49-F238E27FC236}">
                  <a16:creationId xmlns:a16="http://schemas.microsoft.com/office/drawing/2014/main" id="{3A482CB6-66A2-4642-8B94-B0A0D886394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25225" y="3311572"/>
              <a:ext cx="0" cy="1938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F2FCEF6F-0EE2-4815-9295-ECD62AD5DE54}"/>
              </a:ext>
            </a:extLst>
          </p:cNvPr>
          <p:cNvGrpSpPr/>
          <p:nvPr/>
        </p:nvGrpSpPr>
        <p:grpSpPr>
          <a:xfrm rot="10800000">
            <a:off x="5656947" y="5717199"/>
            <a:ext cx="515816" cy="568799"/>
            <a:chOff x="8567317" y="2936629"/>
            <a:chExt cx="515816" cy="568799"/>
          </a:xfrm>
        </p:grpSpPr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9FF9E115-BEE6-4AFA-83EA-8A92F0BBF3A5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36" name="Straight Arrow Connector 335">
              <a:extLst>
                <a:ext uri="{FF2B5EF4-FFF2-40B4-BE49-F238E27FC236}">
                  <a16:creationId xmlns:a16="http://schemas.microsoft.com/office/drawing/2014/main" id="{D9BE8EC2-C907-4499-837E-C23BF99B875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25225" y="3311572"/>
              <a:ext cx="0" cy="1938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7" name="Group 336">
            <a:extLst>
              <a:ext uri="{FF2B5EF4-FFF2-40B4-BE49-F238E27FC236}">
                <a16:creationId xmlns:a16="http://schemas.microsoft.com/office/drawing/2014/main" id="{E00E9554-0BBB-4A89-A567-757D640872DF}"/>
              </a:ext>
            </a:extLst>
          </p:cNvPr>
          <p:cNvGrpSpPr/>
          <p:nvPr/>
        </p:nvGrpSpPr>
        <p:grpSpPr>
          <a:xfrm rot="10800000">
            <a:off x="5656947" y="6212044"/>
            <a:ext cx="515816" cy="568799"/>
            <a:chOff x="8567317" y="2936629"/>
            <a:chExt cx="515816" cy="568799"/>
          </a:xfrm>
        </p:grpSpPr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0EAA5E08-E78B-4DCD-8648-7B546B3DF97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39" name="Straight Arrow Connector 338">
              <a:extLst>
                <a:ext uri="{FF2B5EF4-FFF2-40B4-BE49-F238E27FC236}">
                  <a16:creationId xmlns:a16="http://schemas.microsoft.com/office/drawing/2014/main" id="{48B45C28-9472-4833-AD92-68FAFD4EE95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25225" y="3311572"/>
              <a:ext cx="0" cy="193856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FA5DB91F-52F0-4DA1-A71C-0FF116E4121F}"/>
              </a:ext>
            </a:extLst>
          </p:cNvPr>
          <p:cNvGrpSpPr/>
          <p:nvPr/>
        </p:nvGrpSpPr>
        <p:grpSpPr>
          <a:xfrm rot="10800000">
            <a:off x="6097223" y="6288473"/>
            <a:ext cx="822873" cy="492370"/>
            <a:chOff x="8567317" y="2936629"/>
            <a:chExt cx="822873" cy="492370"/>
          </a:xfrm>
        </p:grpSpPr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745D34E6-8401-4410-A845-E36A9201007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2" name="Straight Arrow Connector 341">
              <a:extLst>
                <a:ext uri="{FF2B5EF4-FFF2-40B4-BE49-F238E27FC236}">
                  <a16:creationId xmlns:a16="http://schemas.microsoft.com/office/drawing/2014/main" id="{A592BCFD-AB7A-4D8F-8C48-969C94CCF99F}"/>
                </a:ext>
              </a:extLst>
            </p:cNvPr>
            <p:cNvCxnSpPr>
              <a:cxnSpLocks/>
              <a:stCxn id="338" idx="1"/>
              <a:endCxn id="341" idx="7"/>
            </p:cNvCxnSpPr>
            <p:nvPr/>
          </p:nvCxnSpPr>
          <p:spPr>
            <a:xfrm rot="10800000">
              <a:off x="9007593" y="3008735"/>
              <a:ext cx="382597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08752954-18B2-46FD-9D16-9850FB96570E}"/>
              </a:ext>
            </a:extLst>
          </p:cNvPr>
          <p:cNvGrpSpPr/>
          <p:nvPr/>
        </p:nvGrpSpPr>
        <p:grpSpPr>
          <a:xfrm rot="10800000">
            <a:off x="6820688" y="6288473"/>
            <a:ext cx="822873" cy="492370"/>
            <a:chOff x="8567317" y="2936629"/>
            <a:chExt cx="822873" cy="492370"/>
          </a:xfrm>
        </p:grpSpPr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8BA974C8-4C6D-40E0-9573-D94B582FD2E0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5" name="Straight Arrow Connector 344">
              <a:extLst>
                <a:ext uri="{FF2B5EF4-FFF2-40B4-BE49-F238E27FC236}">
                  <a16:creationId xmlns:a16="http://schemas.microsoft.com/office/drawing/2014/main" id="{07673412-6FA6-455E-8934-1EA83FE00D1C}"/>
                </a:ext>
              </a:extLst>
            </p:cNvPr>
            <p:cNvCxnSpPr>
              <a:cxnSpLocks/>
              <a:endCxn id="344" idx="7"/>
            </p:cNvCxnSpPr>
            <p:nvPr/>
          </p:nvCxnSpPr>
          <p:spPr>
            <a:xfrm rot="10800000">
              <a:off x="9007593" y="3008735"/>
              <a:ext cx="382597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298C353A-CDE8-4F38-A398-9531290D2A97}"/>
              </a:ext>
            </a:extLst>
          </p:cNvPr>
          <p:cNvGrpSpPr/>
          <p:nvPr/>
        </p:nvGrpSpPr>
        <p:grpSpPr>
          <a:xfrm rot="10800000">
            <a:off x="7127745" y="5837048"/>
            <a:ext cx="515816" cy="553322"/>
            <a:chOff x="8567317" y="2875677"/>
            <a:chExt cx="515816" cy="553322"/>
          </a:xfrm>
        </p:grpSpPr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BEC9EDC8-46A3-4EA6-B5E1-F7C6BA7D762A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48" name="Straight Arrow Connector 347">
              <a:extLst>
                <a:ext uri="{FF2B5EF4-FFF2-40B4-BE49-F238E27FC236}">
                  <a16:creationId xmlns:a16="http://schemas.microsoft.com/office/drawing/2014/main" id="{EBD60544-CE82-4731-AF79-2F9567088381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917A7B2C-CBCB-4F16-9B46-F058524F4EE6}"/>
              </a:ext>
            </a:extLst>
          </p:cNvPr>
          <p:cNvGrpSpPr/>
          <p:nvPr/>
        </p:nvGrpSpPr>
        <p:grpSpPr>
          <a:xfrm rot="10800000">
            <a:off x="7127745" y="5334999"/>
            <a:ext cx="515816" cy="553322"/>
            <a:chOff x="8567317" y="2875677"/>
            <a:chExt cx="515816" cy="553322"/>
          </a:xfrm>
        </p:grpSpPr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31E4AF5B-C574-4832-8712-FB490EBB982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1" name="Straight Arrow Connector 350">
              <a:extLst>
                <a:ext uri="{FF2B5EF4-FFF2-40B4-BE49-F238E27FC236}">
                  <a16:creationId xmlns:a16="http://schemas.microsoft.com/office/drawing/2014/main" id="{3A02BB37-5E7F-4DE6-B0A4-0432A2872D50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097CE0C0-C09B-4D28-BD58-680422DD7AF5}"/>
              </a:ext>
            </a:extLst>
          </p:cNvPr>
          <p:cNvGrpSpPr/>
          <p:nvPr/>
        </p:nvGrpSpPr>
        <p:grpSpPr>
          <a:xfrm rot="10800000">
            <a:off x="7127745" y="4870925"/>
            <a:ext cx="515816" cy="553322"/>
            <a:chOff x="8567317" y="2875677"/>
            <a:chExt cx="515816" cy="553322"/>
          </a:xfrm>
        </p:grpSpPr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21D3E6D2-7D5E-4E8D-AD3F-444C2116A2D6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4" name="Straight Arrow Connector 353">
              <a:extLst>
                <a:ext uri="{FF2B5EF4-FFF2-40B4-BE49-F238E27FC236}">
                  <a16:creationId xmlns:a16="http://schemas.microsoft.com/office/drawing/2014/main" id="{AC6D8B46-566E-44CF-B9E1-39C0444F594B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E01F5857-B601-4AD6-A622-6621B53E3894}"/>
              </a:ext>
            </a:extLst>
          </p:cNvPr>
          <p:cNvGrpSpPr/>
          <p:nvPr/>
        </p:nvGrpSpPr>
        <p:grpSpPr>
          <a:xfrm rot="10800000">
            <a:off x="7127745" y="4404940"/>
            <a:ext cx="515816" cy="553322"/>
            <a:chOff x="8567317" y="2875677"/>
            <a:chExt cx="515816" cy="553322"/>
          </a:xfrm>
        </p:grpSpPr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DA7C7629-6F3C-4DB9-8A20-B19FBF4AC685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7" name="Straight Arrow Connector 356">
              <a:extLst>
                <a:ext uri="{FF2B5EF4-FFF2-40B4-BE49-F238E27FC236}">
                  <a16:creationId xmlns:a16="http://schemas.microsoft.com/office/drawing/2014/main" id="{E4C4127C-E2D9-4BF4-8057-186294FD2B10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8" name="Group 357">
            <a:extLst>
              <a:ext uri="{FF2B5EF4-FFF2-40B4-BE49-F238E27FC236}">
                <a16:creationId xmlns:a16="http://schemas.microsoft.com/office/drawing/2014/main" id="{DEAD3296-AB6F-43C9-B7FC-C9C45543B6A9}"/>
              </a:ext>
            </a:extLst>
          </p:cNvPr>
          <p:cNvGrpSpPr/>
          <p:nvPr/>
        </p:nvGrpSpPr>
        <p:grpSpPr>
          <a:xfrm rot="10800000">
            <a:off x="7127745" y="3909221"/>
            <a:ext cx="515816" cy="553322"/>
            <a:chOff x="8567317" y="2875677"/>
            <a:chExt cx="515816" cy="553322"/>
          </a:xfrm>
        </p:grpSpPr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618072C9-4778-4FF9-B7B7-40B28E10FD80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0" name="Straight Arrow Connector 359">
              <a:extLst>
                <a:ext uri="{FF2B5EF4-FFF2-40B4-BE49-F238E27FC236}">
                  <a16:creationId xmlns:a16="http://schemas.microsoft.com/office/drawing/2014/main" id="{42138E44-746A-46A8-B2EB-050C30C475F7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" name="Group 360">
            <a:extLst>
              <a:ext uri="{FF2B5EF4-FFF2-40B4-BE49-F238E27FC236}">
                <a16:creationId xmlns:a16="http://schemas.microsoft.com/office/drawing/2014/main" id="{FC04346B-85FF-411B-B24A-789B2D2951C3}"/>
              </a:ext>
            </a:extLst>
          </p:cNvPr>
          <p:cNvGrpSpPr/>
          <p:nvPr/>
        </p:nvGrpSpPr>
        <p:grpSpPr>
          <a:xfrm rot="10800000">
            <a:off x="7127745" y="3445907"/>
            <a:ext cx="515816" cy="553322"/>
            <a:chOff x="8567317" y="2875677"/>
            <a:chExt cx="515816" cy="553322"/>
          </a:xfrm>
        </p:grpSpPr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A2F79984-5E81-492D-BD95-5F2EA5DACDEA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3" name="Straight Arrow Connector 362">
              <a:extLst>
                <a:ext uri="{FF2B5EF4-FFF2-40B4-BE49-F238E27FC236}">
                  <a16:creationId xmlns:a16="http://schemas.microsoft.com/office/drawing/2014/main" id="{DA471ECE-09CB-43FB-B1F3-D1265A099643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4" name="Group 363">
            <a:extLst>
              <a:ext uri="{FF2B5EF4-FFF2-40B4-BE49-F238E27FC236}">
                <a16:creationId xmlns:a16="http://schemas.microsoft.com/office/drawing/2014/main" id="{71678E82-7B34-4A12-A5A0-54CC728C77F3}"/>
              </a:ext>
            </a:extLst>
          </p:cNvPr>
          <p:cNvGrpSpPr/>
          <p:nvPr/>
        </p:nvGrpSpPr>
        <p:grpSpPr>
          <a:xfrm rot="10800000">
            <a:off x="7127745" y="2962756"/>
            <a:ext cx="515816" cy="553322"/>
            <a:chOff x="8567317" y="2875677"/>
            <a:chExt cx="515816" cy="553322"/>
          </a:xfrm>
        </p:grpSpPr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4116B421-8442-4C85-ADC7-D6855E1F436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6" name="Straight Arrow Connector 365">
              <a:extLst>
                <a:ext uri="{FF2B5EF4-FFF2-40B4-BE49-F238E27FC236}">
                  <a16:creationId xmlns:a16="http://schemas.microsoft.com/office/drawing/2014/main" id="{917F6E92-BB40-40B1-9534-8A4ABC1468FB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07CE656A-22C8-4CD2-8A97-493CEA37DA7A}"/>
              </a:ext>
            </a:extLst>
          </p:cNvPr>
          <p:cNvGrpSpPr/>
          <p:nvPr/>
        </p:nvGrpSpPr>
        <p:grpSpPr>
          <a:xfrm rot="10800000">
            <a:off x="7127745" y="2488734"/>
            <a:ext cx="515816" cy="553322"/>
            <a:chOff x="8567317" y="2875677"/>
            <a:chExt cx="515816" cy="553322"/>
          </a:xfrm>
        </p:grpSpPr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31B69242-DD59-40D2-B9D8-A654C96CDD50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69" name="Straight Arrow Connector 368">
              <a:extLst>
                <a:ext uri="{FF2B5EF4-FFF2-40B4-BE49-F238E27FC236}">
                  <a16:creationId xmlns:a16="http://schemas.microsoft.com/office/drawing/2014/main" id="{1DBC289B-759A-46F7-A17C-155FDAAB9629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0" name="Group 369">
            <a:extLst>
              <a:ext uri="{FF2B5EF4-FFF2-40B4-BE49-F238E27FC236}">
                <a16:creationId xmlns:a16="http://schemas.microsoft.com/office/drawing/2014/main" id="{D514FAE9-0E22-42CF-9BC0-448BDECF351F}"/>
              </a:ext>
            </a:extLst>
          </p:cNvPr>
          <p:cNvGrpSpPr/>
          <p:nvPr/>
        </p:nvGrpSpPr>
        <p:grpSpPr>
          <a:xfrm rot="10800000">
            <a:off x="7127745" y="2013030"/>
            <a:ext cx="515816" cy="553322"/>
            <a:chOff x="8567317" y="2875677"/>
            <a:chExt cx="515816" cy="553322"/>
          </a:xfrm>
        </p:grpSpPr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2DD05707-E27F-4A44-A709-ABBD97F8BD4F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2" name="Straight Arrow Connector 371">
              <a:extLst>
                <a:ext uri="{FF2B5EF4-FFF2-40B4-BE49-F238E27FC236}">
                  <a16:creationId xmlns:a16="http://schemas.microsoft.com/office/drawing/2014/main" id="{90B403D1-9703-4BF2-9B8E-C63A865DB1ED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3" name="Group 372">
            <a:extLst>
              <a:ext uri="{FF2B5EF4-FFF2-40B4-BE49-F238E27FC236}">
                <a16:creationId xmlns:a16="http://schemas.microsoft.com/office/drawing/2014/main" id="{6B326161-9FD2-4897-A752-ADEC089E9D27}"/>
              </a:ext>
            </a:extLst>
          </p:cNvPr>
          <p:cNvGrpSpPr/>
          <p:nvPr/>
        </p:nvGrpSpPr>
        <p:grpSpPr>
          <a:xfrm rot="10800000">
            <a:off x="7127745" y="1555740"/>
            <a:ext cx="515816" cy="553322"/>
            <a:chOff x="8567317" y="2875677"/>
            <a:chExt cx="515816" cy="553322"/>
          </a:xfrm>
        </p:grpSpPr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B92AF2BD-B763-4348-A3D5-448CA6FAFFD0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5" name="Straight Arrow Connector 374">
              <a:extLst>
                <a:ext uri="{FF2B5EF4-FFF2-40B4-BE49-F238E27FC236}">
                  <a16:creationId xmlns:a16="http://schemas.microsoft.com/office/drawing/2014/main" id="{3ABE852F-E025-4E03-8654-8DB365F9782A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6" name="Group 375">
            <a:extLst>
              <a:ext uri="{FF2B5EF4-FFF2-40B4-BE49-F238E27FC236}">
                <a16:creationId xmlns:a16="http://schemas.microsoft.com/office/drawing/2014/main" id="{53B32DBA-83CA-4D36-8442-57D4332C1DEB}"/>
              </a:ext>
            </a:extLst>
          </p:cNvPr>
          <p:cNvGrpSpPr/>
          <p:nvPr/>
        </p:nvGrpSpPr>
        <p:grpSpPr>
          <a:xfrm rot="10800000">
            <a:off x="7127745" y="1063428"/>
            <a:ext cx="515816" cy="553322"/>
            <a:chOff x="8567317" y="2875677"/>
            <a:chExt cx="515816" cy="553322"/>
          </a:xfrm>
        </p:grpSpPr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BDB98695-882F-45F2-8A2C-824B1B433167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8" name="Straight Arrow Connector 377">
              <a:extLst>
                <a:ext uri="{FF2B5EF4-FFF2-40B4-BE49-F238E27FC236}">
                  <a16:creationId xmlns:a16="http://schemas.microsoft.com/office/drawing/2014/main" id="{2C8F00BA-986C-4F78-AEB0-A4C4B2D82BA5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8826142" y="2875677"/>
              <a:ext cx="10429" cy="215562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Group 378">
            <a:extLst>
              <a:ext uri="{FF2B5EF4-FFF2-40B4-BE49-F238E27FC236}">
                <a16:creationId xmlns:a16="http://schemas.microsoft.com/office/drawing/2014/main" id="{729FFDC7-D25D-4C88-B618-FB49E6B33505}"/>
              </a:ext>
            </a:extLst>
          </p:cNvPr>
          <p:cNvGrpSpPr/>
          <p:nvPr/>
        </p:nvGrpSpPr>
        <p:grpSpPr>
          <a:xfrm rot="10800000">
            <a:off x="6416142" y="1063428"/>
            <a:ext cx="787143" cy="492370"/>
            <a:chOff x="8295990" y="2936629"/>
            <a:chExt cx="787143" cy="492370"/>
          </a:xfrm>
        </p:grpSpPr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A6464824-F132-4A74-B5C4-445421C84F24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1" name="Straight Arrow Connector 380">
              <a:extLst>
                <a:ext uri="{FF2B5EF4-FFF2-40B4-BE49-F238E27FC236}">
                  <a16:creationId xmlns:a16="http://schemas.microsoft.com/office/drawing/2014/main" id="{2AF55CBE-02F2-4B92-829B-91EF8E1F8B6C}"/>
                </a:ext>
              </a:extLst>
            </p:cNvPr>
            <p:cNvCxnSpPr>
              <a:cxnSpLocks/>
              <a:stCxn id="377" idx="7"/>
              <a:endCxn id="380" idx="1"/>
            </p:cNvCxnSpPr>
            <p:nvPr/>
          </p:nvCxnSpPr>
          <p:spPr>
            <a:xfrm rot="10800000" flipH="1">
              <a:off x="8295990" y="3008735"/>
              <a:ext cx="346867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381">
            <a:extLst>
              <a:ext uri="{FF2B5EF4-FFF2-40B4-BE49-F238E27FC236}">
                <a16:creationId xmlns:a16="http://schemas.microsoft.com/office/drawing/2014/main" id="{A61BBBE5-9B1E-430E-AA90-9D985666F170}"/>
              </a:ext>
            </a:extLst>
          </p:cNvPr>
          <p:cNvGrpSpPr/>
          <p:nvPr/>
        </p:nvGrpSpPr>
        <p:grpSpPr>
          <a:xfrm rot="10800000">
            <a:off x="5726261" y="1063428"/>
            <a:ext cx="787143" cy="492370"/>
            <a:chOff x="8295990" y="2936629"/>
            <a:chExt cx="787143" cy="492370"/>
          </a:xfrm>
        </p:grpSpPr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0BA3B95F-17B8-4C5A-86F6-03A62B8DEAD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4" name="Straight Arrow Connector 383">
              <a:extLst>
                <a:ext uri="{FF2B5EF4-FFF2-40B4-BE49-F238E27FC236}">
                  <a16:creationId xmlns:a16="http://schemas.microsoft.com/office/drawing/2014/main" id="{45638737-751C-4BDD-882A-2E0B44D4C4C9}"/>
                </a:ext>
              </a:extLst>
            </p:cNvPr>
            <p:cNvCxnSpPr>
              <a:cxnSpLocks/>
              <a:endCxn id="383" idx="1"/>
            </p:cNvCxnSpPr>
            <p:nvPr/>
          </p:nvCxnSpPr>
          <p:spPr>
            <a:xfrm rot="10800000" flipH="1">
              <a:off x="8295990" y="3008735"/>
              <a:ext cx="346867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5" name="Group 384">
            <a:extLst>
              <a:ext uri="{FF2B5EF4-FFF2-40B4-BE49-F238E27FC236}">
                <a16:creationId xmlns:a16="http://schemas.microsoft.com/office/drawing/2014/main" id="{33215387-A5FB-475C-AF2C-E1D54901085B}"/>
              </a:ext>
            </a:extLst>
          </p:cNvPr>
          <p:cNvGrpSpPr/>
          <p:nvPr/>
        </p:nvGrpSpPr>
        <p:grpSpPr>
          <a:xfrm rot="10800000">
            <a:off x="5726261" y="1441938"/>
            <a:ext cx="515816" cy="606172"/>
            <a:chOff x="8567317" y="2936629"/>
            <a:chExt cx="515816" cy="606172"/>
          </a:xfrm>
        </p:grpSpPr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2F4B0A37-EC44-4561-8B07-98B117683B3A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7" name="Straight Arrow Connector 386">
              <a:extLst>
                <a:ext uri="{FF2B5EF4-FFF2-40B4-BE49-F238E27FC236}">
                  <a16:creationId xmlns:a16="http://schemas.microsoft.com/office/drawing/2014/main" id="{E3DC20E2-7D16-4CFA-B665-9504ECAD976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845697" y="3326761"/>
              <a:ext cx="0" cy="21604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8" name="Group 387">
            <a:extLst>
              <a:ext uri="{FF2B5EF4-FFF2-40B4-BE49-F238E27FC236}">
                <a16:creationId xmlns:a16="http://schemas.microsoft.com/office/drawing/2014/main" id="{BCA23974-94DB-4667-B3A5-C89CA9580879}"/>
              </a:ext>
            </a:extLst>
          </p:cNvPr>
          <p:cNvGrpSpPr/>
          <p:nvPr/>
        </p:nvGrpSpPr>
        <p:grpSpPr>
          <a:xfrm rot="10800000">
            <a:off x="6166537" y="1555740"/>
            <a:ext cx="770426" cy="492370"/>
            <a:chOff x="8567317" y="2936629"/>
            <a:chExt cx="770426" cy="492370"/>
          </a:xfrm>
        </p:grpSpPr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E0F68561-B4ED-489B-BDFE-A56ACBF493DA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0" name="Straight Arrow Connector 389">
              <a:extLst>
                <a:ext uri="{FF2B5EF4-FFF2-40B4-BE49-F238E27FC236}">
                  <a16:creationId xmlns:a16="http://schemas.microsoft.com/office/drawing/2014/main" id="{CB53E224-B4DB-4726-8CB8-F81B122175E4}"/>
                </a:ext>
              </a:extLst>
            </p:cNvPr>
            <p:cNvCxnSpPr>
              <a:cxnSpLocks/>
              <a:stCxn id="386" idx="1"/>
              <a:endCxn id="389" idx="7"/>
            </p:cNvCxnSpPr>
            <p:nvPr/>
          </p:nvCxnSpPr>
          <p:spPr>
            <a:xfrm rot="10800000">
              <a:off x="9007593" y="3008735"/>
              <a:ext cx="33015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1" name="Group 390">
            <a:extLst>
              <a:ext uri="{FF2B5EF4-FFF2-40B4-BE49-F238E27FC236}">
                <a16:creationId xmlns:a16="http://schemas.microsoft.com/office/drawing/2014/main" id="{610C80EA-A622-4BD2-9F80-9C39BA74295C}"/>
              </a:ext>
            </a:extLst>
          </p:cNvPr>
          <p:cNvGrpSpPr/>
          <p:nvPr/>
        </p:nvGrpSpPr>
        <p:grpSpPr>
          <a:xfrm rot="10800000">
            <a:off x="6872564" y="1555740"/>
            <a:ext cx="770426" cy="492370"/>
            <a:chOff x="8567317" y="2936629"/>
            <a:chExt cx="770426" cy="492370"/>
          </a:xfrm>
        </p:grpSpPr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5EDDFC50-94C0-4C6F-837E-0348E32BF3BB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3" name="Straight Arrow Connector 392">
              <a:extLst>
                <a:ext uri="{FF2B5EF4-FFF2-40B4-BE49-F238E27FC236}">
                  <a16:creationId xmlns:a16="http://schemas.microsoft.com/office/drawing/2014/main" id="{2350F493-BC3B-4D22-9A76-B5EDD02550F9}"/>
                </a:ext>
              </a:extLst>
            </p:cNvPr>
            <p:cNvCxnSpPr>
              <a:cxnSpLocks/>
              <a:endCxn id="392" idx="7"/>
            </p:cNvCxnSpPr>
            <p:nvPr/>
          </p:nvCxnSpPr>
          <p:spPr>
            <a:xfrm rot="10800000">
              <a:off x="9007593" y="3008735"/>
              <a:ext cx="33015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4" name="Group 393">
            <a:extLst>
              <a:ext uri="{FF2B5EF4-FFF2-40B4-BE49-F238E27FC236}">
                <a16:creationId xmlns:a16="http://schemas.microsoft.com/office/drawing/2014/main" id="{4D657740-5C9F-403D-97BB-7F67660CA5AB}"/>
              </a:ext>
            </a:extLst>
          </p:cNvPr>
          <p:cNvGrpSpPr/>
          <p:nvPr/>
        </p:nvGrpSpPr>
        <p:grpSpPr>
          <a:xfrm rot="10800000">
            <a:off x="7543059" y="1555740"/>
            <a:ext cx="770426" cy="492370"/>
            <a:chOff x="8567317" y="2936629"/>
            <a:chExt cx="770426" cy="492370"/>
          </a:xfrm>
        </p:grpSpPr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406415DD-E62A-4E03-B106-344A78D710B9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6" name="Straight Arrow Connector 395">
              <a:extLst>
                <a:ext uri="{FF2B5EF4-FFF2-40B4-BE49-F238E27FC236}">
                  <a16:creationId xmlns:a16="http://schemas.microsoft.com/office/drawing/2014/main" id="{AB3E5A33-5869-416E-807A-1EEA0B59016E}"/>
                </a:ext>
              </a:extLst>
            </p:cNvPr>
            <p:cNvCxnSpPr>
              <a:cxnSpLocks/>
              <a:endCxn id="395" idx="7"/>
            </p:cNvCxnSpPr>
            <p:nvPr/>
          </p:nvCxnSpPr>
          <p:spPr>
            <a:xfrm rot="10800000">
              <a:off x="9007593" y="3008735"/>
              <a:ext cx="33015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4F7B8DE4-E92B-4FC1-87FF-A4F10D4D9A3C}"/>
              </a:ext>
            </a:extLst>
          </p:cNvPr>
          <p:cNvGrpSpPr/>
          <p:nvPr/>
        </p:nvGrpSpPr>
        <p:grpSpPr>
          <a:xfrm rot="10800000">
            <a:off x="8269226" y="1555740"/>
            <a:ext cx="770426" cy="492370"/>
            <a:chOff x="8567317" y="2936629"/>
            <a:chExt cx="770426" cy="492370"/>
          </a:xfrm>
        </p:grpSpPr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9187DD32-0854-4B3B-A0A4-B7D9E901A145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99" name="Straight Arrow Connector 398">
              <a:extLst>
                <a:ext uri="{FF2B5EF4-FFF2-40B4-BE49-F238E27FC236}">
                  <a16:creationId xmlns:a16="http://schemas.microsoft.com/office/drawing/2014/main" id="{95BA39F4-9935-4F46-AA3C-C9064F2768FC}"/>
                </a:ext>
              </a:extLst>
            </p:cNvPr>
            <p:cNvCxnSpPr>
              <a:cxnSpLocks/>
              <a:endCxn id="398" idx="7"/>
            </p:cNvCxnSpPr>
            <p:nvPr/>
          </p:nvCxnSpPr>
          <p:spPr>
            <a:xfrm rot="10800000">
              <a:off x="9007593" y="3008735"/>
              <a:ext cx="33015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0" name="Group 399">
            <a:extLst>
              <a:ext uri="{FF2B5EF4-FFF2-40B4-BE49-F238E27FC236}">
                <a16:creationId xmlns:a16="http://schemas.microsoft.com/office/drawing/2014/main" id="{3D0D5E36-761C-4CED-AC66-3597D5E8E92A}"/>
              </a:ext>
            </a:extLst>
          </p:cNvPr>
          <p:cNvGrpSpPr/>
          <p:nvPr/>
        </p:nvGrpSpPr>
        <p:grpSpPr>
          <a:xfrm rot="10800000">
            <a:off x="8948094" y="1555740"/>
            <a:ext cx="770426" cy="492370"/>
            <a:chOff x="8567317" y="2936629"/>
            <a:chExt cx="770426" cy="492370"/>
          </a:xfrm>
        </p:grpSpPr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3EB4FE4A-35A7-4C0F-AFEA-636D6D43A700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02" name="Straight Arrow Connector 401">
              <a:extLst>
                <a:ext uri="{FF2B5EF4-FFF2-40B4-BE49-F238E27FC236}">
                  <a16:creationId xmlns:a16="http://schemas.microsoft.com/office/drawing/2014/main" id="{BEBDDD21-9454-4055-92E8-962E09834A35}"/>
                </a:ext>
              </a:extLst>
            </p:cNvPr>
            <p:cNvCxnSpPr>
              <a:cxnSpLocks/>
              <a:endCxn id="401" idx="7"/>
            </p:cNvCxnSpPr>
            <p:nvPr/>
          </p:nvCxnSpPr>
          <p:spPr>
            <a:xfrm rot="10800000">
              <a:off x="9007593" y="3008735"/>
              <a:ext cx="33015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7D4107A7-B81F-4E91-B80F-5681C92CAEDE}"/>
              </a:ext>
            </a:extLst>
          </p:cNvPr>
          <p:cNvGrpSpPr/>
          <p:nvPr/>
        </p:nvGrpSpPr>
        <p:grpSpPr>
          <a:xfrm rot="10800000">
            <a:off x="9660757" y="1555740"/>
            <a:ext cx="770426" cy="492370"/>
            <a:chOff x="8567317" y="2936629"/>
            <a:chExt cx="770426" cy="492370"/>
          </a:xfrm>
        </p:grpSpPr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2009FF00-0F70-4DC6-8C91-4CABD954B47C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05" name="Straight Arrow Connector 404">
              <a:extLst>
                <a:ext uri="{FF2B5EF4-FFF2-40B4-BE49-F238E27FC236}">
                  <a16:creationId xmlns:a16="http://schemas.microsoft.com/office/drawing/2014/main" id="{D59AA716-91F6-4A1C-99A8-769A54E49696}"/>
                </a:ext>
              </a:extLst>
            </p:cNvPr>
            <p:cNvCxnSpPr>
              <a:cxnSpLocks/>
              <a:endCxn id="404" idx="7"/>
            </p:cNvCxnSpPr>
            <p:nvPr/>
          </p:nvCxnSpPr>
          <p:spPr>
            <a:xfrm rot="10800000">
              <a:off x="9007593" y="3008735"/>
              <a:ext cx="33015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6" name="Group 405">
            <a:extLst>
              <a:ext uri="{FF2B5EF4-FFF2-40B4-BE49-F238E27FC236}">
                <a16:creationId xmlns:a16="http://schemas.microsoft.com/office/drawing/2014/main" id="{77A5E13B-13D1-4792-99DB-D45B73D998C0}"/>
              </a:ext>
            </a:extLst>
          </p:cNvPr>
          <p:cNvGrpSpPr/>
          <p:nvPr/>
        </p:nvGrpSpPr>
        <p:grpSpPr>
          <a:xfrm rot="10800000">
            <a:off x="10361848" y="1555740"/>
            <a:ext cx="770426" cy="492370"/>
            <a:chOff x="8567317" y="2936629"/>
            <a:chExt cx="770426" cy="492370"/>
          </a:xfrm>
        </p:grpSpPr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050C07BD-F01A-4A87-A94A-2114EC55BE22}"/>
                </a:ext>
              </a:extLst>
            </p:cNvPr>
            <p:cNvSpPr/>
            <p:nvPr/>
          </p:nvSpPr>
          <p:spPr>
            <a:xfrm>
              <a:off x="8567317" y="2936629"/>
              <a:ext cx="515816" cy="492370"/>
            </a:xfrm>
            <a:prstGeom prst="ellipse">
              <a:avLst/>
            </a:prstGeom>
            <a:noFill/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08" name="Straight Arrow Connector 407">
              <a:extLst>
                <a:ext uri="{FF2B5EF4-FFF2-40B4-BE49-F238E27FC236}">
                  <a16:creationId xmlns:a16="http://schemas.microsoft.com/office/drawing/2014/main" id="{BDB5B452-F905-4FA3-8A67-8A2E65C05BBF}"/>
                </a:ext>
              </a:extLst>
            </p:cNvPr>
            <p:cNvCxnSpPr>
              <a:cxnSpLocks/>
              <a:endCxn id="407" idx="7"/>
            </p:cNvCxnSpPr>
            <p:nvPr/>
          </p:nvCxnSpPr>
          <p:spPr>
            <a:xfrm rot="10800000">
              <a:off x="9007593" y="3008735"/>
              <a:ext cx="330150" cy="0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7D15C5F-4ED9-4C43-A3B6-530C64B233C2}"/>
              </a:ext>
            </a:extLst>
          </p:cNvPr>
          <p:cNvGrpSpPr/>
          <p:nvPr/>
        </p:nvGrpSpPr>
        <p:grpSpPr>
          <a:xfrm>
            <a:off x="10209664" y="1122047"/>
            <a:ext cx="1306942" cy="1306942"/>
            <a:chOff x="10209664" y="115054"/>
            <a:chExt cx="1306942" cy="1306942"/>
          </a:xfrm>
        </p:grpSpPr>
        <p:sp>
          <p:nvSpPr>
            <p:cNvPr id="67" name="Star: 5 Points 66">
              <a:extLst>
                <a:ext uri="{FF2B5EF4-FFF2-40B4-BE49-F238E27FC236}">
                  <a16:creationId xmlns:a16="http://schemas.microsoft.com/office/drawing/2014/main" id="{09DD4A4E-E164-49C5-9EAE-AA8C8269B466}"/>
                </a:ext>
              </a:extLst>
            </p:cNvPr>
            <p:cNvSpPr/>
            <p:nvPr/>
          </p:nvSpPr>
          <p:spPr>
            <a:xfrm>
              <a:off x="10209664" y="115054"/>
              <a:ext cx="1306942" cy="1306942"/>
            </a:xfrm>
            <a:prstGeom prst="star5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omic Sans MS" panose="030F0702030302020204" pitchFamily="66" charset="0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4B0DEC3-A72A-41E1-9665-DB8F8A880C3E}"/>
                </a:ext>
              </a:extLst>
            </p:cNvPr>
            <p:cNvSpPr/>
            <p:nvPr/>
          </p:nvSpPr>
          <p:spPr>
            <a:xfrm>
              <a:off x="10495556" y="431075"/>
              <a:ext cx="669924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400" b="1" spc="-800" dirty="0">
                  <a:solidFill>
                    <a:srgbClr val="FFFF00"/>
                  </a:solidFill>
                  <a:latin typeface="Comic Sans MS" panose="030F0702030302020204" pitchFamily="66" charset="0"/>
                </a:rPr>
                <a:t>19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16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A5E0064AEA041A61066A8353824EB" ma:contentTypeVersion="33" ma:contentTypeDescription="Create a new document." ma:contentTypeScope="" ma:versionID="201c5ceb2949a9494a3d7f4a77796827">
  <xsd:schema xmlns:xsd="http://www.w3.org/2001/XMLSchema" xmlns:xs="http://www.w3.org/2001/XMLSchema" xmlns:p="http://schemas.microsoft.com/office/2006/metadata/properties" xmlns:ns3="189c4ba2-c485-4419-8490-c79c2887a01b" xmlns:ns4="55877c74-eb59-414f-a35d-9135866508e5" targetNamespace="http://schemas.microsoft.com/office/2006/metadata/properties" ma:root="true" ma:fieldsID="edf43f8731775f10b062368465e43bfe" ns3:_="" ns4:_="">
    <xsd:import namespace="189c4ba2-c485-4419-8490-c79c2887a01b"/>
    <xsd:import namespace="55877c74-eb59-414f-a35d-9135866508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4ba2-c485-4419-8490-c79c2887a0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77c74-eb59-414f-a35d-913586650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55877c74-eb59-414f-a35d-9135866508e5" xsi:nil="true"/>
    <Invited_Students xmlns="55877c74-eb59-414f-a35d-9135866508e5" xsi:nil="true"/>
    <IsNotebookLocked xmlns="55877c74-eb59-414f-a35d-9135866508e5" xsi:nil="true"/>
    <Templates xmlns="55877c74-eb59-414f-a35d-9135866508e5" xsi:nil="true"/>
    <FolderType xmlns="55877c74-eb59-414f-a35d-9135866508e5" xsi:nil="true"/>
    <CultureName xmlns="55877c74-eb59-414f-a35d-9135866508e5" xsi:nil="true"/>
    <TeamsChannelId xmlns="55877c74-eb59-414f-a35d-9135866508e5" xsi:nil="true"/>
    <DefaultSectionNames xmlns="55877c74-eb59-414f-a35d-9135866508e5" xsi:nil="true"/>
    <Math_Settings xmlns="55877c74-eb59-414f-a35d-9135866508e5" xsi:nil="true"/>
    <Self_Registration_Enabled xmlns="55877c74-eb59-414f-a35d-9135866508e5" xsi:nil="true"/>
    <Teachers xmlns="55877c74-eb59-414f-a35d-9135866508e5">
      <UserInfo>
        <DisplayName/>
        <AccountId xsi:nil="true"/>
        <AccountType/>
      </UserInfo>
    </Teachers>
    <Students xmlns="55877c74-eb59-414f-a35d-9135866508e5">
      <UserInfo>
        <DisplayName/>
        <AccountId xsi:nil="true"/>
        <AccountType/>
      </UserInfo>
    </Students>
    <Student_Groups xmlns="55877c74-eb59-414f-a35d-9135866508e5">
      <UserInfo>
        <DisplayName/>
        <AccountId xsi:nil="true"/>
        <AccountType/>
      </UserInfo>
    </Student_Groups>
    <LMS_Mappings xmlns="55877c74-eb59-414f-a35d-9135866508e5" xsi:nil="true"/>
    <Invited_Teachers xmlns="55877c74-eb59-414f-a35d-9135866508e5" xsi:nil="true"/>
    <Is_Collaboration_Space_Locked xmlns="55877c74-eb59-414f-a35d-9135866508e5" xsi:nil="true"/>
    <Has_Teacher_Only_SectionGroup xmlns="55877c74-eb59-414f-a35d-9135866508e5" xsi:nil="true"/>
    <NotebookType xmlns="55877c74-eb59-414f-a35d-9135866508e5" xsi:nil="true"/>
    <Owner xmlns="55877c74-eb59-414f-a35d-9135866508e5">
      <UserInfo>
        <DisplayName/>
        <AccountId xsi:nil="true"/>
        <AccountType/>
      </UserInfo>
    </Owner>
    <Distribution_Groups xmlns="55877c74-eb59-414f-a35d-9135866508e5" xsi:nil="true"/>
  </documentManagement>
</p:properties>
</file>

<file path=customXml/itemProps1.xml><?xml version="1.0" encoding="utf-8"?>
<ds:datastoreItem xmlns:ds="http://schemas.openxmlformats.org/officeDocument/2006/customXml" ds:itemID="{F7F5E436-C6A1-45A8-8ED8-CD76A99B22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9c4ba2-c485-4419-8490-c79c2887a01b"/>
    <ds:schemaRef ds:uri="55877c74-eb59-414f-a35d-913586650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FB3CFF-56A1-41EA-A075-E1FAB04D6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3BA7BB-E365-4F93-8752-B3772E68D0C6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189c4ba2-c485-4419-8490-c79c2887a01b"/>
    <ds:schemaRef ds:uri="http://www.w3.org/XML/1998/namespace"/>
    <ds:schemaRef ds:uri="55877c74-eb59-414f-a35d-9135866508e5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152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No Internet Emergency Plans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Internet Emergency Plans</dc:title>
  <dc:creator>lynn cronin</dc:creator>
  <cp:lastModifiedBy>Lynn</cp:lastModifiedBy>
  <cp:revision>1</cp:revision>
  <dcterms:created xsi:type="dcterms:W3CDTF">2020-11-12T20:57:57Z</dcterms:created>
  <dcterms:modified xsi:type="dcterms:W3CDTF">2020-11-12T22:12:56Z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0x01010063CA5E0064AEA041A61066A8353824EB</vt:lpwstr>
  </property>
</Properties>
</file>