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60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8745-6D77-49B3-9558-9EA12C74546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CC19-0256-423B-880B-04C72866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D14A0-6207-489E-9EB9-C4DD685D73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3DF7-FD40-45B7-9F26-5EC6E7ED3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F9695-1D32-441F-AC31-94ACB7750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662A-7365-4F54-A260-E5FC9A7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1109-88C5-4F98-B438-0204781B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49D9-89A6-4DB9-96E3-D61E9854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0869-82FB-4683-894C-FF7DE9EB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027A2-3967-4FD7-BF3A-0116A292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1432-53A7-4EB9-971C-01C3BD01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153AD-4B6F-49E8-B96C-E070C54B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F1F7-048E-4DAB-A057-7F393531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F1FFB-A388-4AFA-805D-68E78E83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40864-0456-41F6-9A5B-3CBE22F4E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C4C4-448A-4415-BFAD-2C1D9DE9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579D-24C0-4084-99FA-8EE7183E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DCA3C-CC82-4F62-B858-0884882B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B637-A00F-4308-9EA7-4B25331F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9591-9988-4C4A-9187-05CC8DF6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926F-EB26-4211-B410-389E2D0E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548B-0A82-479C-AFAC-907B5FB7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EE9D-29AE-4455-9D62-33EE52AC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6486-F6FE-43C5-9F06-E7B20C0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3B16-1B90-465A-B864-15790429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5915-AD1F-416D-B5CB-33B8D12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A46E-301F-4AA3-B448-B42907EF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5D0C-2AEA-4034-9565-1C087D3A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C03A-C2E2-4040-BE1A-3E19BF75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8AAC-994C-46A4-942A-9F8D9B8FA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0D1F-7B86-4B9A-BBED-259E4449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8F452-E451-4496-96B6-611A0311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52A9-2015-4F0E-BCFD-5BC42F90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DD72-33FE-4DE7-A1D6-E5044594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8595-E37A-4813-B1E6-AC277823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5C237-4CC9-4700-B167-4FDB1E0D3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CEB5E-1CE6-4543-AD34-B3B1F2D7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C3378-59C7-48F9-802C-2CC51B548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BB901-E367-44FB-8124-6C76A0B94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19410-BE9C-4195-AD20-2F4A1C4E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85870-5D6A-4BC4-AE28-050BBA63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56061-C121-4268-95E1-5136673F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7E02-27C8-44EE-B5D6-F1F0521C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63377-6C04-4915-AF77-21A1383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3A4A-7C07-438D-8D8E-6C3C0658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F4872-BDF3-4B45-B4B7-7AF28CFA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1DB1-E1F8-42A0-8F02-8ED8AB4E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31290-AC5D-4264-B9FF-6E8E8E79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ED692-EBEC-474A-9145-6485CACF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5B8D-6D51-4E89-86CC-673FC29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85B6-516D-437C-9AE0-FEB3DC89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88FD-B06C-45B6-9747-514039351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685-5C2D-4092-A382-7B1E9FB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D8D0-E4D2-4EF0-B0D5-0CD770D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CFC6-0537-4229-B48A-D672A0A3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0C24-188D-4F41-93EA-11A429F7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06EF9-CF66-4EF5-932A-59A679B5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95F79-B91A-46DE-A8B0-805B005F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BCFC7-6DD2-4AF0-8D8F-9A828081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C7B71-9776-4F12-AF42-5EC571AA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87D-DE0D-421D-AB9A-26FB3580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391851"/>
            </a:gs>
            <a:gs pos="49000">
              <a:srgbClr val="3E1A58"/>
            </a:gs>
            <a:gs pos="41000">
              <a:srgbClr val="461E64"/>
            </a:gs>
            <a:gs pos="66000">
              <a:srgbClr val="0B0510"/>
            </a:gs>
            <a:gs pos="0">
              <a:srgbClr val="321547"/>
            </a:gs>
            <a:gs pos="100000">
              <a:schemeClr val="tx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F2A4A-00FD-45E9-876D-9548206F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E88D-7C99-4556-A028-53E471BF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BCCF-A38D-4CDC-BE75-16F94AED3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A703C-76B0-47DF-9C97-B74ADA89A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79F1-968B-49BC-9B15-9D62C5E4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lculator.net/dice-roll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dice-rolle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E5FC-F8AE-4840-A75E-4C52448B4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7779434" cy="2387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Roll the dice to practice Algebra!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A37C9-FEE6-41AD-A76D-6146CA5FB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74" y="3602038"/>
            <a:ext cx="6321050" cy="1655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FF00"/>
                </a:solidFill>
                <a:latin typeface="Comic Sans MS" panose="030F0702030302020204" pitchFamily="66" charset="0"/>
              </a:rPr>
              <a:t>This game uses an internet random dice generator to give you different dice each time you click the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DAA42-FC64-47E4-A279-169B95D4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76" y="0"/>
            <a:ext cx="5809924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294900" y="1615097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https://www.calculator.net/dice-roller.html</a:t>
            </a:r>
            <a:endParaRPr lang="en-US" sz="2000" u="sng" dirty="0">
              <a:solidFill>
                <a:srgbClr val="00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+-+- Game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294900" y="1290799"/>
            <a:ext cx="838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39898" y="3083412"/>
            <a:ext cx="61008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Take turns with your partner.</a:t>
            </a:r>
          </a:p>
          <a:p>
            <a:endParaRPr lang="en-US" sz="12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Roll 4 dice. (or 5, or 6…)</a:t>
            </a:r>
          </a:p>
          <a:p>
            <a:endParaRPr lang="en-US" sz="12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FF00"/>
                </a:solidFill>
                <a:latin typeface="Comic Sans MS" panose="030F0702030302020204" pitchFamily="66" charset="0"/>
              </a:rPr>
              <a:t>Add the first two numbers then subtract then add then subtract – until there are no more numbers.</a:t>
            </a:r>
          </a:p>
          <a:p>
            <a:endParaRPr lang="en-US" sz="12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FFFF"/>
                </a:solidFill>
                <a:latin typeface="Comic Sans MS" panose="030F0702030302020204" pitchFamily="66" charset="0"/>
              </a:rPr>
              <a:t>The first correct answer wins!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" t="19872" r="51696" b="30742"/>
          <a:stretch/>
        </p:blipFill>
        <p:spPr>
          <a:xfrm>
            <a:off x="7904528" y="414806"/>
            <a:ext cx="3259921" cy="20402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8269358" y="4323457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6+4-3+2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8269358" y="4798451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10-3+2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8269358" y="5273445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7+2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82406-2372-4E16-83EC-01FC79E1BA68}"/>
              </a:ext>
            </a:extLst>
          </p:cNvPr>
          <p:cNvSpPr/>
          <p:nvPr/>
        </p:nvSpPr>
        <p:spPr>
          <a:xfrm>
            <a:off x="7572128" y="5945734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8012644" y="259885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4" t="28105" r="58425" b="57105"/>
          <a:stretch/>
        </p:blipFill>
        <p:spPr>
          <a:xfrm>
            <a:off x="7621960" y="3281400"/>
            <a:ext cx="3995531" cy="10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343259" y="1834200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/>
              </a:rPr>
              <a:t>https://www.calculator.net/dice-roller.html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Name that number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361484" y="1353540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90170" y="2714970"/>
            <a:ext cx="6648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With a partner take turns rolling 5,6 or 7 dice</a:t>
            </a:r>
            <a:endParaRPr lang="en-US" sz="22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t="19872" r="51696" b="30742"/>
          <a:stretch/>
        </p:blipFill>
        <p:spPr>
          <a:xfrm>
            <a:off x="9836558" y="254488"/>
            <a:ext cx="2167406" cy="13564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6862703" y="3490641"/>
            <a:ext cx="512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Our number is:</a:t>
            </a:r>
          </a:p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6838294" y="4866388"/>
            <a:ext cx="512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Add two to the thousands place.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6838294" y="5297625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7898548" y="171109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58425" b="57105"/>
          <a:stretch/>
        </p:blipFill>
        <p:spPr>
          <a:xfrm>
            <a:off x="6969021" y="2442997"/>
            <a:ext cx="3995531" cy="1013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A03B40-59A3-4232-8389-9C205C70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82688" b="57105"/>
          <a:stretch/>
        </p:blipFill>
        <p:spPr>
          <a:xfrm>
            <a:off x="10964553" y="2442997"/>
            <a:ext cx="1037276" cy="10137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6076A0-3D2F-42BF-951A-B5D57A8C4D2B}"/>
              </a:ext>
            </a:extLst>
          </p:cNvPr>
          <p:cNvSpPr/>
          <p:nvPr/>
        </p:nvSpPr>
        <p:spPr>
          <a:xfrm>
            <a:off x="124806" y="3206144"/>
            <a:ext cx="677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Write the number down with its commas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5FB4B-5A03-4520-B764-9AE97A9218F2}"/>
              </a:ext>
            </a:extLst>
          </p:cNvPr>
          <p:cNvSpPr/>
          <p:nvPr/>
        </p:nvSpPr>
        <p:spPr>
          <a:xfrm>
            <a:off x="124806" y="3734336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3CC"/>
                </a:solidFill>
                <a:latin typeface="Comic Sans MS" panose="030F0702030302020204" pitchFamily="66" charset="0"/>
              </a:rPr>
              <a:t>Ask your partner to Name that number!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64DD4F-A40B-4879-9E29-6BB5E76087D2}"/>
              </a:ext>
            </a:extLst>
          </p:cNvPr>
          <p:cNvSpPr/>
          <p:nvPr/>
        </p:nvSpPr>
        <p:spPr>
          <a:xfrm>
            <a:off x="124806" y="4382073"/>
            <a:ext cx="6169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If it is correct – get a point.  If you need help – that’s OK – but no points.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9EB29-310E-4717-B7B5-4D6578671A40}"/>
              </a:ext>
            </a:extLst>
          </p:cNvPr>
          <p:cNvSpPr/>
          <p:nvPr/>
        </p:nvSpPr>
        <p:spPr>
          <a:xfrm>
            <a:off x="6839056" y="529776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254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,326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1DD1F-651E-4C6D-B231-5EC8CFFB894B}"/>
              </a:ext>
            </a:extLst>
          </p:cNvPr>
          <p:cNvSpPr/>
          <p:nvPr/>
        </p:nvSpPr>
        <p:spPr>
          <a:xfrm>
            <a:off x="6838294" y="529749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66,326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9156-1758-4972-9079-4107CF3DCF3A}"/>
              </a:ext>
            </a:extLst>
          </p:cNvPr>
          <p:cNvSpPr/>
          <p:nvPr/>
        </p:nvSpPr>
        <p:spPr>
          <a:xfrm>
            <a:off x="190170" y="5314703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Get it right get a point!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0D6B6-3257-429B-8764-7B2B46E347F8}"/>
              </a:ext>
            </a:extLst>
          </p:cNvPr>
          <p:cNvSpPr/>
          <p:nvPr/>
        </p:nvSpPr>
        <p:spPr>
          <a:xfrm>
            <a:off x="190171" y="6293499"/>
            <a:ext cx="8981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There is a place value chart at the end of this Power Point.</a:t>
            </a:r>
          </a:p>
        </p:txBody>
      </p:sp>
    </p:spTree>
    <p:extLst>
      <p:ext uri="{BB962C8B-B14F-4D97-AF65-F5344CB8AC3E}">
        <p14:creationId xmlns:p14="http://schemas.microsoft.com/office/powerpoint/2010/main" val="33722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204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Roll the dice to practice Algebra!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the dice to practice place value</dc:title>
  <dc:creator>lynn cronin</dc:creator>
  <cp:lastModifiedBy>lynn cronin</cp:lastModifiedBy>
  <cp:revision>2</cp:revision>
  <dcterms:created xsi:type="dcterms:W3CDTF">2020-11-12T21:31:28Z</dcterms:created>
  <dcterms:modified xsi:type="dcterms:W3CDTF">2020-11-12T22:10:57Z</dcterms:modified>
</cp:coreProperties>
</file>