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7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1" d="100"/>
          <a:sy n="51" d="100"/>
        </p:scale>
        <p:origin x="60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B8745-6D77-49B3-9558-9EA12C745467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FCC19-0256-423B-880B-04C72866E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0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D14A0-6207-489E-9EB9-C4DD685D73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47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D3DF7-FD40-45B7-9F26-5EC6E7ED3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1F9695-1D32-441F-AC31-94ACB7750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2662A-7365-4F54-A260-E5FC9A7ED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CD55-8EAD-46F1-80E9-FEEBB18242C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B1109-88C5-4F98-B438-0204781B1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E49D9-89A6-4DB9-96E3-D61E9854B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83D-AD4F-4622-A5BD-D609823E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0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60869-82FB-4683-894C-FF7DE9EB2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027A2-3967-4FD7-BF3A-0116A292D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71432-53A7-4EB9-971C-01C3BD015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CD55-8EAD-46F1-80E9-FEEBB18242C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153AD-4B6F-49E8-B96C-E070C54B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EF1F7-048E-4DAB-A057-7F3935314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83D-AD4F-4622-A5BD-D609823E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4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0F1FFB-A388-4AFA-805D-68E78E83D8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340864-0456-41F6-9A5B-3CBE22F4EA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6C4C4-448A-4415-BFAD-2C1D9DE9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CD55-8EAD-46F1-80E9-FEEBB18242C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6579D-24C0-4084-99FA-8EE7183E5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DCA3C-CC82-4F62-B858-0884882BD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83D-AD4F-4622-A5BD-D609823E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1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2B637-A00F-4308-9EA7-4B25331F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D9591-9988-4C4A-9187-05CC8DF67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1926F-EB26-4211-B410-389E2D0EC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CD55-8EAD-46F1-80E9-FEEBB18242C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3548B-0A82-479C-AFAC-907B5FB72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AEE9D-29AE-4455-9D62-33EE52AC9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83D-AD4F-4622-A5BD-D609823E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D6486-F6FE-43C5-9F06-E7B20C0D7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C3B16-1B90-465A-B864-157904293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B5915-AD1F-416D-B5CB-33B8D1236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CD55-8EAD-46F1-80E9-FEEBB18242C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AA46E-301F-4AA3-B448-B42907EF0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E5D0C-2AEA-4034-9565-1C087D3A7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83D-AD4F-4622-A5BD-D609823E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9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0C03A-C2E2-4040-BE1A-3E19BF75B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38AAC-994C-46A4-942A-9F8D9B8FA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D0D1F-7B86-4B9A-BBED-259E4449C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8F452-E451-4496-96B6-611A03110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CD55-8EAD-46F1-80E9-FEEBB18242C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E52A9-2015-4F0E-BCFD-5BC42F90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2DD72-33FE-4DE7-A1D6-E50445948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83D-AD4F-4622-A5BD-D609823E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6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B8595-E37A-4813-B1E6-AC2778237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5C237-4CC9-4700-B167-4FDB1E0D3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ACEB5E-1CE6-4543-AD34-B3B1F2D72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4C3378-59C7-48F9-802C-2CC51B548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FBB901-E367-44FB-8124-6C76A0B94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D19410-BE9C-4195-AD20-2F4A1C4E7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CD55-8EAD-46F1-80E9-FEEBB18242C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085870-5D6A-4BC4-AE28-050BBA63A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656061-C121-4268-95E1-5136673F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83D-AD4F-4622-A5BD-D609823E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F7E02-27C8-44EE-B5D6-F1F0521CB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063377-6C04-4915-AF77-21A13839F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CD55-8EAD-46F1-80E9-FEEBB18242C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E53A4A-7C07-438D-8D8E-6C3C0658D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3F4872-BDF3-4B45-B4B7-7AF28CFAA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83D-AD4F-4622-A5BD-D609823E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0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F91DB1-E1F8-42A0-8F02-8ED8AB4E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CD55-8EAD-46F1-80E9-FEEBB18242C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631290-AC5D-4264-B9FF-6E8E8E797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ED692-EBEC-474A-9145-6485CACFC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83D-AD4F-4622-A5BD-D609823E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4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35B8D-6D51-4E89-86CC-673FC2918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785B6-516D-437C-9AE0-FEB3DC89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388FD-B06C-45B6-9747-514039351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00685-5C2D-4092-A382-7B1E9FBA4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CD55-8EAD-46F1-80E9-FEEBB18242C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5D8D0-E4D2-4EF0-B0D5-0CD770D1B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CFC6-0537-4229-B48A-D672A0A39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83D-AD4F-4622-A5BD-D609823E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2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80C24-188D-4F41-93EA-11A429F70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406EF9-CF66-4EF5-932A-59A679B50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95F79-B91A-46DE-A8B0-805B005FE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BCFC7-6DD2-4AF0-8D8F-9A828081F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CD55-8EAD-46F1-80E9-FEEBB18242C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C7B71-9776-4F12-AF42-5EC571AA9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AC87D-DE0D-421D-AB9A-26FB35806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83D-AD4F-4622-A5BD-D609823E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58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391851"/>
            </a:gs>
            <a:gs pos="49000">
              <a:srgbClr val="3E1A58"/>
            </a:gs>
            <a:gs pos="41000">
              <a:srgbClr val="461E64"/>
            </a:gs>
            <a:gs pos="66000">
              <a:srgbClr val="0B0510"/>
            </a:gs>
            <a:gs pos="0">
              <a:srgbClr val="321547"/>
            </a:gs>
            <a:gs pos="100000">
              <a:schemeClr val="tx1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2F2A4A-00FD-45E9-876D-9548206F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2E88D-7C99-4556-A028-53E471BFF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ABCCF-A38D-4CDC-BE75-16F94AED3A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3CD55-8EAD-46F1-80E9-FEEBB18242C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A703C-76B0-47DF-9C97-B74ADA89A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379F1-968B-49BC-9B15-9D62C5E43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9783D-AD4F-4622-A5BD-D609823E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8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culator.net/dice-roller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E5FC-F8AE-4840-A75E-4C52448B4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1122363"/>
            <a:ext cx="7779434" cy="2387600"/>
          </a:xfrm>
        </p:spPr>
        <p:txBody>
          <a:bodyPr/>
          <a:lstStyle/>
          <a:p>
            <a:r>
              <a:rPr lang="en-US" b="1">
                <a:solidFill>
                  <a:srgbClr val="FFFF00"/>
                </a:solidFill>
                <a:latin typeface="Comic Sans MS" panose="030F0702030302020204" pitchFamily="66" charset="0"/>
              </a:rPr>
              <a:t>Name that Number</a:t>
            </a:r>
            <a:endParaRPr lang="en-US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BA37C9-FEE6-41AD-A76D-6146CA5FB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874" y="3602038"/>
            <a:ext cx="6321050" cy="165576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FF00"/>
                </a:solidFill>
                <a:latin typeface="Comic Sans MS" panose="030F0702030302020204" pitchFamily="66" charset="0"/>
              </a:rPr>
              <a:t>This game uses an internet random dice generator to give you different dice each time you click the button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4DAA42-FC64-47E4-A279-169B95D4F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076" y="0"/>
            <a:ext cx="5809924" cy="686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40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A1A46D-D185-42CA-B38B-ED905F8E4C7F}"/>
              </a:ext>
            </a:extLst>
          </p:cNvPr>
          <p:cNvSpPr/>
          <p:nvPr/>
        </p:nvSpPr>
        <p:spPr>
          <a:xfrm>
            <a:off x="343259" y="1834200"/>
            <a:ext cx="4682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>
                <a:solidFill>
                  <a:srgbClr val="FFFF00"/>
                </a:solidFill>
                <a:hlinkClick r:id="rId3"/>
              </a:rPr>
              <a:t>https://www.calculator.net/dice-roller.html</a:t>
            </a:r>
            <a:endParaRPr lang="en-US" sz="2000" u="sng" dirty="0">
              <a:solidFill>
                <a:srgbClr val="FFFF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BAB71C-46D5-4271-91A6-E71E944031C9}"/>
              </a:ext>
            </a:extLst>
          </p:cNvPr>
          <p:cNvSpPr/>
          <p:nvPr/>
        </p:nvSpPr>
        <p:spPr>
          <a:xfrm>
            <a:off x="361484" y="354593"/>
            <a:ext cx="95109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Name that number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824576-055C-4205-89FA-E5DF364AAB17}"/>
              </a:ext>
            </a:extLst>
          </p:cNvPr>
          <p:cNvSpPr/>
          <p:nvPr/>
        </p:nvSpPr>
        <p:spPr>
          <a:xfrm>
            <a:off x="361484" y="1353540"/>
            <a:ext cx="8384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33CC"/>
                </a:solidFill>
                <a:latin typeface="Comic Sans MS" panose="030F0702030302020204" pitchFamily="66" charset="0"/>
              </a:rPr>
              <a:t>Click this link to open the dice roller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05358A-B11F-4E37-B613-EB9DD79D92A6}"/>
              </a:ext>
            </a:extLst>
          </p:cNvPr>
          <p:cNvSpPr/>
          <p:nvPr/>
        </p:nvSpPr>
        <p:spPr>
          <a:xfrm>
            <a:off x="190170" y="2714970"/>
            <a:ext cx="66481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FF00"/>
                </a:solidFill>
                <a:latin typeface="Comic Sans MS" panose="030F0702030302020204" pitchFamily="66" charset="0"/>
              </a:rPr>
              <a:t>With a partner take turns rolling 5,6 or 7 dice</a:t>
            </a:r>
            <a:endParaRPr lang="en-US" sz="2200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EA0AB4-34B6-4B05-A6CD-B9181B1392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0" t="19872" r="51696" b="30742"/>
          <a:stretch/>
        </p:blipFill>
        <p:spPr>
          <a:xfrm>
            <a:off x="9836558" y="254488"/>
            <a:ext cx="2167406" cy="13564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041D765-E91A-43E7-A777-2856BA356B5A}"/>
              </a:ext>
            </a:extLst>
          </p:cNvPr>
          <p:cNvSpPr/>
          <p:nvPr/>
        </p:nvSpPr>
        <p:spPr>
          <a:xfrm>
            <a:off x="6862703" y="3490641"/>
            <a:ext cx="512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33CC"/>
                </a:solidFill>
                <a:latin typeface="Comic Sans MS" panose="030F0702030302020204" pitchFamily="66" charset="0"/>
              </a:rPr>
              <a:t>Our number is:</a:t>
            </a:r>
          </a:p>
          <a:p>
            <a:pPr algn="ctr"/>
            <a:r>
              <a:rPr lang="en-US" sz="5400" b="1" dirty="0">
                <a:solidFill>
                  <a:srgbClr val="00FF00"/>
                </a:solidFill>
                <a:latin typeface="Comic Sans MS" panose="030F0702030302020204" pitchFamily="66" charset="0"/>
              </a:rPr>
              <a:t>64,326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048D97-32EB-41E8-96BE-902302C6AF62}"/>
              </a:ext>
            </a:extLst>
          </p:cNvPr>
          <p:cNvSpPr/>
          <p:nvPr/>
        </p:nvSpPr>
        <p:spPr>
          <a:xfrm>
            <a:off x="6838294" y="4866388"/>
            <a:ext cx="512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Add two to the thousands place.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75F7AC-F8AE-4AD1-B9FB-02F96AD9C000}"/>
              </a:ext>
            </a:extLst>
          </p:cNvPr>
          <p:cNvSpPr/>
          <p:nvPr/>
        </p:nvSpPr>
        <p:spPr>
          <a:xfrm>
            <a:off x="6838294" y="5297625"/>
            <a:ext cx="512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FF00"/>
                </a:solidFill>
                <a:latin typeface="Comic Sans MS" panose="030F0702030302020204" pitchFamily="66" charset="0"/>
              </a:rPr>
              <a:t>64,326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30FE2D-9364-4144-B5CA-E29962E50C75}"/>
              </a:ext>
            </a:extLst>
          </p:cNvPr>
          <p:cNvSpPr/>
          <p:nvPr/>
        </p:nvSpPr>
        <p:spPr>
          <a:xfrm>
            <a:off x="7898548" y="1711090"/>
            <a:ext cx="3285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33CC"/>
                </a:solidFill>
                <a:latin typeface="Comic Sans MS" panose="030F0702030302020204" pitchFamily="66" charset="0"/>
              </a:rPr>
              <a:t>For Example: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CB77A6-EA37-4697-84DD-CF46374405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04" t="28105" r="58425" b="57105"/>
          <a:stretch/>
        </p:blipFill>
        <p:spPr>
          <a:xfrm>
            <a:off x="6969021" y="2442997"/>
            <a:ext cx="3995531" cy="10137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FA03B40-59A3-4232-8389-9C205C7061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04" t="28105" r="82688" b="57105"/>
          <a:stretch/>
        </p:blipFill>
        <p:spPr>
          <a:xfrm>
            <a:off x="10964553" y="2442997"/>
            <a:ext cx="1037276" cy="101379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B6076A0-3D2F-42BF-951A-B5D57A8C4D2B}"/>
              </a:ext>
            </a:extLst>
          </p:cNvPr>
          <p:cNvSpPr/>
          <p:nvPr/>
        </p:nvSpPr>
        <p:spPr>
          <a:xfrm>
            <a:off x="124806" y="3206144"/>
            <a:ext cx="67788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Comic Sans MS" panose="030F0702030302020204" pitchFamily="66" charset="0"/>
              </a:rPr>
              <a:t>Write the number down with its commas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05FB4B-5A03-4520-B764-9AE97A9218F2}"/>
              </a:ext>
            </a:extLst>
          </p:cNvPr>
          <p:cNvSpPr/>
          <p:nvPr/>
        </p:nvSpPr>
        <p:spPr>
          <a:xfrm>
            <a:off x="124806" y="3734336"/>
            <a:ext cx="61694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33CC"/>
                </a:solidFill>
                <a:latin typeface="Comic Sans MS" panose="030F0702030302020204" pitchFamily="66" charset="0"/>
              </a:rPr>
              <a:t>Ask your partner to Name that number!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64DD4F-A40B-4879-9E29-6BB5E76087D2}"/>
              </a:ext>
            </a:extLst>
          </p:cNvPr>
          <p:cNvSpPr/>
          <p:nvPr/>
        </p:nvSpPr>
        <p:spPr>
          <a:xfrm>
            <a:off x="124806" y="4382073"/>
            <a:ext cx="61694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FF00"/>
                </a:solidFill>
                <a:latin typeface="Comic Sans MS" panose="030F0702030302020204" pitchFamily="66" charset="0"/>
              </a:rPr>
              <a:t>If it is correct – get a point.  If you need help – that’s OK – but no points.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99EB29-310E-4717-B7B5-4D6578671A40}"/>
              </a:ext>
            </a:extLst>
          </p:cNvPr>
          <p:cNvSpPr/>
          <p:nvPr/>
        </p:nvSpPr>
        <p:spPr>
          <a:xfrm>
            <a:off x="6839056" y="5297760"/>
            <a:ext cx="512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FF00"/>
                </a:solidFill>
                <a:latin typeface="Comic Sans MS" panose="030F0702030302020204" pitchFamily="66" charset="0"/>
              </a:rPr>
              <a:t>6</a:t>
            </a:r>
            <a:r>
              <a:rPr lang="en-US" sz="5400" b="1" dirty="0">
                <a:ln w="254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4</a:t>
            </a:r>
            <a:r>
              <a:rPr lang="en-US" sz="5400" b="1" dirty="0">
                <a:solidFill>
                  <a:srgbClr val="00FF00"/>
                </a:solidFill>
                <a:latin typeface="Comic Sans MS" panose="030F0702030302020204" pitchFamily="66" charset="0"/>
              </a:rPr>
              <a:t>,326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C1DD1F-651E-4C6D-B231-5EC8CFFB894B}"/>
              </a:ext>
            </a:extLst>
          </p:cNvPr>
          <p:cNvSpPr/>
          <p:nvPr/>
        </p:nvSpPr>
        <p:spPr>
          <a:xfrm>
            <a:off x="6838294" y="5297490"/>
            <a:ext cx="512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FF00"/>
                </a:solidFill>
                <a:latin typeface="Comic Sans MS" panose="030F0702030302020204" pitchFamily="66" charset="0"/>
              </a:rPr>
              <a:t>66,326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749156-1758-4972-9079-4107CF3DCF3A}"/>
              </a:ext>
            </a:extLst>
          </p:cNvPr>
          <p:cNvSpPr/>
          <p:nvPr/>
        </p:nvSpPr>
        <p:spPr>
          <a:xfrm>
            <a:off x="190170" y="5314703"/>
            <a:ext cx="61694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Comic Sans MS" panose="030F0702030302020204" pitchFamily="66" charset="0"/>
              </a:rPr>
              <a:t>Get it right get a point!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70D6B6-3257-429B-8764-7B2B46E347F8}"/>
              </a:ext>
            </a:extLst>
          </p:cNvPr>
          <p:cNvSpPr/>
          <p:nvPr/>
        </p:nvSpPr>
        <p:spPr>
          <a:xfrm>
            <a:off x="190171" y="6293499"/>
            <a:ext cx="89819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FF00"/>
                </a:solidFill>
                <a:latin typeface="Comic Sans MS" panose="030F0702030302020204" pitchFamily="66" charset="0"/>
              </a:rPr>
              <a:t>There is a place value chart at the end of this Power Point.</a:t>
            </a:r>
          </a:p>
        </p:txBody>
      </p:sp>
    </p:spTree>
    <p:extLst>
      <p:ext uri="{BB962C8B-B14F-4D97-AF65-F5344CB8AC3E}">
        <p14:creationId xmlns:p14="http://schemas.microsoft.com/office/powerpoint/2010/main" val="337228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9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130</Words>
  <Application>Microsoft Office PowerPoint</Application>
  <PresentationFormat>Widescreen</PresentationFormat>
  <Paragraphs>19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Name that Number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Roll the dice to practice place value</dc:title>
  <dc:creator>lynn cronin</dc:creator>
  <cp:lastModifiedBy>lynn cronin</cp:lastModifiedBy>
  <cp:revision>3</cp:revision>
  <dcterms:created xsi:type="dcterms:W3CDTF">2020-11-12T21:31:28Z</dcterms:created>
  <dcterms:modified xsi:type="dcterms:W3CDTF">2020-11-12T22:11:18Z</dcterms:modified>
</cp:coreProperties>
</file>