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5"/>
  </p:notesMasterIdLst>
  <p:sldIdLst>
    <p:sldId id="372" r:id="rId5"/>
    <p:sldId id="256" r:id="rId6"/>
    <p:sldId id="257" r:id="rId7"/>
    <p:sldId id="308" r:id="rId8"/>
    <p:sldId id="307" r:id="rId9"/>
    <p:sldId id="306" r:id="rId10"/>
    <p:sldId id="309" r:id="rId11"/>
    <p:sldId id="310" r:id="rId12"/>
    <p:sldId id="311" r:id="rId13"/>
    <p:sldId id="312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3" r:id="rId22"/>
    <p:sldId id="324" r:id="rId23"/>
    <p:sldId id="325" r:id="rId24"/>
    <p:sldId id="326" r:id="rId25"/>
    <p:sldId id="327" r:id="rId26"/>
    <p:sldId id="328" r:id="rId27"/>
    <p:sldId id="339" r:id="rId28"/>
    <p:sldId id="332" r:id="rId29"/>
    <p:sldId id="333" r:id="rId30"/>
    <p:sldId id="334" r:id="rId31"/>
    <p:sldId id="335" r:id="rId32"/>
    <p:sldId id="336" r:id="rId33"/>
    <p:sldId id="343" r:id="rId34"/>
    <p:sldId id="344" r:id="rId35"/>
    <p:sldId id="345" r:id="rId36"/>
    <p:sldId id="346" r:id="rId37"/>
    <p:sldId id="352" r:id="rId38"/>
    <p:sldId id="353" r:id="rId39"/>
    <p:sldId id="354" r:id="rId40"/>
    <p:sldId id="361" r:id="rId41"/>
    <p:sldId id="362" r:id="rId42"/>
    <p:sldId id="370" r:id="rId43"/>
    <p:sldId id="371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A9801"/>
    <a:srgbClr val="FF9933"/>
    <a:srgbClr val="FFFF00"/>
    <a:srgbClr val="FF00FF"/>
    <a:srgbClr val="00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2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1B343-5933-4C6A-920D-10323E71F16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A6A96-E951-42D8-B982-DB1410F7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51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A6A96-E951-42D8-B982-DB1410F769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7FC41-81DA-4A75-BD7B-14AF174AB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61812-BB0D-4CBD-8B12-42885D34E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A3C38-6938-4985-A72F-5F3D5959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72FAE-A952-48BE-9DCA-4A875537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70480-29D6-46FD-84DB-82EDD8D8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6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E78A-AD98-4DA3-9555-EAAB4EC2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77BD1-78F4-4F29-8D5D-7F1DDC8EB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3CBC7-2C79-4F38-81FD-E7DDDAA3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49A7B-4643-41A3-86C6-D858C379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8A98B-2273-4475-BB9F-A6626303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9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A7456-DCB1-4668-850B-8EC8D322C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F0437-AC4F-461D-A849-BEA08AFD5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F09D4-DBAD-4402-BF92-3EEA1E0E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74C84-7A6C-4775-997C-3DF102CC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0E3B6-51C9-4324-9991-7D966559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512E0-F643-4FAE-8F00-1F0E81E4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091F8-2385-4283-98F3-DC65B9737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79AFE-498F-45B0-9E40-F94D9B92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891AD-F2DC-4589-9642-B9C9042CE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8C5DA-531C-4F30-AC64-0130E4A5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8DBDB-9A14-4BF3-B384-62C51791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D5FC0-1DD3-465B-B7C2-27FEE5113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F066-0353-4385-90AF-70C6AE53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1ACA-10B0-42CA-80A9-871716ED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55235-C2FA-4878-A2D9-EA2AEDC3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9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9FDC-2F98-4E23-955D-22B3E53EE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891D7-65D5-404D-A12B-2C9A3D9EC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BB6F0-8300-4A10-8829-F1666C4BD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8016A-EC6F-4F82-8FAE-21EFA146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B7DD6-51BC-449D-83C3-6267843A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F8D1D-5EF0-4BFA-A8C6-74A8D117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B255-4927-46DD-ACEC-FDD431163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BEEA9-2DFF-43BB-B4C7-5878FC371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43928-60E3-461B-8F3B-B014DF505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D72E2-63AD-4502-AF0B-96C9588FA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0204D-0B29-46BB-BB76-C1ECB922A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C0A9C-46E4-4BCA-81C2-6B683BB1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F1B99-B789-4BFE-9DB0-C7D66B31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5CE57-D1C5-4C3E-99DE-4F9E10CA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2E96-9DDA-4299-8803-AFEADE4DB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212DE-9615-4580-9D16-0A2CBAA7F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1926F-D1AE-4F07-9422-54AE8595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22E2D-AAAF-4913-82AB-DF07AA024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9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ECA2A-ECB3-4905-A960-2F26383A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7D572-2C87-4258-A37F-37B2C236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C298A-2E9A-4BD5-B677-0148BEC4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C1EE9-15A3-4A4A-88BD-32A9CF8C6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A7E48-034C-4F2C-A97E-994142C0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93474-1B0E-4F32-B2A2-470DE53CB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A86CF-9F5B-4A60-B3BE-7B28C463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0983A-6C44-4ECE-8819-2CAD1367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70338-B6A7-4F47-B779-15FCE34E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2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8407-9E19-4ED6-93A8-F4FDAB4A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D48E1F-2EB7-4494-AAC7-920566342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12E0F-85A6-4C58-B772-810501839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33CB0-0EFA-40B3-A875-153D0358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D78202-1D74-4E8C-B44F-ED7E376BFF5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02BD0-A82F-4054-82C1-902C0240E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E0161-2778-448B-B5E2-3229C126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62910-8EED-4436-AF76-4A5FCDCD2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982C7B-192C-450F-A7E3-5EBE867E4C1D}"/>
              </a:ext>
            </a:extLst>
          </p:cNvPr>
          <p:cNvSpPr/>
          <p:nvPr userDrawn="1"/>
        </p:nvSpPr>
        <p:spPr>
          <a:xfrm>
            <a:off x="8277876" y="2234576"/>
            <a:ext cx="2167981" cy="1349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7.xml"/><Relationship Id="rId18" Type="http://schemas.openxmlformats.org/officeDocument/2006/relationships/slide" Target="slide21.xml"/><Relationship Id="rId26" Type="http://schemas.openxmlformats.org/officeDocument/2006/relationships/slide" Target="slide38.xml"/><Relationship Id="rId21" Type="http://schemas.openxmlformats.org/officeDocument/2006/relationships/slide" Target="slide24.xml"/><Relationship Id="rId34" Type="http://schemas.openxmlformats.org/officeDocument/2006/relationships/slide" Target="slide39.xml"/><Relationship Id="rId7" Type="http://schemas.openxmlformats.org/officeDocument/2006/relationships/slide" Target="slide10.xml"/><Relationship Id="rId12" Type="http://schemas.openxmlformats.org/officeDocument/2006/relationships/slide" Target="slide16.xml"/><Relationship Id="rId17" Type="http://schemas.openxmlformats.org/officeDocument/2006/relationships/slide" Target="slide20.xml"/><Relationship Id="rId25" Type="http://schemas.openxmlformats.org/officeDocument/2006/relationships/slide" Target="slide40.xml"/><Relationship Id="rId33" Type="http://schemas.openxmlformats.org/officeDocument/2006/relationships/slide" Target="slide37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29" Type="http://schemas.openxmlformats.org/officeDocument/2006/relationships/slide" Target="slide3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5.xml"/><Relationship Id="rId24" Type="http://schemas.openxmlformats.org/officeDocument/2006/relationships/slide" Target="slide30.xml"/><Relationship Id="rId32" Type="http://schemas.openxmlformats.org/officeDocument/2006/relationships/slide" Target="slide4.xml"/><Relationship Id="rId37" Type="http://schemas.openxmlformats.org/officeDocument/2006/relationships/slide" Target="slide27.xml"/><Relationship Id="rId5" Type="http://schemas.openxmlformats.org/officeDocument/2006/relationships/slide" Target="slide13.xml"/><Relationship Id="rId15" Type="http://schemas.openxmlformats.org/officeDocument/2006/relationships/slide" Target="slide18.xml"/><Relationship Id="rId23" Type="http://schemas.openxmlformats.org/officeDocument/2006/relationships/slide" Target="slide29.xml"/><Relationship Id="rId28" Type="http://schemas.openxmlformats.org/officeDocument/2006/relationships/slide" Target="slide32.xml"/><Relationship Id="rId36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31" Type="http://schemas.openxmlformats.org/officeDocument/2006/relationships/slide" Target="slide3.xml"/><Relationship Id="rId4" Type="http://schemas.openxmlformats.org/officeDocument/2006/relationships/slide" Target="slide7.xml"/><Relationship Id="rId9" Type="http://schemas.openxmlformats.org/officeDocument/2006/relationships/slide" Target="slide11.xml"/><Relationship Id="rId14" Type="http://schemas.openxmlformats.org/officeDocument/2006/relationships/slide" Target="slide36.xml"/><Relationship Id="rId22" Type="http://schemas.openxmlformats.org/officeDocument/2006/relationships/slide" Target="slide28.xml"/><Relationship Id="rId27" Type="http://schemas.openxmlformats.org/officeDocument/2006/relationships/slide" Target="slide31.xml"/><Relationship Id="rId30" Type="http://schemas.openxmlformats.org/officeDocument/2006/relationships/slide" Target="slide34.xml"/><Relationship Id="rId35" Type="http://schemas.openxmlformats.org/officeDocument/2006/relationships/slide" Target="slide25.xml"/><Relationship Id="rId8" Type="http://schemas.openxmlformats.org/officeDocument/2006/relationships/slide" Target="slide35.xml"/><Relationship Id="rId3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D8ABB5E-37E8-4ED2-A6D2-3269366C69EF}"/>
              </a:ext>
            </a:extLst>
          </p:cNvPr>
          <p:cNvSpPr txBox="1">
            <a:spLocks/>
          </p:cNvSpPr>
          <p:nvPr/>
        </p:nvSpPr>
        <p:spPr>
          <a:xfrm>
            <a:off x="1410347" y="3200729"/>
            <a:ext cx="9144000" cy="162344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2800" b="1" dirty="0">
                <a:latin typeface="Comic Sans MS" panose="030F0702030302020204" pitchFamily="66" charset="0"/>
              </a:rPr>
              <a:t>Click on the spinning wheel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latin typeface="Comic Sans MS" panose="030F0702030302020204" pitchFamily="66" charset="0"/>
              </a:rPr>
              <a:t>Call out the answer to your multiplication </a:t>
            </a:r>
            <a:br>
              <a:rPr lang="en-US" sz="2800" b="1" dirty="0">
                <a:latin typeface="Comic Sans MS" panose="030F0702030302020204" pitchFamily="66" charset="0"/>
              </a:rPr>
            </a:br>
            <a:r>
              <a:rPr lang="en-US" sz="2800" b="1" dirty="0">
                <a:latin typeface="Comic Sans MS" panose="030F0702030302020204" pitchFamily="66" charset="0"/>
              </a:rPr>
              <a:t>problem before it shows to get a point!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latin typeface="Comic Sans MS" panose="030F0702030302020204" pitchFamily="66" charset="0"/>
              </a:rPr>
              <a:t>Keep track of your points to see who wins!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9BA147-7AAE-4078-995B-F47F86D07172}"/>
              </a:ext>
            </a:extLst>
          </p:cNvPr>
          <p:cNvSpPr/>
          <p:nvPr/>
        </p:nvSpPr>
        <p:spPr>
          <a:xfrm>
            <a:off x="594101" y="2119694"/>
            <a:ext cx="11096787" cy="4339526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167FD0-01CC-4876-9252-34EC4D9BF8C2}"/>
              </a:ext>
            </a:extLst>
          </p:cNvPr>
          <p:cNvSpPr/>
          <p:nvPr/>
        </p:nvSpPr>
        <p:spPr>
          <a:xfrm>
            <a:off x="511444" y="2030277"/>
            <a:ext cx="11096787" cy="4339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347" y="695527"/>
            <a:ext cx="9144000" cy="1207548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Comic Sans MS" panose="030F0702030302020204" pitchFamily="66" charset="0"/>
              </a:rPr>
              <a:t>Multiply</a:t>
            </a:r>
            <a:endParaRPr lang="en-US" sz="9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182DCB9-8407-426E-B190-01C1387279A1}"/>
              </a:ext>
            </a:extLst>
          </p:cNvPr>
          <p:cNvSpPr txBox="1">
            <a:spLocks/>
          </p:cNvSpPr>
          <p:nvPr/>
        </p:nvSpPr>
        <p:spPr>
          <a:xfrm>
            <a:off x="1410347" y="4341448"/>
            <a:ext cx="9144000" cy="609930"/>
          </a:xfrm>
          <a:prstGeom prst="rect">
            <a:avLst/>
          </a:prstGeom>
        </p:spPr>
        <p:txBody>
          <a:bodyPr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Click on the Triangle below to begin.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E0986DA-F4A2-4233-B0FF-FB45F8B47907}"/>
              </a:ext>
            </a:extLst>
          </p:cNvPr>
          <p:cNvSpPr txBox="1">
            <a:spLocks/>
          </p:cNvSpPr>
          <p:nvPr/>
        </p:nvSpPr>
        <p:spPr>
          <a:xfrm>
            <a:off x="1410347" y="2441312"/>
            <a:ext cx="9144000" cy="162344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Click on the spinning wheel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Call out the answer to your multiplication </a:t>
            </a:r>
            <a:b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problem before it shows to get a point!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Keep track of your points to see who wins!</a:t>
            </a:r>
          </a:p>
        </p:txBody>
      </p:sp>
      <p:sp>
        <p:nvSpPr>
          <p:cNvPr id="11" name="Isosceles Triangle 10">
            <a:hlinkClick r:id="rId2" action="ppaction://hlinksldjump"/>
            <a:extLst>
              <a:ext uri="{FF2B5EF4-FFF2-40B4-BE49-F238E27FC236}">
                <a16:creationId xmlns:a16="http://schemas.microsoft.com/office/drawing/2014/main" id="{CE020130-9A52-420C-8835-8637E88CF7C2}"/>
              </a:ext>
            </a:extLst>
          </p:cNvPr>
          <p:cNvSpPr/>
          <p:nvPr/>
        </p:nvSpPr>
        <p:spPr>
          <a:xfrm>
            <a:off x="5331416" y="4951378"/>
            <a:ext cx="1529167" cy="1211095"/>
          </a:xfrm>
          <a:prstGeom prst="triangle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63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9A8AC9D-AF8D-47BE-A3F9-B37CB0588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3138" y="1122363"/>
            <a:ext cx="7914861" cy="2387600"/>
          </a:xfrm>
        </p:spPr>
        <p:txBody>
          <a:bodyPr>
            <a:normAutofit/>
          </a:bodyPr>
          <a:lstStyle/>
          <a:p>
            <a:pPr algn="l"/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Free Spin! 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B7F1955-99D3-46B6-B726-93649BEA645C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2229974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  <a:hlinkClick r:id="rId2" action="ppaction://hlinksldjump"/>
              </a:rPr>
              <a:t>Go Home</a:t>
            </a:r>
            <a:endParaRPr lang="en-US" sz="6600" b="1" spc="-500" dirty="0">
              <a:solidFill>
                <a:srgbClr val="C00000"/>
              </a:solidFill>
              <a:latin typeface="Comic Sans MS" panose="030F0702030302020204" pitchFamily="66" charset="0"/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65454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x 3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C4A4503-6706-4D87-B3E1-BA426C125824}"/>
              </a:ext>
            </a:extLst>
          </p:cNvPr>
          <p:cNvSpPr txBox="1">
            <a:spLocks/>
          </p:cNvSpPr>
          <p:nvPr/>
        </p:nvSpPr>
        <p:spPr>
          <a:xfrm>
            <a:off x="8277876" y="2308394"/>
            <a:ext cx="2183479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9   </a:t>
            </a:r>
          </a:p>
        </p:txBody>
      </p:sp>
    </p:spTree>
    <p:extLst>
      <p:ext uri="{BB962C8B-B14F-4D97-AF65-F5344CB8AC3E}">
        <p14:creationId xmlns:p14="http://schemas.microsoft.com/office/powerpoint/2010/main" val="228600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x 4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FCBD4D8-6F4A-4B49-8B8E-A5B238D5506E}"/>
              </a:ext>
            </a:extLst>
          </p:cNvPr>
          <p:cNvSpPr txBox="1">
            <a:spLocks/>
          </p:cNvSpPr>
          <p:nvPr/>
        </p:nvSpPr>
        <p:spPr>
          <a:xfrm>
            <a:off x="8277876" y="2308394"/>
            <a:ext cx="2198977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12   </a:t>
            </a:r>
          </a:p>
        </p:txBody>
      </p:sp>
    </p:spTree>
    <p:extLst>
      <p:ext uri="{BB962C8B-B14F-4D97-AF65-F5344CB8AC3E}">
        <p14:creationId xmlns:p14="http://schemas.microsoft.com/office/powerpoint/2010/main" val="31559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x 5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0CE0B7F-051F-4FD0-9E72-B6A910D8EE48}"/>
              </a:ext>
            </a:extLst>
          </p:cNvPr>
          <p:cNvSpPr txBox="1">
            <a:spLocks/>
          </p:cNvSpPr>
          <p:nvPr/>
        </p:nvSpPr>
        <p:spPr>
          <a:xfrm>
            <a:off x="8277876" y="2308394"/>
            <a:ext cx="2183479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15   </a:t>
            </a:r>
          </a:p>
        </p:txBody>
      </p:sp>
    </p:spTree>
    <p:extLst>
      <p:ext uri="{BB962C8B-B14F-4D97-AF65-F5344CB8AC3E}">
        <p14:creationId xmlns:p14="http://schemas.microsoft.com/office/powerpoint/2010/main" val="410531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x 6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6FB63-E427-48E6-96F7-5542FB011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910398">
            <a:off x="9881390" y="1803055"/>
            <a:ext cx="1860036" cy="145697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Earn Two Points!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65955FF-9E3D-4976-AC61-CBC62581EE32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346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x 7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58CB571-8AFD-4095-8F1E-64CFEBAAC085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6419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x 8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FAC59DA-A5D6-4105-A359-1087E97EC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209676">
            <a:off x="9850392" y="2183677"/>
            <a:ext cx="1860036" cy="1456979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Earn</a:t>
            </a:r>
          </a:p>
          <a:p>
            <a:pPr>
              <a:lnSpc>
                <a:spcPct val="70000"/>
              </a:lnSpc>
            </a:pPr>
            <a:r>
              <a:rPr lang="en-US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  <a:p>
            <a:pPr>
              <a:lnSpc>
                <a:spcPct val="70000"/>
              </a:lnSpc>
            </a:pPr>
            <a:r>
              <a:rPr lang="en-US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Points!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9B7BE17-2F6E-43A8-85FD-27E5CAB8CF92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86871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x 9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D605C61-7267-40AB-8473-205A607FAC9D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9473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x 4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66967-E407-46DA-A666-9E073F890718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06533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x 5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276338E-0A24-401F-B376-1596C96B66EE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07590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4242FE28-7D83-4555-8E1E-445F584783D2}"/>
              </a:ext>
            </a:extLst>
          </p:cNvPr>
          <p:cNvSpPr/>
          <p:nvPr/>
        </p:nvSpPr>
        <p:spPr>
          <a:xfrm>
            <a:off x="5144625" y="5269424"/>
            <a:ext cx="1902751" cy="811039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0A7CE09C-5749-4881-B57D-206B02DBEA58}"/>
              </a:ext>
            </a:extLst>
          </p:cNvPr>
          <p:cNvSpPr/>
          <p:nvPr/>
        </p:nvSpPr>
        <p:spPr>
          <a:xfrm>
            <a:off x="4117383" y="900239"/>
            <a:ext cx="3957234" cy="39744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7EC5A2A-5830-40DF-A15F-EAFB32926941}"/>
              </a:ext>
            </a:extLst>
          </p:cNvPr>
          <p:cNvGrpSpPr/>
          <p:nvPr/>
        </p:nvGrpSpPr>
        <p:grpSpPr>
          <a:xfrm>
            <a:off x="4322108" y="1104918"/>
            <a:ext cx="3547784" cy="3556280"/>
            <a:chOff x="4632390" y="2190348"/>
            <a:chExt cx="3025054" cy="3032299"/>
          </a:xfrm>
        </p:grpSpPr>
        <p:sp>
          <p:nvSpPr>
            <p:cNvPr id="95" name="Isosceles Triangle 94">
              <a:hlinkClick r:id="rId2" action="ppaction://hlinksldjump"/>
              <a:extLst>
                <a:ext uri="{FF2B5EF4-FFF2-40B4-BE49-F238E27FC236}">
                  <a16:creationId xmlns:a16="http://schemas.microsoft.com/office/drawing/2014/main" id="{ABF49402-B96F-459C-90C8-6B71CFBAC4C1}"/>
                </a:ext>
              </a:extLst>
            </p:cNvPr>
            <p:cNvSpPr/>
            <p:nvPr/>
          </p:nvSpPr>
          <p:spPr>
            <a:xfrm rot="10617569">
              <a:off x="5974645" y="2197171"/>
              <a:ext cx="249454" cy="157033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Isosceles Triangle 95">
              <a:hlinkClick r:id="rId3" action="ppaction://hlinksldjump"/>
              <a:extLst>
                <a:ext uri="{FF2B5EF4-FFF2-40B4-BE49-F238E27FC236}">
                  <a16:creationId xmlns:a16="http://schemas.microsoft.com/office/drawing/2014/main" id="{4EF7AD54-8951-4A6C-B886-9229CBF081F3}"/>
                </a:ext>
              </a:extLst>
            </p:cNvPr>
            <p:cNvSpPr/>
            <p:nvPr/>
          </p:nvSpPr>
          <p:spPr>
            <a:xfrm rot="11178410">
              <a:off x="6085092" y="2190348"/>
              <a:ext cx="249454" cy="1570332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Isosceles Triangle 99">
              <a:hlinkClick r:id="rId4" action="ppaction://hlinksldjump"/>
              <a:extLst>
                <a:ext uri="{FF2B5EF4-FFF2-40B4-BE49-F238E27FC236}">
                  <a16:creationId xmlns:a16="http://schemas.microsoft.com/office/drawing/2014/main" id="{EF795D25-2482-4BD8-9061-5CAF12A381EA}"/>
                </a:ext>
              </a:extLst>
            </p:cNvPr>
            <p:cNvSpPr/>
            <p:nvPr/>
          </p:nvSpPr>
          <p:spPr>
            <a:xfrm rot="11740476">
              <a:off x="6200354" y="2216626"/>
              <a:ext cx="249454" cy="157033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>
              <a:hlinkClick r:id="rId5" action="ppaction://hlinksldjump"/>
              <a:extLst>
                <a:ext uri="{FF2B5EF4-FFF2-40B4-BE49-F238E27FC236}">
                  <a16:creationId xmlns:a16="http://schemas.microsoft.com/office/drawing/2014/main" id="{175F95A8-01F3-4CE2-928E-164EBACCA77A}"/>
                </a:ext>
              </a:extLst>
            </p:cNvPr>
            <p:cNvSpPr/>
            <p:nvPr/>
          </p:nvSpPr>
          <p:spPr>
            <a:xfrm rot="12301317">
              <a:off x="6312972" y="2257390"/>
              <a:ext cx="249454" cy="1570332"/>
            </a:xfrm>
            <a:prstGeom prst="triangle">
              <a:avLst/>
            </a:prstGeom>
            <a:solidFill>
              <a:srgbClr val="FA98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Isosceles Triangle 102">
              <a:hlinkClick r:id="rId6" action="ppaction://hlinksldjump"/>
              <a:extLst>
                <a:ext uri="{FF2B5EF4-FFF2-40B4-BE49-F238E27FC236}">
                  <a16:creationId xmlns:a16="http://schemas.microsoft.com/office/drawing/2014/main" id="{CEE7B09D-84D3-4234-B5FB-8C6DD627E98B}"/>
                </a:ext>
              </a:extLst>
            </p:cNvPr>
            <p:cNvSpPr/>
            <p:nvPr/>
          </p:nvSpPr>
          <p:spPr>
            <a:xfrm rot="12856749">
              <a:off x="6415455" y="2313757"/>
              <a:ext cx="249454" cy="1570332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>
              <a:hlinkClick r:id="rId7" action="ppaction://hlinksldjump"/>
              <a:extLst>
                <a:ext uri="{FF2B5EF4-FFF2-40B4-BE49-F238E27FC236}">
                  <a16:creationId xmlns:a16="http://schemas.microsoft.com/office/drawing/2014/main" id="{96208372-3708-4F04-89F6-C3000B2252B3}"/>
                </a:ext>
              </a:extLst>
            </p:cNvPr>
            <p:cNvSpPr/>
            <p:nvPr/>
          </p:nvSpPr>
          <p:spPr>
            <a:xfrm rot="13417590">
              <a:off x="6509183" y="2388320"/>
              <a:ext cx="249454" cy="1570332"/>
            </a:xfrm>
            <a:prstGeom prst="triangl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Isosceles Triangle 105">
              <a:hlinkClick r:id="rId8" action="ppaction://hlinksldjump"/>
              <a:extLst>
                <a:ext uri="{FF2B5EF4-FFF2-40B4-BE49-F238E27FC236}">
                  <a16:creationId xmlns:a16="http://schemas.microsoft.com/office/drawing/2014/main" id="{2A7A7EA0-93D5-4AED-8A9F-3DE92527ABA6}"/>
                </a:ext>
              </a:extLst>
            </p:cNvPr>
            <p:cNvSpPr/>
            <p:nvPr/>
          </p:nvSpPr>
          <p:spPr>
            <a:xfrm rot="13979656">
              <a:off x="6584916" y="2479096"/>
              <a:ext cx="249454" cy="157033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	</a:t>
              </a:r>
            </a:p>
          </p:txBody>
        </p:sp>
        <p:sp>
          <p:nvSpPr>
            <p:cNvPr id="107" name="Isosceles Triangle 106">
              <a:hlinkClick r:id="rId9" action="ppaction://hlinksldjump"/>
              <a:extLst>
                <a:ext uri="{FF2B5EF4-FFF2-40B4-BE49-F238E27FC236}">
                  <a16:creationId xmlns:a16="http://schemas.microsoft.com/office/drawing/2014/main" id="{0BC00D4F-C7BF-41DF-ABEC-4BFE91137E23}"/>
                </a:ext>
              </a:extLst>
            </p:cNvPr>
            <p:cNvSpPr/>
            <p:nvPr/>
          </p:nvSpPr>
          <p:spPr>
            <a:xfrm rot="14540497">
              <a:off x="6649764" y="2579792"/>
              <a:ext cx="249454" cy="1570332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Isosceles Triangle 108">
              <a:hlinkClick r:id="rId10" action="ppaction://hlinksldjump"/>
              <a:extLst>
                <a:ext uri="{FF2B5EF4-FFF2-40B4-BE49-F238E27FC236}">
                  <a16:creationId xmlns:a16="http://schemas.microsoft.com/office/drawing/2014/main" id="{1E9F8CDB-35DA-4492-BF00-C0B9E5237F76}"/>
                </a:ext>
              </a:extLst>
            </p:cNvPr>
            <p:cNvSpPr/>
            <p:nvPr/>
          </p:nvSpPr>
          <p:spPr>
            <a:xfrm rot="15090513">
              <a:off x="6699858" y="2689858"/>
              <a:ext cx="249454" cy="157033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>
              <a:hlinkClick r:id="rId8" action="ppaction://hlinksldjump"/>
              <a:extLst>
                <a:ext uri="{FF2B5EF4-FFF2-40B4-BE49-F238E27FC236}">
                  <a16:creationId xmlns:a16="http://schemas.microsoft.com/office/drawing/2014/main" id="{A1DAC627-B5EB-413F-B5E0-9336899617EA}"/>
                </a:ext>
              </a:extLst>
            </p:cNvPr>
            <p:cNvSpPr/>
            <p:nvPr/>
          </p:nvSpPr>
          <p:spPr>
            <a:xfrm rot="15651354">
              <a:off x="6729374" y="2805934"/>
              <a:ext cx="249454" cy="1570332"/>
            </a:xfrm>
            <a:prstGeom prst="triangle">
              <a:avLst/>
            </a:prstGeom>
            <a:solidFill>
              <a:srgbClr val="FA98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Isosceles Triangle 111">
              <a:hlinkClick r:id="rId11" action="ppaction://hlinksldjump"/>
              <a:extLst>
                <a:ext uri="{FF2B5EF4-FFF2-40B4-BE49-F238E27FC236}">
                  <a16:creationId xmlns:a16="http://schemas.microsoft.com/office/drawing/2014/main" id="{B5380507-CFB7-4275-849A-4973432BED8C}"/>
                </a:ext>
              </a:extLst>
            </p:cNvPr>
            <p:cNvSpPr/>
            <p:nvPr/>
          </p:nvSpPr>
          <p:spPr>
            <a:xfrm rot="16200000">
              <a:off x="6747551" y="2920203"/>
              <a:ext cx="249454" cy="1570332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Isosceles Triangle 1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45D8F6EE-1076-4EA7-B820-6DAA49261971}"/>
                </a:ext>
              </a:extLst>
            </p:cNvPr>
            <p:cNvSpPr/>
            <p:nvPr/>
          </p:nvSpPr>
          <p:spPr>
            <a:xfrm rot="16736445">
              <a:off x="6735985" y="3033237"/>
              <a:ext cx="249454" cy="1570332"/>
            </a:xfrm>
            <a:prstGeom prst="triangl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Isosceles Triangle 113">
              <a:hlinkClick r:id="rId13" action="ppaction://hlinksldjump"/>
              <a:extLst>
                <a:ext uri="{FF2B5EF4-FFF2-40B4-BE49-F238E27FC236}">
                  <a16:creationId xmlns:a16="http://schemas.microsoft.com/office/drawing/2014/main" id="{065C9EDA-E4EF-48E5-A880-87F444E1309C}"/>
                </a:ext>
              </a:extLst>
            </p:cNvPr>
            <p:cNvSpPr/>
            <p:nvPr/>
          </p:nvSpPr>
          <p:spPr>
            <a:xfrm rot="17297286">
              <a:off x="6708707" y="3149859"/>
              <a:ext cx="249454" cy="157033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Isosceles Triangle 114">
              <a:hlinkClick r:id="rId14" action="ppaction://hlinksldjump"/>
              <a:extLst>
                <a:ext uri="{FF2B5EF4-FFF2-40B4-BE49-F238E27FC236}">
                  <a16:creationId xmlns:a16="http://schemas.microsoft.com/office/drawing/2014/main" id="{999FDCFB-E3A5-4CF3-8ACC-63C3808D2E59}"/>
                </a:ext>
              </a:extLst>
            </p:cNvPr>
            <p:cNvSpPr/>
            <p:nvPr/>
          </p:nvSpPr>
          <p:spPr>
            <a:xfrm rot="17859352">
              <a:off x="6659074" y="3257155"/>
              <a:ext cx="249454" cy="1570332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Isosceles Triangle 115">
              <a:hlinkClick r:id="rId14" action="ppaction://hlinksldjump"/>
              <a:extLst>
                <a:ext uri="{FF2B5EF4-FFF2-40B4-BE49-F238E27FC236}">
                  <a16:creationId xmlns:a16="http://schemas.microsoft.com/office/drawing/2014/main" id="{4BC029CE-11E7-4878-A872-F63DCCFA6D5D}"/>
                </a:ext>
              </a:extLst>
            </p:cNvPr>
            <p:cNvSpPr/>
            <p:nvPr/>
          </p:nvSpPr>
          <p:spPr>
            <a:xfrm rot="18420193">
              <a:off x="6595820" y="3358858"/>
              <a:ext cx="249454" cy="157033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Isosceles Triangle 116">
              <a:hlinkClick r:id="rId15" action="ppaction://hlinksldjump"/>
              <a:extLst>
                <a:ext uri="{FF2B5EF4-FFF2-40B4-BE49-F238E27FC236}">
                  <a16:creationId xmlns:a16="http://schemas.microsoft.com/office/drawing/2014/main" id="{70798531-884F-48BA-9718-BFE8286973DB}"/>
                </a:ext>
              </a:extLst>
            </p:cNvPr>
            <p:cNvSpPr/>
            <p:nvPr/>
          </p:nvSpPr>
          <p:spPr>
            <a:xfrm rot="18975625">
              <a:off x="6519406" y="3447407"/>
              <a:ext cx="249454" cy="1570332"/>
            </a:xfrm>
            <a:prstGeom prst="triangle">
              <a:avLst/>
            </a:prstGeom>
            <a:solidFill>
              <a:srgbClr val="FA98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>
              <a:hlinkClick r:id="rId16" action="ppaction://hlinksldjump"/>
              <a:extLst>
                <a:ext uri="{FF2B5EF4-FFF2-40B4-BE49-F238E27FC236}">
                  <a16:creationId xmlns:a16="http://schemas.microsoft.com/office/drawing/2014/main" id="{68504614-8267-405F-B4E5-0B6AA7F011E6}"/>
                </a:ext>
              </a:extLst>
            </p:cNvPr>
            <p:cNvSpPr/>
            <p:nvPr/>
          </p:nvSpPr>
          <p:spPr>
            <a:xfrm rot="19536466">
              <a:off x="6427010" y="3523614"/>
              <a:ext cx="249454" cy="1570332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Isosceles Triangle 118">
              <a:hlinkClick r:id="rId17" action="ppaction://hlinksldjump"/>
              <a:extLst>
                <a:ext uri="{FF2B5EF4-FFF2-40B4-BE49-F238E27FC236}">
                  <a16:creationId xmlns:a16="http://schemas.microsoft.com/office/drawing/2014/main" id="{2941C101-2D43-4CA9-AB87-D6D6CE206CD9}"/>
                </a:ext>
              </a:extLst>
            </p:cNvPr>
            <p:cNvSpPr/>
            <p:nvPr/>
          </p:nvSpPr>
          <p:spPr>
            <a:xfrm rot="20098532">
              <a:off x="6322490" y="3578853"/>
              <a:ext cx="249454" cy="157033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Isosceles Triangle 119">
              <a:hlinkClick r:id="rId18" action="ppaction://hlinksldjump"/>
              <a:extLst>
                <a:ext uri="{FF2B5EF4-FFF2-40B4-BE49-F238E27FC236}">
                  <a16:creationId xmlns:a16="http://schemas.microsoft.com/office/drawing/2014/main" id="{0E948511-A442-4A3A-8EB3-8C172A620D89}"/>
                </a:ext>
              </a:extLst>
            </p:cNvPr>
            <p:cNvSpPr/>
            <p:nvPr/>
          </p:nvSpPr>
          <p:spPr>
            <a:xfrm rot="20659373">
              <a:off x="6210526" y="3621385"/>
              <a:ext cx="249454" cy="1570332"/>
            </a:xfrm>
            <a:prstGeom prst="triangle">
              <a:avLst/>
            </a:prstGeom>
            <a:solidFill>
              <a:srgbClr val="FA98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Isosceles Triangle 120">
              <a:hlinkClick r:id="rId19" action="ppaction://hlinksldjump"/>
              <a:extLst>
                <a:ext uri="{FF2B5EF4-FFF2-40B4-BE49-F238E27FC236}">
                  <a16:creationId xmlns:a16="http://schemas.microsoft.com/office/drawing/2014/main" id="{17BDFB5A-D6D4-4103-B0E0-9DA851417DC6}"/>
                </a:ext>
              </a:extLst>
            </p:cNvPr>
            <p:cNvSpPr/>
            <p:nvPr/>
          </p:nvSpPr>
          <p:spPr>
            <a:xfrm rot="21209389">
              <a:off x="6092458" y="3647539"/>
              <a:ext cx="249454" cy="1570332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Isosceles Triangle 121">
              <a:hlinkClick r:id="rId20" action="ppaction://hlinksldjump"/>
              <a:extLst>
                <a:ext uri="{FF2B5EF4-FFF2-40B4-BE49-F238E27FC236}">
                  <a16:creationId xmlns:a16="http://schemas.microsoft.com/office/drawing/2014/main" id="{280C64FC-14D6-4EC3-A731-9B5C9DB6B9D8}"/>
                </a:ext>
              </a:extLst>
            </p:cNvPr>
            <p:cNvSpPr/>
            <p:nvPr/>
          </p:nvSpPr>
          <p:spPr>
            <a:xfrm rot="170230">
              <a:off x="5972784" y="3652315"/>
              <a:ext cx="249454" cy="1570332"/>
            </a:xfrm>
            <a:prstGeom prst="triangl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Isosceles Triangle 122">
              <a:hlinkClick r:id="rId21" action="ppaction://hlinksldjump"/>
              <a:extLst>
                <a:ext uri="{FF2B5EF4-FFF2-40B4-BE49-F238E27FC236}">
                  <a16:creationId xmlns:a16="http://schemas.microsoft.com/office/drawing/2014/main" id="{111BC772-5AC8-4D18-BE27-FF5083E65FFE}"/>
                </a:ext>
              </a:extLst>
            </p:cNvPr>
            <p:cNvSpPr/>
            <p:nvPr/>
          </p:nvSpPr>
          <p:spPr>
            <a:xfrm rot="718876">
              <a:off x="5857231" y="3646375"/>
              <a:ext cx="249454" cy="157033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Isosceles Triangle 124">
              <a:hlinkClick r:id="rId22" action="ppaction://hlinksldjump"/>
              <a:extLst>
                <a:ext uri="{FF2B5EF4-FFF2-40B4-BE49-F238E27FC236}">
                  <a16:creationId xmlns:a16="http://schemas.microsoft.com/office/drawing/2014/main" id="{7EF52DDD-B4B4-4502-904C-180D12B9E048}"/>
                </a:ext>
              </a:extLst>
            </p:cNvPr>
            <p:cNvSpPr/>
            <p:nvPr/>
          </p:nvSpPr>
          <p:spPr>
            <a:xfrm rot="4491080">
              <a:off x="5331025" y="3121570"/>
              <a:ext cx="249454" cy="1570332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Isosceles Triangle 125">
              <a:hlinkClick r:id="rId23" action="ppaction://hlinksldjump"/>
              <a:extLst>
                <a:ext uri="{FF2B5EF4-FFF2-40B4-BE49-F238E27FC236}">
                  <a16:creationId xmlns:a16="http://schemas.microsoft.com/office/drawing/2014/main" id="{6FDD0A78-7073-463C-9074-0B50E3D2FE29}"/>
                </a:ext>
              </a:extLst>
            </p:cNvPr>
            <p:cNvSpPr/>
            <p:nvPr/>
          </p:nvSpPr>
          <p:spPr>
            <a:xfrm rot="5051921">
              <a:off x="5292829" y="3019469"/>
              <a:ext cx="249454" cy="157033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Isosceles Triangle 126">
              <a:hlinkClick r:id="rId24" action="ppaction://hlinksldjump"/>
              <a:extLst>
                <a:ext uri="{FF2B5EF4-FFF2-40B4-BE49-F238E27FC236}">
                  <a16:creationId xmlns:a16="http://schemas.microsoft.com/office/drawing/2014/main" id="{E0D9D8E8-CA6A-45B0-90B1-F9582036021B}"/>
                </a:ext>
              </a:extLst>
            </p:cNvPr>
            <p:cNvSpPr/>
            <p:nvPr/>
          </p:nvSpPr>
          <p:spPr>
            <a:xfrm rot="5613987">
              <a:off x="5294345" y="2901259"/>
              <a:ext cx="249454" cy="1570332"/>
            </a:xfrm>
            <a:prstGeom prst="triangle">
              <a:avLst/>
            </a:prstGeom>
            <a:solidFill>
              <a:srgbClr val="FA98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127">
              <a:hlinkClick r:id="rId25" action="ppaction://hlinksldjump"/>
              <a:extLst>
                <a:ext uri="{FF2B5EF4-FFF2-40B4-BE49-F238E27FC236}">
                  <a16:creationId xmlns:a16="http://schemas.microsoft.com/office/drawing/2014/main" id="{7672119E-7C46-4DB7-879D-578CD7F08EB6}"/>
                </a:ext>
              </a:extLst>
            </p:cNvPr>
            <p:cNvSpPr/>
            <p:nvPr/>
          </p:nvSpPr>
          <p:spPr>
            <a:xfrm rot="6174828">
              <a:off x="5310580" y="2782596"/>
              <a:ext cx="249454" cy="1570332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Isosceles Triangle 128">
              <a:hlinkClick r:id="rId26" action="ppaction://hlinksldjump"/>
              <a:extLst>
                <a:ext uri="{FF2B5EF4-FFF2-40B4-BE49-F238E27FC236}">
                  <a16:creationId xmlns:a16="http://schemas.microsoft.com/office/drawing/2014/main" id="{AAE2542D-84D0-4907-9841-B41F1F385928}"/>
                </a:ext>
              </a:extLst>
            </p:cNvPr>
            <p:cNvSpPr/>
            <p:nvPr/>
          </p:nvSpPr>
          <p:spPr>
            <a:xfrm rot="6730260">
              <a:off x="5344196" y="2670569"/>
              <a:ext cx="249454" cy="1570332"/>
            </a:xfrm>
            <a:prstGeom prst="triangl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Isosceles Triangle 129">
              <a:hlinkClick r:id="rId27" action="ppaction://hlinksldjump"/>
              <a:extLst>
                <a:ext uri="{FF2B5EF4-FFF2-40B4-BE49-F238E27FC236}">
                  <a16:creationId xmlns:a16="http://schemas.microsoft.com/office/drawing/2014/main" id="{789E573E-8320-43A6-BF21-6535D9FD2296}"/>
                </a:ext>
              </a:extLst>
            </p:cNvPr>
            <p:cNvSpPr/>
            <p:nvPr/>
          </p:nvSpPr>
          <p:spPr>
            <a:xfrm rot="7291101">
              <a:off x="5397440" y="2563286"/>
              <a:ext cx="249454" cy="157033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Isosceles Triangle 130">
              <a:hlinkClick r:id="rId28" action="ppaction://hlinksldjump"/>
              <a:extLst>
                <a:ext uri="{FF2B5EF4-FFF2-40B4-BE49-F238E27FC236}">
                  <a16:creationId xmlns:a16="http://schemas.microsoft.com/office/drawing/2014/main" id="{77D468CD-99A2-470F-98A3-7A146DE4A1F8}"/>
                </a:ext>
              </a:extLst>
            </p:cNvPr>
            <p:cNvSpPr/>
            <p:nvPr/>
          </p:nvSpPr>
          <p:spPr>
            <a:xfrm rot="7853167">
              <a:off x="5470311" y="2470197"/>
              <a:ext cx="249454" cy="1570332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Isosceles Triangle 131">
              <a:hlinkClick r:id="rId29" action="ppaction://hlinksldjump"/>
              <a:extLst>
                <a:ext uri="{FF2B5EF4-FFF2-40B4-BE49-F238E27FC236}">
                  <a16:creationId xmlns:a16="http://schemas.microsoft.com/office/drawing/2014/main" id="{0879551D-88E7-4031-ABFD-5A5C2CC8F4F7}"/>
                </a:ext>
              </a:extLst>
            </p:cNvPr>
            <p:cNvSpPr/>
            <p:nvPr/>
          </p:nvSpPr>
          <p:spPr>
            <a:xfrm rot="8414008">
              <a:off x="5555165" y="2385670"/>
              <a:ext cx="249454" cy="157033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Isosceles Triangle 132">
              <a:hlinkClick r:id="rId30" action="ppaction://hlinksldjump"/>
              <a:extLst>
                <a:ext uri="{FF2B5EF4-FFF2-40B4-BE49-F238E27FC236}">
                  <a16:creationId xmlns:a16="http://schemas.microsoft.com/office/drawing/2014/main" id="{7F3F0AED-7F5B-4671-8DFB-672B5FD971C8}"/>
                </a:ext>
              </a:extLst>
            </p:cNvPr>
            <p:cNvSpPr/>
            <p:nvPr/>
          </p:nvSpPr>
          <p:spPr>
            <a:xfrm rot="8964024">
              <a:off x="5652275" y="2313603"/>
              <a:ext cx="249454" cy="1570332"/>
            </a:xfrm>
            <a:prstGeom prst="triangle">
              <a:avLst/>
            </a:prstGeom>
            <a:solidFill>
              <a:srgbClr val="FA98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Isosceles Triangle 133">
              <a:hlinkClick r:id="rId31" action="ppaction://hlinksldjump"/>
              <a:extLst>
                <a:ext uri="{FF2B5EF4-FFF2-40B4-BE49-F238E27FC236}">
                  <a16:creationId xmlns:a16="http://schemas.microsoft.com/office/drawing/2014/main" id="{0B2EB0AC-DC06-4DD7-A3D4-B3FF25A39782}"/>
                </a:ext>
              </a:extLst>
            </p:cNvPr>
            <p:cNvSpPr/>
            <p:nvPr/>
          </p:nvSpPr>
          <p:spPr>
            <a:xfrm rot="9524865">
              <a:off x="5759577" y="2260396"/>
              <a:ext cx="249454" cy="1570332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Isosceles Triangle 134">
              <a:hlinkClick r:id="rId32" action="ppaction://hlinksldjump"/>
              <a:extLst>
                <a:ext uri="{FF2B5EF4-FFF2-40B4-BE49-F238E27FC236}">
                  <a16:creationId xmlns:a16="http://schemas.microsoft.com/office/drawing/2014/main" id="{2F7E8AFB-E941-41CB-BBA1-029D6891E2D1}"/>
                </a:ext>
              </a:extLst>
            </p:cNvPr>
            <p:cNvSpPr/>
            <p:nvPr/>
          </p:nvSpPr>
          <p:spPr>
            <a:xfrm rot="10073511">
              <a:off x="5867491" y="2218654"/>
              <a:ext cx="249454" cy="1570332"/>
            </a:xfrm>
            <a:prstGeom prst="triangl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Isosceles Triangle 136">
              <a:hlinkClick r:id="rId33" action="ppaction://hlinksldjump"/>
              <a:extLst>
                <a:ext uri="{FF2B5EF4-FFF2-40B4-BE49-F238E27FC236}">
                  <a16:creationId xmlns:a16="http://schemas.microsoft.com/office/drawing/2014/main" id="{AFC819BD-1CB6-4028-8697-5D12A48F8DBD}"/>
                </a:ext>
              </a:extLst>
            </p:cNvPr>
            <p:cNvSpPr/>
            <p:nvPr/>
          </p:nvSpPr>
          <p:spPr>
            <a:xfrm rot="1277049">
              <a:off x="5739547" y="3616439"/>
              <a:ext cx="249454" cy="1570332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Isosceles Triangle 137">
              <a:hlinkClick r:id="rId26" action="ppaction://hlinksldjump"/>
              <a:extLst>
                <a:ext uri="{FF2B5EF4-FFF2-40B4-BE49-F238E27FC236}">
                  <a16:creationId xmlns:a16="http://schemas.microsoft.com/office/drawing/2014/main" id="{754F985D-3E46-46F7-B5C0-4EDCCC531BA0}"/>
                </a:ext>
              </a:extLst>
            </p:cNvPr>
            <p:cNvSpPr/>
            <p:nvPr/>
          </p:nvSpPr>
          <p:spPr>
            <a:xfrm rot="1827065">
              <a:off x="5629480" y="3566345"/>
              <a:ext cx="249454" cy="157033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Isosceles Triangle 138">
              <a:hlinkClick r:id="rId34" action="ppaction://hlinksldjump"/>
              <a:extLst>
                <a:ext uri="{FF2B5EF4-FFF2-40B4-BE49-F238E27FC236}">
                  <a16:creationId xmlns:a16="http://schemas.microsoft.com/office/drawing/2014/main" id="{E1E6B3D0-8CF4-41C1-9954-96EC396712B1}"/>
                </a:ext>
              </a:extLst>
            </p:cNvPr>
            <p:cNvSpPr/>
            <p:nvPr/>
          </p:nvSpPr>
          <p:spPr>
            <a:xfrm rot="2387906">
              <a:off x="5546482" y="3482707"/>
              <a:ext cx="249454" cy="1570332"/>
            </a:xfrm>
            <a:prstGeom prst="triangle">
              <a:avLst/>
            </a:prstGeom>
            <a:solidFill>
              <a:srgbClr val="FA98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Isosceles Triangle 139">
              <a:hlinkClick r:id="rId35" action="ppaction://hlinksldjump"/>
              <a:extLst>
                <a:ext uri="{FF2B5EF4-FFF2-40B4-BE49-F238E27FC236}">
                  <a16:creationId xmlns:a16="http://schemas.microsoft.com/office/drawing/2014/main" id="{1FC6DA44-C7E5-4B9A-A707-53F309C8B057}"/>
                </a:ext>
              </a:extLst>
            </p:cNvPr>
            <p:cNvSpPr/>
            <p:nvPr/>
          </p:nvSpPr>
          <p:spPr>
            <a:xfrm rot="2936552">
              <a:off x="5457722" y="3408481"/>
              <a:ext cx="249454" cy="1570332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Isosceles Triangle 141">
              <a:hlinkClick r:id="rId36" action="ppaction://hlinksldjump"/>
              <a:extLst>
                <a:ext uri="{FF2B5EF4-FFF2-40B4-BE49-F238E27FC236}">
                  <a16:creationId xmlns:a16="http://schemas.microsoft.com/office/drawing/2014/main" id="{229619F5-9C80-46F1-93C6-74D6FD2E0C14}"/>
                </a:ext>
              </a:extLst>
            </p:cNvPr>
            <p:cNvSpPr/>
            <p:nvPr/>
          </p:nvSpPr>
          <p:spPr>
            <a:xfrm rot="3466232">
              <a:off x="5410506" y="3331651"/>
              <a:ext cx="249454" cy="1570332"/>
            </a:xfrm>
            <a:prstGeom prst="triangl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Isosceles Triangle 142">
              <a:hlinkClick r:id="rId37" action="ppaction://hlinksldjump"/>
              <a:extLst>
                <a:ext uri="{FF2B5EF4-FFF2-40B4-BE49-F238E27FC236}">
                  <a16:creationId xmlns:a16="http://schemas.microsoft.com/office/drawing/2014/main" id="{4FA457FE-9A77-4871-A8EF-637156FB71F2}"/>
                </a:ext>
              </a:extLst>
            </p:cNvPr>
            <p:cNvSpPr/>
            <p:nvPr/>
          </p:nvSpPr>
          <p:spPr>
            <a:xfrm rot="4014878">
              <a:off x="5348980" y="3233660"/>
              <a:ext cx="249454" cy="157033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4" name="Title 1">
            <a:extLst>
              <a:ext uri="{FF2B5EF4-FFF2-40B4-BE49-F238E27FC236}">
                <a16:creationId xmlns:a16="http://schemas.microsoft.com/office/drawing/2014/main" id="{B33A7E87-5FE9-4BAA-8482-4CAF3775839A}"/>
              </a:ext>
            </a:extLst>
          </p:cNvPr>
          <p:cNvSpPr txBox="1">
            <a:spLocks/>
          </p:cNvSpPr>
          <p:nvPr/>
        </p:nvSpPr>
        <p:spPr>
          <a:xfrm>
            <a:off x="4970067" y="5478371"/>
            <a:ext cx="2251866" cy="609930"/>
          </a:xfrm>
          <a:prstGeom prst="rect">
            <a:avLst/>
          </a:prstGeom>
        </p:spPr>
        <p:txBody>
          <a:bodyPr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Start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6D914DCE-CD12-4542-AD77-750E85732069}"/>
              </a:ext>
            </a:extLst>
          </p:cNvPr>
          <p:cNvSpPr/>
          <p:nvPr/>
        </p:nvSpPr>
        <p:spPr>
          <a:xfrm>
            <a:off x="8214102" y="2105999"/>
            <a:ext cx="2882684" cy="20635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5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x 6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8FF324A-0041-4F05-93D5-C7D1E449F956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57660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x 7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B358F8B-0614-4C99-AE10-68CAD28A7E25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77645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x 8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08DA3DB-ED85-49BE-A4A1-8D6E245C8F5D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86837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x 9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2F80293-8753-41CD-A189-58100FED0E06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46161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3138" y="1122363"/>
            <a:ext cx="7914861" cy="2387600"/>
          </a:xfrm>
        </p:spPr>
        <p:txBody>
          <a:bodyPr>
            <a:normAutofit/>
          </a:bodyPr>
          <a:lstStyle/>
          <a:p>
            <a:pPr algn="l"/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Free Spin! 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869596F-2DB4-494B-A576-2D334A4658D8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  <a:hlinkClick r:id="rId2" action="ppaction://hlinksldjump"/>
              </a:rPr>
              <a:t>Go Home</a:t>
            </a:r>
            <a:endParaRPr lang="en-US" sz="6600" b="1" spc="-500" dirty="0">
              <a:solidFill>
                <a:srgbClr val="C00000"/>
              </a:solidFill>
              <a:latin typeface="Comic Sans MS" panose="030F0702030302020204" pitchFamily="66" charset="0"/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682680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 x 5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4E0ECBE-9DF5-470F-B60C-F2268C07ABE0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6036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 x 6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F2D0F6C-37E8-412C-856F-8184B94790D9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68813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 x 7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1098FC6-AB2B-47D9-98F5-BE395E81FCFD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08934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 x 8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2B55791-DE83-4A22-8440-2CD365675E1E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51167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 x 9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9FF1A4-1D4D-43B4-9444-8FDCCC69E6DF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68512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0FC4A69-D08B-407A-9609-97DA9FF39EE4}"/>
              </a:ext>
            </a:extLst>
          </p:cNvPr>
          <p:cNvSpPr/>
          <p:nvPr/>
        </p:nvSpPr>
        <p:spPr>
          <a:xfrm>
            <a:off x="8277876" y="2234576"/>
            <a:ext cx="2167981" cy="1349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x 3 =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AEB8DD7-ED51-4B60-9FB4-A756DCF988A8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2167980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solidFill>
                <a:srgbClr val="00FF00"/>
              </a:solidFill>
              <a:latin typeface="Comic Sans MS" panose="030F0702030302020204" pitchFamily="66" charset="0"/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00FF00"/>
                </a:solidFill>
                <a:latin typeface="Comic Sans MS" panose="030F0702030302020204" pitchFamily="66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    </a:t>
            </a:r>
          </a:p>
        </p:txBody>
      </p:sp>
    </p:spTree>
    <p:extLst>
      <p:ext uri="{BB962C8B-B14F-4D97-AF65-F5344CB8AC3E}">
        <p14:creationId xmlns:p14="http://schemas.microsoft.com/office/powerpoint/2010/main" val="274798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 x 6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FD0F103-2638-48FE-84D3-3CC6F7C237C5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144155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 x 7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0BB6BED-4886-4C36-BF5F-C11282F2E3E1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407950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 x 8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79AA0F2-540B-4402-8A96-035846759C21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32847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 x 9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B99693C-BFBE-4C94-A8B9-2968997C8081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54</a:t>
            </a:r>
          </a:p>
        </p:txBody>
      </p:sp>
    </p:spTree>
    <p:extLst>
      <p:ext uri="{BB962C8B-B14F-4D97-AF65-F5344CB8AC3E}">
        <p14:creationId xmlns:p14="http://schemas.microsoft.com/office/powerpoint/2010/main" val="230096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 x 7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5F7B3A7-3312-43B7-806A-A299277F95F3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140272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 x 8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CEEBBFB-8EB8-4072-8CD5-BBBDD6C4F944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32465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 x 9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12315E4-79CE-4CC2-A316-AEFF7077E2F6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7952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 x 8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A120A93-E74A-4C10-A2D3-9F42424961A8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281884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 x 9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2D63A92-6549-4021-A44F-8B2750D6188F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72</a:t>
            </a:r>
          </a:p>
        </p:txBody>
      </p:sp>
    </p:spTree>
    <p:extLst>
      <p:ext uri="{BB962C8B-B14F-4D97-AF65-F5344CB8AC3E}">
        <p14:creationId xmlns:p14="http://schemas.microsoft.com/office/powerpoint/2010/main" val="31905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 x 9</a:t>
            </a:r>
            <a:r>
              <a:rPr lang="en-US" sz="88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0CD3D77-FB26-4F8E-9F7A-935ABD88510A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latin typeface="Comic Sans MS" panose="030F0702030302020204" pitchFamily="66" charset="0"/>
              <a:hlinkClick r:id="rId2" action="ppaction://hlinksldjump"/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C00000"/>
                </a:solidFill>
                <a:latin typeface="Comic Sans MS" panose="030F0702030302020204" pitchFamily="66" charset="0"/>
                <a:hlinkClick r:id="rId2" action="ppaction://hlinksldjump"/>
              </a:rPr>
              <a:t>81</a:t>
            </a:r>
          </a:p>
        </p:txBody>
      </p:sp>
    </p:spTree>
    <p:extLst>
      <p:ext uri="{BB962C8B-B14F-4D97-AF65-F5344CB8AC3E}">
        <p14:creationId xmlns:p14="http://schemas.microsoft.com/office/powerpoint/2010/main" val="134805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CDAAFA-B670-414B-ADAF-F34A7A6AB41E}"/>
              </a:ext>
            </a:extLst>
          </p:cNvPr>
          <p:cNvSpPr/>
          <p:nvPr/>
        </p:nvSpPr>
        <p:spPr>
          <a:xfrm>
            <a:off x="8277876" y="2234576"/>
            <a:ext cx="2167981" cy="1349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x 4 =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1CB226D-A487-443F-8022-11297CF83F37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2167980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solidFill>
                <a:srgbClr val="00FF00"/>
              </a:solidFill>
              <a:latin typeface="Comic Sans MS" panose="030F0702030302020204" pitchFamily="66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00FF00"/>
                </a:solidFill>
                <a:latin typeface="Comic Sans MS" panose="030F0702030302020204" pitchFamily="66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   </a:t>
            </a:r>
          </a:p>
        </p:txBody>
      </p:sp>
    </p:spTree>
    <p:extLst>
      <p:ext uri="{BB962C8B-B14F-4D97-AF65-F5344CB8AC3E}">
        <p14:creationId xmlns:p14="http://schemas.microsoft.com/office/powerpoint/2010/main" val="158955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D75753A-B8B4-405A-A112-BD4DF1A0E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3138" y="1122363"/>
            <a:ext cx="7914861" cy="2387600"/>
          </a:xfrm>
        </p:spPr>
        <p:txBody>
          <a:bodyPr>
            <a:normAutofit/>
          </a:bodyPr>
          <a:lstStyle/>
          <a:p>
            <a:pPr algn="l"/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Free Spin! 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86CF6C7-6EB7-4A3D-8EA2-8DB2FADE37A5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1860036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600" b="1" dirty="0">
                <a:latin typeface="Comic Sans MS" panose="030F0702030302020204" pitchFamily="66" charset="0"/>
                <a:hlinkClick r:id="rId2" action="ppaction://hlinksldjump"/>
              </a:rPr>
              <a:t>Go Home</a:t>
            </a:r>
            <a:endParaRPr lang="en-US" sz="6600" b="1" spc="-500" dirty="0">
              <a:solidFill>
                <a:srgbClr val="C00000"/>
              </a:solidFill>
              <a:latin typeface="Comic Sans MS" panose="030F0702030302020204" pitchFamily="66" charset="0"/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06440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x 5 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09DEBF8-B7F0-496F-A4E4-80F48C2C3E45}"/>
              </a:ext>
            </a:extLst>
          </p:cNvPr>
          <p:cNvSpPr txBox="1">
            <a:spLocks/>
          </p:cNvSpPr>
          <p:nvPr/>
        </p:nvSpPr>
        <p:spPr>
          <a:xfrm>
            <a:off x="8277877" y="2308394"/>
            <a:ext cx="2229974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solidFill>
                <a:srgbClr val="00FF00"/>
              </a:solidFill>
              <a:latin typeface="Comic Sans MS" panose="030F0702030302020204" pitchFamily="66" charset="0"/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00FF00"/>
                </a:solidFill>
                <a:latin typeface="Comic Sans MS" panose="030F0702030302020204" pitchFamily="66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  </a:t>
            </a:r>
          </a:p>
        </p:txBody>
      </p:sp>
    </p:spTree>
    <p:extLst>
      <p:ext uri="{BB962C8B-B14F-4D97-AF65-F5344CB8AC3E}">
        <p14:creationId xmlns:p14="http://schemas.microsoft.com/office/powerpoint/2010/main" val="326183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x 6 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15C75B7-5EE5-42BA-80F1-71783F6DD035}"/>
              </a:ext>
            </a:extLst>
          </p:cNvPr>
          <p:cNvSpPr txBox="1">
            <a:spLocks/>
          </p:cNvSpPr>
          <p:nvPr/>
        </p:nvSpPr>
        <p:spPr>
          <a:xfrm>
            <a:off x="8277876" y="2308394"/>
            <a:ext cx="2198977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solidFill>
                <a:srgbClr val="FF00FF"/>
              </a:solidFill>
              <a:latin typeface="Comic Sans MS" panose="030F0702030302020204" pitchFamily="66" charset="0"/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FF00FF"/>
                </a:solidFill>
                <a:latin typeface="Comic Sans MS" panose="030F0702030302020204" pitchFamily="66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     </a:t>
            </a:r>
          </a:p>
        </p:txBody>
      </p:sp>
    </p:spTree>
    <p:extLst>
      <p:ext uri="{BB962C8B-B14F-4D97-AF65-F5344CB8AC3E}">
        <p14:creationId xmlns:p14="http://schemas.microsoft.com/office/powerpoint/2010/main" val="300553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x 7 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B41139A-9854-4F6D-9F5B-A39FCAA80AB2}"/>
              </a:ext>
            </a:extLst>
          </p:cNvPr>
          <p:cNvSpPr txBox="1">
            <a:spLocks/>
          </p:cNvSpPr>
          <p:nvPr/>
        </p:nvSpPr>
        <p:spPr>
          <a:xfrm>
            <a:off x="8277876" y="2308394"/>
            <a:ext cx="2198977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solidFill>
                <a:srgbClr val="FFFF00"/>
              </a:solidFill>
              <a:latin typeface="Comic Sans MS" panose="030F0702030302020204" pitchFamily="66" charset="0"/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FFFF00"/>
                </a:solidFill>
                <a:latin typeface="Comic Sans MS" panose="030F0702030302020204" pitchFamily="66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     </a:t>
            </a:r>
          </a:p>
        </p:txBody>
      </p:sp>
    </p:spTree>
    <p:extLst>
      <p:ext uri="{BB962C8B-B14F-4D97-AF65-F5344CB8AC3E}">
        <p14:creationId xmlns:p14="http://schemas.microsoft.com/office/powerpoint/2010/main" val="306156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x 8 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1F548DC-9B96-4402-AE88-9E2AEDF66584}"/>
              </a:ext>
            </a:extLst>
          </p:cNvPr>
          <p:cNvSpPr txBox="1">
            <a:spLocks/>
          </p:cNvSpPr>
          <p:nvPr/>
        </p:nvSpPr>
        <p:spPr>
          <a:xfrm>
            <a:off x="8277876" y="2308394"/>
            <a:ext cx="2167981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solidFill>
                <a:srgbClr val="00FF00"/>
              </a:solidFill>
              <a:latin typeface="Comic Sans MS" panose="030F0702030302020204" pitchFamily="66" charset="0"/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00FF00"/>
                </a:solidFill>
                <a:latin typeface="Comic Sans MS" panose="030F0702030302020204" pitchFamily="66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   </a:t>
            </a:r>
          </a:p>
        </p:txBody>
      </p:sp>
    </p:spTree>
    <p:extLst>
      <p:ext uri="{BB962C8B-B14F-4D97-AF65-F5344CB8AC3E}">
        <p14:creationId xmlns:p14="http://schemas.microsoft.com/office/powerpoint/2010/main" val="253466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85D-4716-45AA-A57E-DB7DEA430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x 9 =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9E541CF-B9D8-4385-8CD7-84611BCC6661}"/>
              </a:ext>
            </a:extLst>
          </p:cNvPr>
          <p:cNvSpPr txBox="1">
            <a:spLocks/>
          </p:cNvSpPr>
          <p:nvPr/>
        </p:nvSpPr>
        <p:spPr>
          <a:xfrm>
            <a:off x="8277876" y="2308394"/>
            <a:ext cx="2167981" cy="1207548"/>
          </a:xfrm>
          <a:prstGeom prst="rect">
            <a:avLst/>
          </a:prstGeom>
        </p:spPr>
        <p:txBody>
          <a:bodyPr vert="horz" lIns="0" tIns="0" rIns="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lang="en-US" sz="4800" b="1" dirty="0">
              <a:solidFill>
                <a:srgbClr val="FF00FF"/>
              </a:solidFill>
              <a:latin typeface="Comic Sans MS" panose="030F0702030302020204" pitchFamily="66" charset="0"/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50000"/>
              </a:lnSpc>
            </a:pPr>
            <a:r>
              <a:rPr lang="en-US" sz="8800" b="1" spc="-500" dirty="0">
                <a:solidFill>
                  <a:srgbClr val="FF00FF"/>
                </a:solidFill>
                <a:latin typeface="Comic Sans MS" panose="030F0702030302020204" pitchFamily="66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      </a:t>
            </a:r>
          </a:p>
        </p:txBody>
      </p:sp>
    </p:spTree>
    <p:extLst>
      <p:ext uri="{BB962C8B-B14F-4D97-AF65-F5344CB8AC3E}">
        <p14:creationId xmlns:p14="http://schemas.microsoft.com/office/powerpoint/2010/main" val="102201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A5E0064AEA041A61066A8353824EB" ma:contentTypeVersion="33" ma:contentTypeDescription="Create a new document." ma:contentTypeScope="" ma:versionID="201c5ceb2949a9494a3d7f4a77796827">
  <xsd:schema xmlns:xsd="http://www.w3.org/2001/XMLSchema" xmlns:xs="http://www.w3.org/2001/XMLSchema" xmlns:p="http://schemas.microsoft.com/office/2006/metadata/properties" xmlns:ns3="189c4ba2-c485-4419-8490-c79c2887a01b" xmlns:ns4="55877c74-eb59-414f-a35d-9135866508e5" targetNamespace="http://schemas.microsoft.com/office/2006/metadata/properties" ma:root="true" ma:fieldsID="edf43f8731775f10b062368465e43bfe" ns3:_="" ns4:_="">
    <xsd:import namespace="189c4ba2-c485-4419-8490-c79c2887a01b"/>
    <xsd:import namespace="55877c74-eb59-414f-a35d-9135866508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4ba2-c485-4419-8490-c79c2887a0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77c74-eb59-414f-a35d-913586650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55877c74-eb59-414f-a35d-9135866508e5" xsi:nil="true"/>
    <Invited_Students xmlns="55877c74-eb59-414f-a35d-9135866508e5" xsi:nil="true"/>
    <IsNotebookLocked xmlns="55877c74-eb59-414f-a35d-9135866508e5" xsi:nil="true"/>
    <Templates xmlns="55877c74-eb59-414f-a35d-9135866508e5" xsi:nil="true"/>
    <FolderType xmlns="55877c74-eb59-414f-a35d-9135866508e5" xsi:nil="true"/>
    <CultureName xmlns="55877c74-eb59-414f-a35d-9135866508e5" xsi:nil="true"/>
    <TeamsChannelId xmlns="55877c74-eb59-414f-a35d-9135866508e5" xsi:nil="true"/>
    <DefaultSectionNames xmlns="55877c74-eb59-414f-a35d-9135866508e5" xsi:nil="true"/>
    <Math_Settings xmlns="55877c74-eb59-414f-a35d-9135866508e5" xsi:nil="true"/>
    <Self_Registration_Enabled xmlns="55877c74-eb59-414f-a35d-9135866508e5" xsi:nil="true"/>
    <Teachers xmlns="55877c74-eb59-414f-a35d-9135866508e5">
      <UserInfo>
        <DisplayName/>
        <AccountId xsi:nil="true"/>
        <AccountType/>
      </UserInfo>
    </Teachers>
    <Students xmlns="55877c74-eb59-414f-a35d-9135866508e5">
      <UserInfo>
        <DisplayName/>
        <AccountId xsi:nil="true"/>
        <AccountType/>
      </UserInfo>
    </Students>
    <Student_Groups xmlns="55877c74-eb59-414f-a35d-9135866508e5">
      <UserInfo>
        <DisplayName/>
        <AccountId xsi:nil="true"/>
        <AccountType/>
      </UserInfo>
    </Student_Groups>
    <LMS_Mappings xmlns="55877c74-eb59-414f-a35d-9135866508e5" xsi:nil="true"/>
    <Invited_Teachers xmlns="55877c74-eb59-414f-a35d-9135866508e5" xsi:nil="true"/>
    <Is_Collaboration_Space_Locked xmlns="55877c74-eb59-414f-a35d-9135866508e5" xsi:nil="true"/>
    <Has_Teacher_Only_SectionGroup xmlns="55877c74-eb59-414f-a35d-9135866508e5" xsi:nil="true"/>
    <NotebookType xmlns="55877c74-eb59-414f-a35d-9135866508e5" xsi:nil="true"/>
    <Owner xmlns="55877c74-eb59-414f-a35d-9135866508e5">
      <UserInfo>
        <DisplayName/>
        <AccountId xsi:nil="true"/>
        <AccountType/>
      </UserInfo>
    </Owner>
    <Distribution_Groups xmlns="55877c74-eb59-414f-a35d-9135866508e5" xsi:nil="true"/>
  </documentManagement>
</p:properties>
</file>

<file path=customXml/itemProps1.xml><?xml version="1.0" encoding="utf-8"?>
<ds:datastoreItem xmlns:ds="http://schemas.openxmlformats.org/officeDocument/2006/customXml" ds:itemID="{ADEA6C3E-D7C4-46DD-AC02-EDE35BDF5B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9c4ba2-c485-4419-8490-c79c2887a01b"/>
    <ds:schemaRef ds:uri="55877c74-eb59-414f-a35d-913586650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AC99CE-19A5-4D9B-BD22-17E9543E47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421841-3DB9-46F4-8676-E3E0D96CB1E6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189c4ba2-c485-4419-8490-c79c2887a01b"/>
    <ds:schemaRef ds:uri="55877c74-eb59-414f-a35d-9135866508e5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274</Words>
  <Application>Microsoft Office PowerPoint</Application>
  <PresentationFormat>Widescreen</PresentationFormat>
  <Paragraphs>126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Comic Sans MS</vt:lpstr>
      <vt:lpstr>Office Theme</vt:lpstr>
      <vt:lpstr>Multiply</vt:lpstr>
      <vt:lpstr>PowerPoint Presentation</vt:lpstr>
      <vt:lpstr>2 x 3 =</vt:lpstr>
      <vt:lpstr>2 x 4 =</vt:lpstr>
      <vt:lpstr>2 x 5 =</vt:lpstr>
      <vt:lpstr>2 x 6 =</vt:lpstr>
      <vt:lpstr>2 x 7 =</vt:lpstr>
      <vt:lpstr>2 x 8 =</vt:lpstr>
      <vt:lpstr>2 x 9 =</vt:lpstr>
      <vt:lpstr>Free Spin!  </vt:lpstr>
      <vt:lpstr>3 x 3 =</vt:lpstr>
      <vt:lpstr>3 x 4 =</vt:lpstr>
      <vt:lpstr>3 x 5 =</vt:lpstr>
      <vt:lpstr>3 x 6 =</vt:lpstr>
      <vt:lpstr>3 x 7 =</vt:lpstr>
      <vt:lpstr>3 x 8 =</vt:lpstr>
      <vt:lpstr>3 x 9 =</vt:lpstr>
      <vt:lpstr>4 x 4 =</vt:lpstr>
      <vt:lpstr>4 x 5 =</vt:lpstr>
      <vt:lpstr>4 x 6 =</vt:lpstr>
      <vt:lpstr>4 x 7 =</vt:lpstr>
      <vt:lpstr>4 x 8 =</vt:lpstr>
      <vt:lpstr>4 x 9 =</vt:lpstr>
      <vt:lpstr>Free Spin!  </vt:lpstr>
      <vt:lpstr>5 x 5 =</vt:lpstr>
      <vt:lpstr>5 x 6 =</vt:lpstr>
      <vt:lpstr>5 x 7 =</vt:lpstr>
      <vt:lpstr>5 x 8 =</vt:lpstr>
      <vt:lpstr>5 x 9 =</vt:lpstr>
      <vt:lpstr>6 x 6 =</vt:lpstr>
      <vt:lpstr>6 x 7 =</vt:lpstr>
      <vt:lpstr>6 x 8 =</vt:lpstr>
      <vt:lpstr>6 x 9 =</vt:lpstr>
      <vt:lpstr>7 x 7 =</vt:lpstr>
      <vt:lpstr>7 x 8 =</vt:lpstr>
      <vt:lpstr>7 x 9 =</vt:lpstr>
      <vt:lpstr>8 x 8 =</vt:lpstr>
      <vt:lpstr>8 x 9 =</vt:lpstr>
      <vt:lpstr>9 x 9 =</vt:lpstr>
      <vt:lpstr>Free Spin!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Multiplication</dc:title>
  <dc:creator>lynn cronin</dc:creator>
  <cp:lastModifiedBy>Lynn</cp:lastModifiedBy>
  <cp:revision>5</cp:revision>
  <dcterms:created xsi:type="dcterms:W3CDTF">2020-11-11T16:53:42Z</dcterms:created>
  <dcterms:modified xsi:type="dcterms:W3CDTF">2020-11-12T22:15:01Z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0x01010063CA5E0064AEA041A61066A8353824EB</vt:lpwstr>
  </property>
</Properties>
</file>