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50A6-61D7-4111-856D-15BF8E0B09A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9EF8-0ED9-4D86-89A2-CB81FCC9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9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50A6-61D7-4111-856D-15BF8E0B09A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9EF8-0ED9-4D86-89A2-CB81FCC9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8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50A6-61D7-4111-856D-15BF8E0B09A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9EF8-0ED9-4D86-89A2-CB81FCC9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5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50A6-61D7-4111-856D-15BF8E0B09A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9EF8-0ED9-4D86-89A2-CB81FCC9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3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50A6-61D7-4111-856D-15BF8E0B09A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9EF8-0ED9-4D86-89A2-CB81FCC9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2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50A6-61D7-4111-856D-15BF8E0B09A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9EF8-0ED9-4D86-89A2-CB81FCC9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5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50A6-61D7-4111-856D-15BF8E0B09A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9EF8-0ED9-4D86-89A2-CB81FCC9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5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50A6-61D7-4111-856D-15BF8E0B09A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9EF8-0ED9-4D86-89A2-CB81FCC9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2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50A6-61D7-4111-856D-15BF8E0B09A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9EF8-0ED9-4D86-89A2-CB81FCC9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0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50A6-61D7-4111-856D-15BF8E0B09A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9EF8-0ED9-4D86-89A2-CB81FCC9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4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50A6-61D7-4111-856D-15BF8E0B09A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9EF8-0ED9-4D86-89A2-CB81FCC9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7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850A6-61D7-4111-856D-15BF8E0B09A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39EF8-0ED9-4D86-89A2-CB81FCC9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9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362" y="655163"/>
            <a:ext cx="2400978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Conduction</a:t>
            </a:r>
          </a:p>
          <a:p>
            <a:r>
              <a:rPr lang="en-US" sz="2800" dirty="0" smtClean="0"/>
              <a:t>Convection</a:t>
            </a:r>
          </a:p>
          <a:p>
            <a:r>
              <a:rPr lang="en-US" sz="2800" dirty="0" smtClean="0"/>
              <a:t>Radiation</a:t>
            </a:r>
          </a:p>
          <a:p>
            <a:endParaRPr lang="en-US" sz="2800" dirty="0" smtClean="0"/>
          </a:p>
          <a:p>
            <a:r>
              <a:rPr lang="en-US" sz="2800" dirty="0" smtClean="0"/>
              <a:t>Doldrums</a:t>
            </a:r>
          </a:p>
          <a:p>
            <a:r>
              <a:rPr lang="en-US" sz="2800" dirty="0" smtClean="0"/>
              <a:t>Horse latitudes</a:t>
            </a:r>
          </a:p>
          <a:p>
            <a:r>
              <a:rPr lang="en-US" sz="2800" dirty="0" smtClean="0"/>
              <a:t>Pressure belts</a:t>
            </a:r>
          </a:p>
          <a:p>
            <a:r>
              <a:rPr lang="en-US" sz="2800" dirty="0" smtClean="0"/>
              <a:t>Westerlies</a:t>
            </a:r>
          </a:p>
          <a:p>
            <a:r>
              <a:rPr lang="en-US" sz="2800" dirty="0" smtClean="0"/>
              <a:t>Polar easterlies</a:t>
            </a:r>
          </a:p>
          <a:p>
            <a:r>
              <a:rPr lang="en-US" sz="2800" dirty="0" smtClean="0"/>
              <a:t>Trade winds</a:t>
            </a:r>
          </a:p>
          <a:p>
            <a:endParaRPr lang="en-US" sz="2800" dirty="0"/>
          </a:p>
          <a:p>
            <a:r>
              <a:rPr lang="en-US" sz="2800" dirty="0" smtClean="0"/>
              <a:t>Coriolis effect</a:t>
            </a:r>
          </a:p>
          <a:p>
            <a:r>
              <a:rPr lang="en-US" sz="2800" dirty="0" smtClean="0"/>
              <a:t>Jet streams</a:t>
            </a:r>
          </a:p>
          <a:p>
            <a:endParaRPr lang="en-US" sz="2800" dirty="0"/>
          </a:p>
          <a:p>
            <a:endParaRPr lang="en-US" sz="3600" dirty="0"/>
          </a:p>
        </p:txBody>
      </p:sp>
      <p:grpSp>
        <p:nvGrpSpPr>
          <p:cNvPr id="1027" name="Group 1026"/>
          <p:cNvGrpSpPr/>
          <p:nvPr/>
        </p:nvGrpSpPr>
        <p:grpSpPr>
          <a:xfrm>
            <a:off x="5084750" y="1080654"/>
            <a:ext cx="5191818" cy="4582391"/>
            <a:chOff x="5199092" y="1194954"/>
            <a:chExt cx="5191818" cy="4582391"/>
          </a:xfrm>
        </p:grpSpPr>
        <p:grpSp>
          <p:nvGrpSpPr>
            <p:cNvPr id="26" name="Group 25"/>
            <p:cNvGrpSpPr/>
            <p:nvPr/>
          </p:nvGrpSpPr>
          <p:grpSpPr>
            <a:xfrm>
              <a:off x="5756564" y="1194954"/>
              <a:ext cx="4634346" cy="4582391"/>
              <a:chOff x="5756564" y="1194954"/>
              <a:chExt cx="4634346" cy="4582391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5756564" y="1194954"/>
                <a:ext cx="4634346" cy="458239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933210" y="1194954"/>
                <a:ext cx="4281054" cy="458239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182592" y="1194954"/>
                <a:ext cx="3782290" cy="458239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515101" y="1194954"/>
                <a:ext cx="3117272" cy="458239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107383" y="1194954"/>
                <a:ext cx="1932708" cy="458239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7710056" y="1194954"/>
                <a:ext cx="727362" cy="458239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>
                <a:endCxn id="3" idx="6"/>
              </p:cNvCxnSpPr>
              <p:nvPr/>
            </p:nvCxnSpPr>
            <p:spPr>
              <a:xfrm>
                <a:off x="5756564" y="3480955"/>
                <a:ext cx="4634346" cy="5195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933210" y="2746876"/>
                <a:ext cx="4281054" cy="129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933210" y="4109056"/>
                <a:ext cx="4281054" cy="129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6057900" y="4629799"/>
                <a:ext cx="409241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057900" y="2219108"/>
                <a:ext cx="409241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6681355" y="1668390"/>
                <a:ext cx="2774372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6681355" y="5463150"/>
                <a:ext cx="2774372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6681355" y="5120250"/>
                <a:ext cx="2774372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7189470" y="1371210"/>
                <a:ext cx="172593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4" name="TextBox 1023"/>
            <p:cNvSpPr txBox="1"/>
            <p:nvPr/>
          </p:nvSpPr>
          <p:spPr>
            <a:xfrm>
              <a:off x="6045951" y="1201092"/>
              <a:ext cx="520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60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99092" y="3296289"/>
              <a:ext cx="520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56785" y="2082054"/>
              <a:ext cx="520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56785" y="4419069"/>
              <a:ext cx="520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45951" y="5304313"/>
              <a:ext cx="520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60</a:t>
              </a:r>
              <a:endParaRPr lang="en-US" dirty="0"/>
            </a:p>
          </p:txBody>
        </p:sp>
        <p:sp>
          <p:nvSpPr>
            <p:cNvPr id="1025" name="Freeform 1024"/>
            <p:cNvSpPr/>
            <p:nvPr/>
          </p:nvSpPr>
          <p:spPr>
            <a:xfrm>
              <a:off x="6789098" y="1201829"/>
              <a:ext cx="3177862" cy="4419768"/>
            </a:xfrm>
            <a:custGeom>
              <a:avLst/>
              <a:gdLst>
                <a:gd name="connsiteX0" fmla="*/ 388942 w 3177862"/>
                <a:gd name="connsiteY0" fmla="*/ 274320 h 4478596"/>
                <a:gd name="connsiteX1" fmla="*/ 263212 w 3177862"/>
                <a:gd name="connsiteY1" fmla="*/ 377190 h 4478596"/>
                <a:gd name="connsiteX2" fmla="*/ 206062 w 3177862"/>
                <a:gd name="connsiteY2" fmla="*/ 491490 h 4478596"/>
                <a:gd name="connsiteX3" fmla="*/ 194632 w 3177862"/>
                <a:gd name="connsiteY3" fmla="*/ 594360 h 4478596"/>
                <a:gd name="connsiteX4" fmla="*/ 148912 w 3177862"/>
                <a:gd name="connsiteY4" fmla="*/ 617220 h 4478596"/>
                <a:gd name="connsiteX5" fmla="*/ 103192 w 3177862"/>
                <a:gd name="connsiteY5" fmla="*/ 662940 h 4478596"/>
                <a:gd name="connsiteX6" fmla="*/ 57472 w 3177862"/>
                <a:gd name="connsiteY6" fmla="*/ 685800 h 4478596"/>
                <a:gd name="connsiteX7" fmla="*/ 23182 w 3177862"/>
                <a:gd name="connsiteY7" fmla="*/ 708660 h 4478596"/>
                <a:gd name="connsiteX8" fmla="*/ 322 w 3177862"/>
                <a:gd name="connsiteY8" fmla="*/ 742950 h 4478596"/>
                <a:gd name="connsiteX9" fmla="*/ 11752 w 3177862"/>
                <a:gd name="connsiteY9" fmla="*/ 777240 h 4478596"/>
                <a:gd name="connsiteX10" fmla="*/ 68902 w 3177862"/>
                <a:gd name="connsiteY10" fmla="*/ 880110 h 4478596"/>
                <a:gd name="connsiteX11" fmla="*/ 80332 w 3177862"/>
                <a:gd name="connsiteY11" fmla="*/ 1062990 h 4478596"/>
                <a:gd name="connsiteX12" fmla="*/ 103192 w 3177862"/>
                <a:gd name="connsiteY12" fmla="*/ 1097280 h 4478596"/>
                <a:gd name="connsiteX13" fmla="*/ 148912 w 3177862"/>
                <a:gd name="connsiteY13" fmla="*/ 1177290 h 4478596"/>
                <a:gd name="connsiteX14" fmla="*/ 160342 w 3177862"/>
                <a:gd name="connsiteY14" fmla="*/ 1211580 h 4478596"/>
                <a:gd name="connsiteX15" fmla="*/ 194632 w 3177862"/>
                <a:gd name="connsiteY15" fmla="*/ 1303020 h 4478596"/>
                <a:gd name="connsiteX16" fmla="*/ 308932 w 3177862"/>
                <a:gd name="connsiteY16" fmla="*/ 1440180 h 4478596"/>
                <a:gd name="connsiteX17" fmla="*/ 366082 w 3177862"/>
                <a:gd name="connsiteY17" fmla="*/ 1543050 h 4478596"/>
                <a:gd name="connsiteX18" fmla="*/ 411802 w 3177862"/>
                <a:gd name="connsiteY18" fmla="*/ 1611630 h 4478596"/>
                <a:gd name="connsiteX19" fmla="*/ 434662 w 3177862"/>
                <a:gd name="connsiteY19" fmla="*/ 1645920 h 4478596"/>
                <a:gd name="connsiteX20" fmla="*/ 503242 w 3177862"/>
                <a:gd name="connsiteY20" fmla="*/ 1680210 h 4478596"/>
                <a:gd name="connsiteX21" fmla="*/ 834712 w 3177862"/>
                <a:gd name="connsiteY21" fmla="*/ 1668780 h 4478596"/>
                <a:gd name="connsiteX22" fmla="*/ 960442 w 3177862"/>
                <a:gd name="connsiteY22" fmla="*/ 1657350 h 4478596"/>
                <a:gd name="connsiteX23" fmla="*/ 983302 w 3177862"/>
                <a:gd name="connsiteY23" fmla="*/ 1691640 h 4478596"/>
                <a:gd name="connsiteX24" fmla="*/ 1017592 w 3177862"/>
                <a:gd name="connsiteY24" fmla="*/ 1725930 h 4478596"/>
                <a:gd name="connsiteX25" fmla="*/ 1029022 w 3177862"/>
                <a:gd name="connsiteY25" fmla="*/ 1760220 h 4478596"/>
                <a:gd name="connsiteX26" fmla="*/ 1109032 w 3177862"/>
                <a:gd name="connsiteY26" fmla="*/ 1874520 h 4478596"/>
                <a:gd name="connsiteX27" fmla="*/ 1154752 w 3177862"/>
                <a:gd name="connsiteY27" fmla="*/ 1897380 h 4478596"/>
                <a:gd name="connsiteX28" fmla="*/ 1200472 w 3177862"/>
                <a:gd name="connsiteY28" fmla="*/ 1943100 h 4478596"/>
                <a:gd name="connsiteX29" fmla="*/ 1280482 w 3177862"/>
                <a:gd name="connsiteY29" fmla="*/ 1988820 h 4478596"/>
                <a:gd name="connsiteX30" fmla="*/ 1543372 w 3177862"/>
                <a:gd name="connsiteY30" fmla="*/ 2011680 h 4478596"/>
                <a:gd name="connsiteX31" fmla="*/ 1577662 w 3177862"/>
                <a:gd name="connsiteY31" fmla="*/ 2023110 h 4478596"/>
                <a:gd name="connsiteX32" fmla="*/ 1600522 w 3177862"/>
                <a:gd name="connsiteY32" fmla="*/ 2091690 h 4478596"/>
                <a:gd name="connsiteX33" fmla="*/ 1623382 w 3177862"/>
                <a:gd name="connsiteY33" fmla="*/ 2125980 h 4478596"/>
                <a:gd name="connsiteX34" fmla="*/ 1600522 w 3177862"/>
                <a:gd name="connsiteY34" fmla="*/ 2274570 h 4478596"/>
                <a:gd name="connsiteX35" fmla="*/ 1577662 w 3177862"/>
                <a:gd name="connsiteY35" fmla="*/ 2377440 h 4478596"/>
                <a:gd name="connsiteX36" fmla="*/ 1566232 w 3177862"/>
                <a:gd name="connsiteY36" fmla="*/ 2411730 h 4478596"/>
                <a:gd name="connsiteX37" fmla="*/ 1520512 w 3177862"/>
                <a:gd name="connsiteY37" fmla="*/ 2480310 h 4478596"/>
                <a:gd name="connsiteX38" fmla="*/ 1497652 w 3177862"/>
                <a:gd name="connsiteY38" fmla="*/ 2514600 h 4478596"/>
                <a:gd name="connsiteX39" fmla="*/ 1509082 w 3177862"/>
                <a:gd name="connsiteY39" fmla="*/ 2857500 h 4478596"/>
                <a:gd name="connsiteX40" fmla="*/ 1531942 w 3177862"/>
                <a:gd name="connsiteY40" fmla="*/ 2903220 h 4478596"/>
                <a:gd name="connsiteX41" fmla="*/ 1589092 w 3177862"/>
                <a:gd name="connsiteY41" fmla="*/ 2971800 h 4478596"/>
                <a:gd name="connsiteX42" fmla="*/ 1634812 w 3177862"/>
                <a:gd name="connsiteY42" fmla="*/ 3063240 h 4478596"/>
                <a:gd name="connsiteX43" fmla="*/ 1657672 w 3177862"/>
                <a:gd name="connsiteY43" fmla="*/ 3097530 h 4478596"/>
                <a:gd name="connsiteX44" fmla="*/ 1669102 w 3177862"/>
                <a:gd name="connsiteY44" fmla="*/ 3154680 h 4478596"/>
                <a:gd name="connsiteX45" fmla="*/ 1691962 w 3177862"/>
                <a:gd name="connsiteY45" fmla="*/ 3188970 h 4478596"/>
                <a:gd name="connsiteX46" fmla="*/ 1806262 w 3177862"/>
                <a:gd name="connsiteY46" fmla="*/ 3257550 h 4478596"/>
                <a:gd name="connsiteX47" fmla="*/ 1817692 w 3177862"/>
                <a:gd name="connsiteY47" fmla="*/ 3326130 h 4478596"/>
                <a:gd name="connsiteX48" fmla="*/ 1851982 w 3177862"/>
                <a:gd name="connsiteY48" fmla="*/ 3406140 h 4478596"/>
                <a:gd name="connsiteX49" fmla="*/ 1863412 w 3177862"/>
                <a:gd name="connsiteY49" fmla="*/ 3497580 h 4478596"/>
                <a:gd name="connsiteX50" fmla="*/ 1886272 w 3177862"/>
                <a:gd name="connsiteY50" fmla="*/ 3577590 h 4478596"/>
                <a:gd name="connsiteX51" fmla="*/ 1863412 w 3177862"/>
                <a:gd name="connsiteY51" fmla="*/ 3851910 h 4478596"/>
                <a:gd name="connsiteX52" fmla="*/ 1851982 w 3177862"/>
                <a:gd name="connsiteY52" fmla="*/ 3897630 h 4478596"/>
                <a:gd name="connsiteX53" fmla="*/ 1829122 w 3177862"/>
                <a:gd name="connsiteY53" fmla="*/ 3931920 h 4478596"/>
                <a:gd name="connsiteX54" fmla="*/ 1783402 w 3177862"/>
                <a:gd name="connsiteY54" fmla="*/ 4011930 h 4478596"/>
                <a:gd name="connsiteX55" fmla="*/ 1737682 w 3177862"/>
                <a:gd name="connsiteY55" fmla="*/ 4046220 h 4478596"/>
                <a:gd name="connsiteX56" fmla="*/ 1691962 w 3177862"/>
                <a:gd name="connsiteY56" fmla="*/ 4149090 h 4478596"/>
                <a:gd name="connsiteX57" fmla="*/ 1669102 w 3177862"/>
                <a:gd name="connsiteY57" fmla="*/ 4183380 h 4478596"/>
                <a:gd name="connsiteX58" fmla="*/ 1646242 w 3177862"/>
                <a:gd name="connsiteY58" fmla="*/ 4251960 h 4478596"/>
                <a:gd name="connsiteX59" fmla="*/ 1634812 w 3177862"/>
                <a:gd name="connsiteY59" fmla="*/ 4286250 h 4478596"/>
                <a:gd name="connsiteX60" fmla="*/ 1646242 w 3177862"/>
                <a:gd name="connsiteY60" fmla="*/ 4469130 h 4478596"/>
                <a:gd name="connsiteX61" fmla="*/ 1714822 w 3177862"/>
                <a:gd name="connsiteY61" fmla="*/ 4457700 h 4478596"/>
                <a:gd name="connsiteX62" fmla="*/ 1737682 w 3177862"/>
                <a:gd name="connsiteY62" fmla="*/ 4400550 h 4478596"/>
                <a:gd name="connsiteX63" fmla="*/ 1760542 w 3177862"/>
                <a:gd name="connsiteY63" fmla="*/ 4331970 h 4478596"/>
                <a:gd name="connsiteX64" fmla="*/ 1806262 w 3177862"/>
                <a:gd name="connsiteY64" fmla="*/ 4251960 h 4478596"/>
                <a:gd name="connsiteX65" fmla="*/ 1851982 w 3177862"/>
                <a:gd name="connsiteY65" fmla="*/ 4183380 h 4478596"/>
                <a:gd name="connsiteX66" fmla="*/ 1863412 w 3177862"/>
                <a:gd name="connsiteY66" fmla="*/ 4149090 h 4478596"/>
                <a:gd name="connsiteX67" fmla="*/ 1943422 w 3177862"/>
                <a:gd name="connsiteY67" fmla="*/ 4034790 h 4478596"/>
                <a:gd name="connsiteX68" fmla="*/ 2012002 w 3177862"/>
                <a:gd name="connsiteY68" fmla="*/ 3989070 h 4478596"/>
                <a:gd name="connsiteX69" fmla="*/ 2046292 w 3177862"/>
                <a:gd name="connsiteY69" fmla="*/ 3966210 h 4478596"/>
                <a:gd name="connsiteX70" fmla="*/ 2126302 w 3177862"/>
                <a:gd name="connsiteY70" fmla="*/ 3943350 h 4478596"/>
                <a:gd name="connsiteX71" fmla="*/ 2172022 w 3177862"/>
                <a:gd name="connsiteY71" fmla="*/ 3920490 h 4478596"/>
                <a:gd name="connsiteX72" fmla="*/ 2252032 w 3177862"/>
                <a:gd name="connsiteY72" fmla="*/ 3863340 h 4478596"/>
                <a:gd name="connsiteX73" fmla="*/ 2286322 w 3177862"/>
                <a:gd name="connsiteY73" fmla="*/ 3829050 h 4478596"/>
                <a:gd name="connsiteX74" fmla="*/ 2332042 w 3177862"/>
                <a:gd name="connsiteY74" fmla="*/ 3817620 h 4478596"/>
                <a:gd name="connsiteX75" fmla="*/ 2423482 w 3177862"/>
                <a:gd name="connsiteY75" fmla="*/ 3749040 h 4478596"/>
                <a:gd name="connsiteX76" fmla="*/ 2503492 w 3177862"/>
                <a:gd name="connsiteY76" fmla="*/ 3703320 h 4478596"/>
                <a:gd name="connsiteX77" fmla="*/ 2560642 w 3177862"/>
                <a:gd name="connsiteY77" fmla="*/ 3634740 h 4478596"/>
                <a:gd name="connsiteX78" fmla="*/ 2594932 w 3177862"/>
                <a:gd name="connsiteY78" fmla="*/ 3611880 h 4478596"/>
                <a:gd name="connsiteX79" fmla="*/ 2629222 w 3177862"/>
                <a:gd name="connsiteY79" fmla="*/ 3566160 h 4478596"/>
                <a:gd name="connsiteX80" fmla="*/ 2652082 w 3177862"/>
                <a:gd name="connsiteY80" fmla="*/ 3531870 h 4478596"/>
                <a:gd name="connsiteX81" fmla="*/ 2697802 w 3177862"/>
                <a:gd name="connsiteY81" fmla="*/ 3497580 h 4478596"/>
                <a:gd name="connsiteX82" fmla="*/ 2720662 w 3177862"/>
                <a:gd name="connsiteY82" fmla="*/ 3463290 h 4478596"/>
                <a:gd name="connsiteX83" fmla="*/ 2777812 w 3177862"/>
                <a:gd name="connsiteY83" fmla="*/ 3394710 h 4478596"/>
                <a:gd name="connsiteX84" fmla="*/ 2823532 w 3177862"/>
                <a:gd name="connsiteY84" fmla="*/ 3303270 h 4478596"/>
                <a:gd name="connsiteX85" fmla="*/ 2834962 w 3177862"/>
                <a:gd name="connsiteY85" fmla="*/ 3257550 h 4478596"/>
                <a:gd name="connsiteX86" fmla="*/ 2903542 w 3177862"/>
                <a:gd name="connsiteY86" fmla="*/ 3154680 h 4478596"/>
                <a:gd name="connsiteX87" fmla="*/ 2926402 w 3177862"/>
                <a:gd name="connsiteY87" fmla="*/ 3120390 h 4478596"/>
                <a:gd name="connsiteX88" fmla="*/ 2949262 w 3177862"/>
                <a:gd name="connsiteY88" fmla="*/ 3086100 h 4478596"/>
                <a:gd name="connsiteX89" fmla="*/ 3017842 w 3177862"/>
                <a:gd name="connsiteY89" fmla="*/ 3017520 h 4478596"/>
                <a:gd name="connsiteX90" fmla="*/ 3074992 w 3177862"/>
                <a:gd name="connsiteY90" fmla="*/ 2948940 h 4478596"/>
                <a:gd name="connsiteX91" fmla="*/ 3086422 w 3177862"/>
                <a:gd name="connsiteY91" fmla="*/ 2914650 h 4478596"/>
                <a:gd name="connsiteX92" fmla="*/ 3143572 w 3177862"/>
                <a:gd name="connsiteY92" fmla="*/ 2846070 h 4478596"/>
                <a:gd name="connsiteX93" fmla="*/ 3177862 w 3177862"/>
                <a:gd name="connsiteY93" fmla="*/ 2777490 h 4478596"/>
                <a:gd name="connsiteX94" fmla="*/ 3155002 w 3177862"/>
                <a:gd name="connsiteY94" fmla="*/ 2697480 h 4478596"/>
                <a:gd name="connsiteX95" fmla="*/ 3120712 w 3177862"/>
                <a:gd name="connsiteY95" fmla="*/ 2628900 h 4478596"/>
                <a:gd name="connsiteX96" fmla="*/ 3086422 w 3177862"/>
                <a:gd name="connsiteY96" fmla="*/ 2514600 h 4478596"/>
                <a:gd name="connsiteX97" fmla="*/ 3052132 w 3177862"/>
                <a:gd name="connsiteY97" fmla="*/ 2491740 h 4478596"/>
                <a:gd name="connsiteX98" fmla="*/ 2926402 w 3177862"/>
                <a:gd name="connsiteY98" fmla="*/ 2468880 h 4478596"/>
                <a:gd name="connsiteX99" fmla="*/ 2834962 w 3177862"/>
                <a:gd name="connsiteY99" fmla="*/ 2446020 h 4478596"/>
                <a:gd name="connsiteX100" fmla="*/ 2789242 w 3177862"/>
                <a:gd name="connsiteY100" fmla="*/ 2377440 h 4478596"/>
                <a:gd name="connsiteX101" fmla="*/ 2766382 w 3177862"/>
                <a:gd name="connsiteY101" fmla="*/ 2343150 h 4478596"/>
                <a:gd name="connsiteX102" fmla="*/ 2697802 w 3177862"/>
                <a:gd name="connsiteY102" fmla="*/ 2308860 h 4478596"/>
                <a:gd name="connsiteX103" fmla="*/ 2629222 w 3177862"/>
                <a:gd name="connsiteY103" fmla="*/ 2194560 h 4478596"/>
                <a:gd name="connsiteX104" fmla="*/ 2594932 w 3177862"/>
                <a:gd name="connsiteY104" fmla="*/ 2183130 h 4478596"/>
                <a:gd name="connsiteX105" fmla="*/ 2480632 w 3177862"/>
                <a:gd name="connsiteY105" fmla="*/ 2114550 h 4478596"/>
                <a:gd name="connsiteX106" fmla="*/ 2446342 w 3177862"/>
                <a:gd name="connsiteY106" fmla="*/ 2103120 h 4478596"/>
                <a:gd name="connsiteX107" fmla="*/ 2400622 w 3177862"/>
                <a:gd name="connsiteY107" fmla="*/ 2068830 h 4478596"/>
                <a:gd name="connsiteX108" fmla="*/ 2332042 w 3177862"/>
                <a:gd name="connsiteY108" fmla="*/ 2000250 h 4478596"/>
                <a:gd name="connsiteX109" fmla="*/ 2263462 w 3177862"/>
                <a:gd name="connsiteY109" fmla="*/ 1965960 h 4478596"/>
                <a:gd name="connsiteX110" fmla="*/ 2229172 w 3177862"/>
                <a:gd name="connsiteY110" fmla="*/ 1943100 h 4478596"/>
                <a:gd name="connsiteX111" fmla="*/ 1920562 w 3177862"/>
                <a:gd name="connsiteY111" fmla="*/ 1965960 h 4478596"/>
                <a:gd name="connsiteX112" fmla="*/ 1806262 w 3177862"/>
                <a:gd name="connsiteY112" fmla="*/ 1988820 h 4478596"/>
                <a:gd name="connsiteX113" fmla="*/ 1497652 w 3177862"/>
                <a:gd name="connsiteY113" fmla="*/ 1977390 h 4478596"/>
                <a:gd name="connsiteX114" fmla="*/ 1429072 w 3177862"/>
                <a:gd name="connsiteY114" fmla="*/ 1931670 h 4478596"/>
                <a:gd name="connsiteX115" fmla="*/ 1383352 w 3177862"/>
                <a:gd name="connsiteY115" fmla="*/ 1863090 h 4478596"/>
                <a:gd name="connsiteX116" fmla="*/ 1349062 w 3177862"/>
                <a:gd name="connsiteY116" fmla="*/ 1828800 h 4478596"/>
                <a:gd name="connsiteX117" fmla="*/ 1303342 w 3177862"/>
                <a:gd name="connsiteY117" fmla="*/ 1771650 h 4478596"/>
                <a:gd name="connsiteX118" fmla="*/ 1269052 w 3177862"/>
                <a:gd name="connsiteY118" fmla="*/ 1703070 h 4478596"/>
                <a:gd name="connsiteX119" fmla="*/ 1234762 w 3177862"/>
                <a:gd name="connsiteY119" fmla="*/ 1691640 h 4478596"/>
                <a:gd name="connsiteX120" fmla="*/ 1154752 w 3177862"/>
                <a:gd name="connsiteY120" fmla="*/ 1703070 h 4478596"/>
                <a:gd name="connsiteX121" fmla="*/ 1109032 w 3177862"/>
                <a:gd name="connsiteY121" fmla="*/ 1714500 h 4478596"/>
                <a:gd name="connsiteX122" fmla="*/ 1063312 w 3177862"/>
                <a:gd name="connsiteY122" fmla="*/ 1703070 h 4478596"/>
                <a:gd name="connsiteX123" fmla="*/ 1051882 w 3177862"/>
                <a:gd name="connsiteY123" fmla="*/ 1417320 h 4478596"/>
                <a:gd name="connsiteX124" fmla="*/ 1017592 w 3177862"/>
                <a:gd name="connsiteY124" fmla="*/ 1405890 h 4478596"/>
                <a:gd name="connsiteX125" fmla="*/ 869002 w 3177862"/>
                <a:gd name="connsiteY125" fmla="*/ 1417320 h 4478596"/>
                <a:gd name="connsiteX126" fmla="*/ 834712 w 3177862"/>
                <a:gd name="connsiteY126" fmla="*/ 1405890 h 4478596"/>
                <a:gd name="connsiteX127" fmla="*/ 823282 w 3177862"/>
                <a:gd name="connsiteY127" fmla="*/ 1348740 h 4478596"/>
                <a:gd name="connsiteX128" fmla="*/ 811852 w 3177862"/>
                <a:gd name="connsiteY128" fmla="*/ 1314450 h 4478596"/>
                <a:gd name="connsiteX129" fmla="*/ 846142 w 3177862"/>
                <a:gd name="connsiteY129" fmla="*/ 1154430 h 4478596"/>
                <a:gd name="connsiteX130" fmla="*/ 869002 w 3177862"/>
                <a:gd name="connsiteY130" fmla="*/ 1120140 h 4478596"/>
                <a:gd name="connsiteX131" fmla="*/ 914722 w 3177862"/>
                <a:gd name="connsiteY131" fmla="*/ 1097280 h 4478596"/>
                <a:gd name="connsiteX132" fmla="*/ 1143322 w 3177862"/>
                <a:gd name="connsiteY132" fmla="*/ 1108710 h 4478596"/>
                <a:gd name="connsiteX133" fmla="*/ 1177612 w 3177862"/>
                <a:gd name="connsiteY133" fmla="*/ 1120140 h 4478596"/>
                <a:gd name="connsiteX134" fmla="*/ 1291912 w 3177862"/>
                <a:gd name="connsiteY134" fmla="*/ 1200150 h 4478596"/>
                <a:gd name="connsiteX135" fmla="*/ 1326202 w 3177862"/>
                <a:gd name="connsiteY135" fmla="*/ 1223010 h 4478596"/>
                <a:gd name="connsiteX136" fmla="*/ 1383352 w 3177862"/>
                <a:gd name="connsiteY136" fmla="*/ 1280160 h 4478596"/>
                <a:gd name="connsiteX137" fmla="*/ 1406212 w 3177862"/>
                <a:gd name="connsiteY137" fmla="*/ 1314450 h 4478596"/>
                <a:gd name="connsiteX138" fmla="*/ 1463362 w 3177862"/>
                <a:gd name="connsiteY138" fmla="*/ 1303020 h 4478596"/>
                <a:gd name="connsiteX139" fmla="*/ 1474792 w 3177862"/>
                <a:gd name="connsiteY139" fmla="*/ 1268730 h 4478596"/>
                <a:gd name="connsiteX140" fmla="*/ 1440502 w 3177862"/>
                <a:gd name="connsiteY140" fmla="*/ 1131570 h 4478596"/>
                <a:gd name="connsiteX141" fmla="*/ 1429072 w 3177862"/>
                <a:gd name="connsiteY141" fmla="*/ 1097280 h 4478596"/>
                <a:gd name="connsiteX142" fmla="*/ 1417642 w 3177862"/>
                <a:gd name="connsiteY142" fmla="*/ 1062990 h 4478596"/>
                <a:gd name="connsiteX143" fmla="*/ 1429072 w 3177862"/>
                <a:gd name="connsiteY143" fmla="*/ 994410 h 4478596"/>
                <a:gd name="connsiteX144" fmla="*/ 1451932 w 3177862"/>
                <a:gd name="connsiteY144" fmla="*/ 960120 h 4478596"/>
                <a:gd name="connsiteX145" fmla="*/ 1566232 w 3177862"/>
                <a:gd name="connsiteY145" fmla="*/ 902970 h 4478596"/>
                <a:gd name="connsiteX146" fmla="*/ 1669102 w 3177862"/>
                <a:gd name="connsiteY146" fmla="*/ 811530 h 4478596"/>
                <a:gd name="connsiteX147" fmla="*/ 1691962 w 3177862"/>
                <a:gd name="connsiteY147" fmla="*/ 765810 h 4478596"/>
                <a:gd name="connsiteX148" fmla="*/ 1703392 w 3177862"/>
                <a:gd name="connsiteY148" fmla="*/ 731520 h 4478596"/>
                <a:gd name="connsiteX149" fmla="*/ 1726252 w 3177862"/>
                <a:gd name="connsiteY149" fmla="*/ 697230 h 4478596"/>
                <a:gd name="connsiteX150" fmla="*/ 1737682 w 3177862"/>
                <a:gd name="connsiteY150" fmla="*/ 662940 h 4478596"/>
                <a:gd name="connsiteX151" fmla="*/ 1863412 w 3177862"/>
                <a:gd name="connsiteY151" fmla="*/ 605790 h 4478596"/>
                <a:gd name="connsiteX152" fmla="*/ 1931992 w 3177862"/>
                <a:gd name="connsiteY152" fmla="*/ 582930 h 4478596"/>
                <a:gd name="connsiteX153" fmla="*/ 2057722 w 3177862"/>
                <a:gd name="connsiteY153" fmla="*/ 548640 h 4478596"/>
                <a:gd name="connsiteX154" fmla="*/ 2092012 w 3177862"/>
                <a:gd name="connsiteY154" fmla="*/ 514350 h 4478596"/>
                <a:gd name="connsiteX155" fmla="*/ 2057722 w 3177862"/>
                <a:gd name="connsiteY155" fmla="*/ 480060 h 4478596"/>
                <a:gd name="connsiteX156" fmla="*/ 2012002 w 3177862"/>
                <a:gd name="connsiteY156" fmla="*/ 457200 h 4478596"/>
                <a:gd name="connsiteX157" fmla="*/ 1931992 w 3177862"/>
                <a:gd name="connsiteY157" fmla="*/ 411480 h 4478596"/>
                <a:gd name="connsiteX158" fmla="*/ 1886272 w 3177862"/>
                <a:gd name="connsiteY158" fmla="*/ 354330 h 4478596"/>
                <a:gd name="connsiteX159" fmla="*/ 1874842 w 3177862"/>
                <a:gd name="connsiteY159" fmla="*/ 251460 h 4478596"/>
                <a:gd name="connsiteX160" fmla="*/ 1863412 w 3177862"/>
                <a:gd name="connsiteY160" fmla="*/ 217170 h 4478596"/>
                <a:gd name="connsiteX161" fmla="*/ 1806262 w 3177862"/>
                <a:gd name="connsiteY161" fmla="*/ 205740 h 4478596"/>
                <a:gd name="connsiteX162" fmla="*/ 1771972 w 3177862"/>
                <a:gd name="connsiteY162" fmla="*/ 194310 h 4478596"/>
                <a:gd name="connsiteX163" fmla="*/ 1726252 w 3177862"/>
                <a:gd name="connsiteY163" fmla="*/ 171450 h 4478596"/>
                <a:gd name="connsiteX164" fmla="*/ 1691962 w 3177862"/>
                <a:gd name="connsiteY164" fmla="*/ 148590 h 4478596"/>
                <a:gd name="connsiteX165" fmla="*/ 1623382 w 3177862"/>
                <a:gd name="connsiteY165" fmla="*/ 125730 h 4478596"/>
                <a:gd name="connsiteX166" fmla="*/ 1543372 w 3177862"/>
                <a:gd name="connsiteY166" fmla="*/ 91440 h 4478596"/>
                <a:gd name="connsiteX167" fmla="*/ 1463362 w 3177862"/>
                <a:gd name="connsiteY167" fmla="*/ 80010 h 4478596"/>
                <a:gd name="connsiteX168" fmla="*/ 1394782 w 3177862"/>
                <a:gd name="connsiteY168" fmla="*/ 68580 h 4478596"/>
                <a:gd name="connsiteX169" fmla="*/ 1337632 w 3177862"/>
                <a:gd name="connsiteY169" fmla="*/ 57150 h 4478596"/>
                <a:gd name="connsiteX170" fmla="*/ 1234762 w 3177862"/>
                <a:gd name="connsiteY170" fmla="*/ 34290 h 4478596"/>
                <a:gd name="connsiteX171" fmla="*/ 1109032 w 3177862"/>
                <a:gd name="connsiteY171" fmla="*/ 22860 h 4478596"/>
                <a:gd name="connsiteX172" fmla="*/ 1006162 w 3177862"/>
                <a:gd name="connsiteY172" fmla="*/ 11430 h 4478596"/>
                <a:gd name="connsiteX173" fmla="*/ 971872 w 3177862"/>
                <a:gd name="connsiteY173" fmla="*/ 0 h 4478596"/>
                <a:gd name="connsiteX174" fmla="*/ 823282 w 3177862"/>
                <a:gd name="connsiteY174" fmla="*/ 22860 h 4478596"/>
                <a:gd name="connsiteX175" fmla="*/ 766132 w 3177862"/>
                <a:gd name="connsiteY175" fmla="*/ 34290 h 4478596"/>
                <a:gd name="connsiteX176" fmla="*/ 731842 w 3177862"/>
                <a:gd name="connsiteY176" fmla="*/ 45720 h 4478596"/>
                <a:gd name="connsiteX177" fmla="*/ 628972 w 3177862"/>
                <a:gd name="connsiteY177" fmla="*/ 68580 h 4478596"/>
                <a:gd name="connsiteX178" fmla="*/ 526102 w 3177862"/>
                <a:gd name="connsiteY178" fmla="*/ 102870 h 4478596"/>
                <a:gd name="connsiteX179" fmla="*/ 457522 w 3177862"/>
                <a:gd name="connsiteY179" fmla="*/ 160020 h 4478596"/>
                <a:gd name="connsiteX180" fmla="*/ 388942 w 3177862"/>
                <a:gd name="connsiteY180" fmla="*/ 194310 h 4478596"/>
                <a:gd name="connsiteX181" fmla="*/ 343222 w 3177862"/>
                <a:gd name="connsiteY181" fmla="*/ 228600 h 4478596"/>
                <a:gd name="connsiteX182" fmla="*/ 240352 w 3177862"/>
                <a:gd name="connsiteY182" fmla="*/ 274320 h 4478596"/>
                <a:gd name="connsiteX183" fmla="*/ 194632 w 3177862"/>
                <a:gd name="connsiteY183" fmla="*/ 377190 h 4478596"/>
                <a:gd name="connsiteX184" fmla="*/ 183202 w 3177862"/>
                <a:gd name="connsiteY184" fmla="*/ 411480 h 4478596"/>
                <a:gd name="connsiteX185" fmla="*/ 183202 w 3177862"/>
                <a:gd name="connsiteY185" fmla="*/ 445770 h 4478596"/>
                <a:gd name="connsiteX0" fmla="*/ 388942 w 3177862"/>
                <a:gd name="connsiteY0" fmla="*/ 274320 h 4478596"/>
                <a:gd name="connsiteX1" fmla="*/ 263212 w 3177862"/>
                <a:gd name="connsiteY1" fmla="*/ 377190 h 4478596"/>
                <a:gd name="connsiteX2" fmla="*/ 206062 w 3177862"/>
                <a:gd name="connsiteY2" fmla="*/ 491490 h 4478596"/>
                <a:gd name="connsiteX3" fmla="*/ 194632 w 3177862"/>
                <a:gd name="connsiteY3" fmla="*/ 594360 h 4478596"/>
                <a:gd name="connsiteX4" fmla="*/ 148912 w 3177862"/>
                <a:gd name="connsiteY4" fmla="*/ 617220 h 4478596"/>
                <a:gd name="connsiteX5" fmla="*/ 103192 w 3177862"/>
                <a:gd name="connsiteY5" fmla="*/ 662940 h 4478596"/>
                <a:gd name="connsiteX6" fmla="*/ 57472 w 3177862"/>
                <a:gd name="connsiteY6" fmla="*/ 685800 h 4478596"/>
                <a:gd name="connsiteX7" fmla="*/ 23182 w 3177862"/>
                <a:gd name="connsiteY7" fmla="*/ 708660 h 4478596"/>
                <a:gd name="connsiteX8" fmla="*/ 322 w 3177862"/>
                <a:gd name="connsiteY8" fmla="*/ 742950 h 4478596"/>
                <a:gd name="connsiteX9" fmla="*/ 11752 w 3177862"/>
                <a:gd name="connsiteY9" fmla="*/ 777240 h 4478596"/>
                <a:gd name="connsiteX10" fmla="*/ 68902 w 3177862"/>
                <a:gd name="connsiteY10" fmla="*/ 880110 h 4478596"/>
                <a:gd name="connsiteX11" fmla="*/ 80332 w 3177862"/>
                <a:gd name="connsiteY11" fmla="*/ 1062990 h 4478596"/>
                <a:gd name="connsiteX12" fmla="*/ 103192 w 3177862"/>
                <a:gd name="connsiteY12" fmla="*/ 1097280 h 4478596"/>
                <a:gd name="connsiteX13" fmla="*/ 148912 w 3177862"/>
                <a:gd name="connsiteY13" fmla="*/ 1177290 h 4478596"/>
                <a:gd name="connsiteX14" fmla="*/ 160342 w 3177862"/>
                <a:gd name="connsiteY14" fmla="*/ 1211580 h 4478596"/>
                <a:gd name="connsiteX15" fmla="*/ 194632 w 3177862"/>
                <a:gd name="connsiteY15" fmla="*/ 1303020 h 4478596"/>
                <a:gd name="connsiteX16" fmla="*/ 308932 w 3177862"/>
                <a:gd name="connsiteY16" fmla="*/ 1440180 h 4478596"/>
                <a:gd name="connsiteX17" fmla="*/ 366082 w 3177862"/>
                <a:gd name="connsiteY17" fmla="*/ 1543050 h 4478596"/>
                <a:gd name="connsiteX18" fmla="*/ 411802 w 3177862"/>
                <a:gd name="connsiteY18" fmla="*/ 1611630 h 4478596"/>
                <a:gd name="connsiteX19" fmla="*/ 434662 w 3177862"/>
                <a:gd name="connsiteY19" fmla="*/ 1645920 h 4478596"/>
                <a:gd name="connsiteX20" fmla="*/ 503242 w 3177862"/>
                <a:gd name="connsiteY20" fmla="*/ 1680210 h 4478596"/>
                <a:gd name="connsiteX21" fmla="*/ 834712 w 3177862"/>
                <a:gd name="connsiteY21" fmla="*/ 1668780 h 4478596"/>
                <a:gd name="connsiteX22" fmla="*/ 960442 w 3177862"/>
                <a:gd name="connsiteY22" fmla="*/ 1657350 h 4478596"/>
                <a:gd name="connsiteX23" fmla="*/ 983302 w 3177862"/>
                <a:gd name="connsiteY23" fmla="*/ 1691640 h 4478596"/>
                <a:gd name="connsiteX24" fmla="*/ 1017592 w 3177862"/>
                <a:gd name="connsiteY24" fmla="*/ 1725930 h 4478596"/>
                <a:gd name="connsiteX25" fmla="*/ 1029022 w 3177862"/>
                <a:gd name="connsiteY25" fmla="*/ 1760220 h 4478596"/>
                <a:gd name="connsiteX26" fmla="*/ 1109032 w 3177862"/>
                <a:gd name="connsiteY26" fmla="*/ 1874520 h 4478596"/>
                <a:gd name="connsiteX27" fmla="*/ 1154752 w 3177862"/>
                <a:gd name="connsiteY27" fmla="*/ 1897380 h 4478596"/>
                <a:gd name="connsiteX28" fmla="*/ 1200472 w 3177862"/>
                <a:gd name="connsiteY28" fmla="*/ 1943100 h 4478596"/>
                <a:gd name="connsiteX29" fmla="*/ 1280482 w 3177862"/>
                <a:gd name="connsiteY29" fmla="*/ 1988820 h 4478596"/>
                <a:gd name="connsiteX30" fmla="*/ 1543372 w 3177862"/>
                <a:gd name="connsiteY30" fmla="*/ 2011680 h 4478596"/>
                <a:gd name="connsiteX31" fmla="*/ 1577662 w 3177862"/>
                <a:gd name="connsiteY31" fmla="*/ 2023110 h 4478596"/>
                <a:gd name="connsiteX32" fmla="*/ 1600522 w 3177862"/>
                <a:gd name="connsiteY32" fmla="*/ 2091690 h 4478596"/>
                <a:gd name="connsiteX33" fmla="*/ 1623382 w 3177862"/>
                <a:gd name="connsiteY33" fmla="*/ 2125980 h 4478596"/>
                <a:gd name="connsiteX34" fmla="*/ 1600522 w 3177862"/>
                <a:gd name="connsiteY34" fmla="*/ 2274570 h 4478596"/>
                <a:gd name="connsiteX35" fmla="*/ 1577662 w 3177862"/>
                <a:gd name="connsiteY35" fmla="*/ 2377440 h 4478596"/>
                <a:gd name="connsiteX36" fmla="*/ 1566232 w 3177862"/>
                <a:gd name="connsiteY36" fmla="*/ 2411730 h 4478596"/>
                <a:gd name="connsiteX37" fmla="*/ 1520512 w 3177862"/>
                <a:gd name="connsiteY37" fmla="*/ 2480310 h 4478596"/>
                <a:gd name="connsiteX38" fmla="*/ 1497652 w 3177862"/>
                <a:gd name="connsiteY38" fmla="*/ 2514600 h 4478596"/>
                <a:gd name="connsiteX39" fmla="*/ 1509082 w 3177862"/>
                <a:gd name="connsiteY39" fmla="*/ 2857500 h 4478596"/>
                <a:gd name="connsiteX40" fmla="*/ 1531942 w 3177862"/>
                <a:gd name="connsiteY40" fmla="*/ 2903220 h 4478596"/>
                <a:gd name="connsiteX41" fmla="*/ 1589092 w 3177862"/>
                <a:gd name="connsiteY41" fmla="*/ 2971800 h 4478596"/>
                <a:gd name="connsiteX42" fmla="*/ 1634812 w 3177862"/>
                <a:gd name="connsiteY42" fmla="*/ 3063240 h 4478596"/>
                <a:gd name="connsiteX43" fmla="*/ 1657672 w 3177862"/>
                <a:gd name="connsiteY43" fmla="*/ 3097530 h 4478596"/>
                <a:gd name="connsiteX44" fmla="*/ 1669102 w 3177862"/>
                <a:gd name="connsiteY44" fmla="*/ 3154680 h 4478596"/>
                <a:gd name="connsiteX45" fmla="*/ 1691962 w 3177862"/>
                <a:gd name="connsiteY45" fmla="*/ 3188970 h 4478596"/>
                <a:gd name="connsiteX46" fmla="*/ 1806262 w 3177862"/>
                <a:gd name="connsiteY46" fmla="*/ 3257550 h 4478596"/>
                <a:gd name="connsiteX47" fmla="*/ 1817692 w 3177862"/>
                <a:gd name="connsiteY47" fmla="*/ 3326130 h 4478596"/>
                <a:gd name="connsiteX48" fmla="*/ 1851982 w 3177862"/>
                <a:gd name="connsiteY48" fmla="*/ 3406140 h 4478596"/>
                <a:gd name="connsiteX49" fmla="*/ 1863412 w 3177862"/>
                <a:gd name="connsiteY49" fmla="*/ 3497580 h 4478596"/>
                <a:gd name="connsiteX50" fmla="*/ 1886272 w 3177862"/>
                <a:gd name="connsiteY50" fmla="*/ 3577590 h 4478596"/>
                <a:gd name="connsiteX51" fmla="*/ 1863412 w 3177862"/>
                <a:gd name="connsiteY51" fmla="*/ 3851910 h 4478596"/>
                <a:gd name="connsiteX52" fmla="*/ 1851982 w 3177862"/>
                <a:gd name="connsiteY52" fmla="*/ 3897630 h 4478596"/>
                <a:gd name="connsiteX53" fmla="*/ 1829122 w 3177862"/>
                <a:gd name="connsiteY53" fmla="*/ 3931920 h 4478596"/>
                <a:gd name="connsiteX54" fmla="*/ 1783402 w 3177862"/>
                <a:gd name="connsiteY54" fmla="*/ 4011930 h 4478596"/>
                <a:gd name="connsiteX55" fmla="*/ 1737682 w 3177862"/>
                <a:gd name="connsiteY55" fmla="*/ 4046220 h 4478596"/>
                <a:gd name="connsiteX56" fmla="*/ 1691962 w 3177862"/>
                <a:gd name="connsiteY56" fmla="*/ 4149090 h 4478596"/>
                <a:gd name="connsiteX57" fmla="*/ 1669102 w 3177862"/>
                <a:gd name="connsiteY57" fmla="*/ 4183380 h 4478596"/>
                <a:gd name="connsiteX58" fmla="*/ 1646242 w 3177862"/>
                <a:gd name="connsiteY58" fmla="*/ 4251960 h 4478596"/>
                <a:gd name="connsiteX59" fmla="*/ 1634812 w 3177862"/>
                <a:gd name="connsiteY59" fmla="*/ 4286250 h 4478596"/>
                <a:gd name="connsiteX60" fmla="*/ 1646242 w 3177862"/>
                <a:gd name="connsiteY60" fmla="*/ 4469130 h 4478596"/>
                <a:gd name="connsiteX61" fmla="*/ 1714822 w 3177862"/>
                <a:gd name="connsiteY61" fmla="*/ 4457700 h 4478596"/>
                <a:gd name="connsiteX62" fmla="*/ 1737682 w 3177862"/>
                <a:gd name="connsiteY62" fmla="*/ 4400550 h 4478596"/>
                <a:gd name="connsiteX63" fmla="*/ 1760542 w 3177862"/>
                <a:gd name="connsiteY63" fmla="*/ 4331970 h 4478596"/>
                <a:gd name="connsiteX64" fmla="*/ 1806262 w 3177862"/>
                <a:gd name="connsiteY64" fmla="*/ 4251960 h 4478596"/>
                <a:gd name="connsiteX65" fmla="*/ 1851982 w 3177862"/>
                <a:gd name="connsiteY65" fmla="*/ 4183380 h 4478596"/>
                <a:gd name="connsiteX66" fmla="*/ 1863412 w 3177862"/>
                <a:gd name="connsiteY66" fmla="*/ 4149090 h 4478596"/>
                <a:gd name="connsiteX67" fmla="*/ 1943422 w 3177862"/>
                <a:gd name="connsiteY67" fmla="*/ 4034790 h 4478596"/>
                <a:gd name="connsiteX68" fmla="*/ 2012002 w 3177862"/>
                <a:gd name="connsiteY68" fmla="*/ 3989070 h 4478596"/>
                <a:gd name="connsiteX69" fmla="*/ 2046292 w 3177862"/>
                <a:gd name="connsiteY69" fmla="*/ 3966210 h 4478596"/>
                <a:gd name="connsiteX70" fmla="*/ 2126302 w 3177862"/>
                <a:gd name="connsiteY70" fmla="*/ 3943350 h 4478596"/>
                <a:gd name="connsiteX71" fmla="*/ 2172022 w 3177862"/>
                <a:gd name="connsiteY71" fmla="*/ 3920490 h 4478596"/>
                <a:gd name="connsiteX72" fmla="*/ 2252032 w 3177862"/>
                <a:gd name="connsiteY72" fmla="*/ 3863340 h 4478596"/>
                <a:gd name="connsiteX73" fmla="*/ 2286322 w 3177862"/>
                <a:gd name="connsiteY73" fmla="*/ 3829050 h 4478596"/>
                <a:gd name="connsiteX74" fmla="*/ 2332042 w 3177862"/>
                <a:gd name="connsiteY74" fmla="*/ 3817620 h 4478596"/>
                <a:gd name="connsiteX75" fmla="*/ 2423482 w 3177862"/>
                <a:gd name="connsiteY75" fmla="*/ 3749040 h 4478596"/>
                <a:gd name="connsiteX76" fmla="*/ 2503492 w 3177862"/>
                <a:gd name="connsiteY76" fmla="*/ 3703320 h 4478596"/>
                <a:gd name="connsiteX77" fmla="*/ 2560642 w 3177862"/>
                <a:gd name="connsiteY77" fmla="*/ 3634740 h 4478596"/>
                <a:gd name="connsiteX78" fmla="*/ 2594932 w 3177862"/>
                <a:gd name="connsiteY78" fmla="*/ 3611880 h 4478596"/>
                <a:gd name="connsiteX79" fmla="*/ 2629222 w 3177862"/>
                <a:gd name="connsiteY79" fmla="*/ 3566160 h 4478596"/>
                <a:gd name="connsiteX80" fmla="*/ 2652082 w 3177862"/>
                <a:gd name="connsiteY80" fmla="*/ 3531870 h 4478596"/>
                <a:gd name="connsiteX81" fmla="*/ 2697802 w 3177862"/>
                <a:gd name="connsiteY81" fmla="*/ 3497580 h 4478596"/>
                <a:gd name="connsiteX82" fmla="*/ 2720662 w 3177862"/>
                <a:gd name="connsiteY82" fmla="*/ 3463290 h 4478596"/>
                <a:gd name="connsiteX83" fmla="*/ 2777812 w 3177862"/>
                <a:gd name="connsiteY83" fmla="*/ 3394710 h 4478596"/>
                <a:gd name="connsiteX84" fmla="*/ 2823532 w 3177862"/>
                <a:gd name="connsiteY84" fmla="*/ 3303270 h 4478596"/>
                <a:gd name="connsiteX85" fmla="*/ 2834962 w 3177862"/>
                <a:gd name="connsiteY85" fmla="*/ 3257550 h 4478596"/>
                <a:gd name="connsiteX86" fmla="*/ 2903542 w 3177862"/>
                <a:gd name="connsiteY86" fmla="*/ 3154680 h 4478596"/>
                <a:gd name="connsiteX87" fmla="*/ 2926402 w 3177862"/>
                <a:gd name="connsiteY87" fmla="*/ 3120390 h 4478596"/>
                <a:gd name="connsiteX88" fmla="*/ 2949262 w 3177862"/>
                <a:gd name="connsiteY88" fmla="*/ 3086100 h 4478596"/>
                <a:gd name="connsiteX89" fmla="*/ 3017842 w 3177862"/>
                <a:gd name="connsiteY89" fmla="*/ 3017520 h 4478596"/>
                <a:gd name="connsiteX90" fmla="*/ 3074992 w 3177862"/>
                <a:gd name="connsiteY90" fmla="*/ 2948940 h 4478596"/>
                <a:gd name="connsiteX91" fmla="*/ 3086422 w 3177862"/>
                <a:gd name="connsiteY91" fmla="*/ 2914650 h 4478596"/>
                <a:gd name="connsiteX92" fmla="*/ 3143572 w 3177862"/>
                <a:gd name="connsiteY92" fmla="*/ 2846070 h 4478596"/>
                <a:gd name="connsiteX93" fmla="*/ 3177862 w 3177862"/>
                <a:gd name="connsiteY93" fmla="*/ 2777490 h 4478596"/>
                <a:gd name="connsiteX94" fmla="*/ 3155002 w 3177862"/>
                <a:gd name="connsiteY94" fmla="*/ 2697480 h 4478596"/>
                <a:gd name="connsiteX95" fmla="*/ 3120712 w 3177862"/>
                <a:gd name="connsiteY95" fmla="*/ 2628900 h 4478596"/>
                <a:gd name="connsiteX96" fmla="*/ 3086422 w 3177862"/>
                <a:gd name="connsiteY96" fmla="*/ 2514600 h 4478596"/>
                <a:gd name="connsiteX97" fmla="*/ 3052132 w 3177862"/>
                <a:gd name="connsiteY97" fmla="*/ 2491740 h 4478596"/>
                <a:gd name="connsiteX98" fmla="*/ 2926402 w 3177862"/>
                <a:gd name="connsiteY98" fmla="*/ 2468880 h 4478596"/>
                <a:gd name="connsiteX99" fmla="*/ 2834962 w 3177862"/>
                <a:gd name="connsiteY99" fmla="*/ 2446020 h 4478596"/>
                <a:gd name="connsiteX100" fmla="*/ 2789242 w 3177862"/>
                <a:gd name="connsiteY100" fmla="*/ 2377440 h 4478596"/>
                <a:gd name="connsiteX101" fmla="*/ 2766382 w 3177862"/>
                <a:gd name="connsiteY101" fmla="*/ 2343150 h 4478596"/>
                <a:gd name="connsiteX102" fmla="*/ 2697802 w 3177862"/>
                <a:gd name="connsiteY102" fmla="*/ 2308860 h 4478596"/>
                <a:gd name="connsiteX103" fmla="*/ 2629222 w 3177862"/>
                <a:gd name="connsiteY103" fmla="*/ 2194560 h 4478596"/>
                <a:gd name="connsiteX104" fmla="*/ 2594932 w 3177862"/>
                <a:gd name="connsiteY104" fmla="*/ 2183130 h 4478596"/>
                <a:gd name="connsiteX105" fmla="*/ 2480632 w 3177862"/>
                <a:gd name="connsiteY105" fmla="*/ 2114550 h 4478596"/>
                <a:gd name="connsiteX106" fmla="*/ 2446342 w 3177862"/>
                <a:gd name="connsiteY106" fmla="*/ 2103120 h 4478596"/>
                <a:gd name="connsiteX107" fmla="*/ 2400622 w 3177862"/>
                <a:gd name="connsiteY107" fmla="*/ 2068830 h 4478596"/>
                <a:gd name="connsiteX108" fmla="*/ 2332042 w 3177862"/>
                <a:gd name="connsiteY108" fmla="*/ 2000250 h 4478596"/>
                <a:gd name="connsiteX109" fmla="*/ 2263462 w 3177862"/>
                <a:gd name="connsiteY109" fmla="*/ 1965960 h 4478596"/>
                <a:gd name="connsiteX110" fmla="*/ 2229172 w 3177862"/>
                <a:gd name="connsiteY110" fmla="*/ 1943100 h 4478596"/>
                <a:gd name="connsiteX111" fmla="*/ 1920562 w 3177862"/>
                <a:gd name="connsiteY111" fmla="*/ 1965960 h 4478596"/>
                <a:gd name="connsiteX112" fmla="*/ 1806262 w 3177862"/>
                <a:gd name="connsiteY112" fmla="*/ 1988820 h 4478596"/>
                <a:gd name="connsiteX113" fmla="*/ 1497652 w 3177862"/>
                <a:gd name="connsiteY113" fmla="*/ 1977390 h 4478596"/>
                <a:gd name="connsiteX114" fmla="*/ 1429072 w 3177862"/>
                <a:gd name="connsiteY114" fmla="*/ 1931670 h 4478596"/>
                <a:gd name="connsiteX115" fmla="*/ 1383352 w 3177862"/>
                <a:gd name="connsiteY115" fmla="*/ 1863090 h 4478596"/>
                <a:gd name="connsiteX116" fmla="*/ 1349062 w 3177862"/>
                <a:gd name="connsiteY116" fmla="*/ 1828800 h 4478596"/>
                <a:gd name="connsiteX117" fmla="*/ 1303342 w 3177862"/>
                <a:gd name="connsiteY117" fmla="*/ 1771650 h 4478596"/>
                <a:gd name="connsiteX118" fmla="*/ 1269052 w 3177862"/>
                <a:gd name="connsiteY118" fmla="*/ 1703070 h 4478596"/>
                <a:gd name="connsiteX119" fmla="*/ 1234762 w 3177862"/>
                <a:gd name="connsiteY119" fmla="*/ 1691640 h 4478596"/>
                <a:gd name="connsiteX120" fmla="*/ 1154752 w 3177862"/>
                <a:gd name="connsiteY120" fmla="*/ 1703070 h 4478596"/>
                <a:gd name="connsiteX121" fmla="*/ 1109032 w 3177862"/>
                <a:gd name="connsiteY121" fmla="*/ 1714500 h 4478596"/>
                <a:gd name="connsiteX122" fmla="*/ 1063312 w 3177862"/>
                <a:gd name="connsiteY122" fmla="*/ 1703070 h 4478596"/>
                <a:gd name="connsiteX123" fmla="*/ 1051882 w 3177862"/>
                <a:gd name="connsiteY123" fmla="*/ 1417320 h 4478596"/>
                <a:gd name="connsiteX124" fmla="*/ 1017592 w 3177862"/>
                <a:gd name="connsiteY124" fmla="*/ 1405890 h 4478596"/>
                <a:gd name="connsiteX125" fmla="*/ 869002 w 3177862"/>
                <a:gd name="connsiteY125" fmla="*/ 1417320 h 4478596"/>
                <a:gd name="connsiteX126" fmla="*/ 834712 w 3177862"/>
                <a:gd name="connsiteY126" fmla="*/ 1405890 h 4478596"/>
                <a:gd name="connsiteX127" fmla="*/ 823282 w 3177862"/>
                <a:gd name="connsiteY127" fmla="*/ 1348740 h 4478596"/>
                <a:gd name="connsiteX128" fmla="*/ 811852 w 3177862"/>
                <a:gd name="connsiteY128" fmla="*/ 1314450 h 4478596"/>
                <a:gd name="connsiteX129" fmla="*/ 846142 w 3177862"/>
                <a:gd name="connsiteY129" fmla="*/ 1154430 h 4478596"/>
                <a:gd name="connsiteX130" fmla="*/ 869002 w 3177862"/>
                <a:gd name="connsiteY130" fmla="*/ 1120140 h 4478596"/>
                <a:gd name="connsiteX131" fmla="*/ 914722 w 3177862"/>
                <a:gd name="connsiteY131" fmla="*/ 1097280 h 4478596"/>
                <a:gd name="connsiteX132" fmla="*/ 1143322 w 3177862"/>
                <a:gd name="connsiteY132" fmla="*/ 1108710 h 4478596"/>
                <a:gd name="connsiteX133" fmla="*/ 1177612 w 3177862"/>
                <a:gd name="connsiteY133" fmla="*/ 1120140 h 4478596"/>
                <a:gd name="connsiteX134" fmla="*/ 1291912 w 3177862"/>
                <a:gd name="connsiteY134" fmla="*/ 1200150 h 4478596"/>
                <a:gd name="connsiteX135" fmla="*/ 1326202 w 3177862"/>
                <a:gd name="connsiteY135" fmla="*/ 1223010 h 4478596"/>
                <a:gd name="connsiteX136" fmla="*/ 1383352 w 3177862"/>
                <a:gd name="connsiteY136" fmla="*/ 1280160 h 4478596"/>
                <a:gd name="connsiteX137" fmla="*/ 1406212 w 3177862"/>
                <a:gd name="connsiteY137" fmla="*/ 1314450 h 4478596"/>
                <a:gd name="connsiteX138" fmla="*/ 1463362 w 3177862"/>
                <a:gd name="connsiteY138" fmla="*/ 1303020 h 4478596"/>
                <a:gd name="connsiteX139" fmla="*/ 1474792 w 3177862"/>
                <a:gd name="connsiteY139" fmla="*/ 1268730 h 4478596"/>
                <a:gd name="connsiteX140" fmla="*/ 1440502 w 3177862"/>
                <a:gd name="connsiteY140" fmla="*/ 1131570 h 4478596"/>
                <a:gd name="connsiteX141" fmla="*/ 1429072 w 3177862"/>
                <a:gd name="connsiteY141" fmla="*/ 1097280 h 4478596"/>
                <a:gd name="connsiteX142" fmla="*/ 1417642 w 3177862"/>
                <a:gd name="connsiteY142" fmla="*/ 1062990 h 4478596"/>
                <a:gd name="connsiteX143" fmla="*/ 1429072 w 3177862"/>
                <a:gd name="connsiteY143" fmla="*/ 994410 h 4478596"/>
                <a:gd name="connsiteX144" fmla="*/ 1451932 w 3177862"/>
                <a:gd name="connsiteY144" fmla="*/ 960120 h 4478596"/>
                <a:gd name="connsiteX145" fmla="*/ 1566232 w 3177862"/>
                <a:gd name="connsiteY145" fmla="*/ 902970 h 4478596"/>
                <a:gd name="connsiteX146" fmla="*/ 1669102 w 3177862"/>
                <a:gd name="connsiteY146" fmla="*/ 811530 h 4478596"/>
                <a:gd name="connsiteX147" fmla="*/ 1691962 w 3177862"/>
                <a:gd name="connsiteY147" fmla="*/ 765810 h 4478596"/>
                <a:gd name="connsiteX148" fmla="*/ 1703392 w 3177862"/>
                <a:gd name="connsiteY148" fmla="*/ 731520 h 4478596"/>
                <a:gd name="connsiteX149" fmla="*/ 1726252 w 3177862"/>
                <a:gd name="connsiteY149" fmla="*/ 697230 h 4478596"/>
                <a:gd name="connsiteX150" fmla="*/ 1737682 w 3177862"/>
                <a:gd name="connsiteY150" fmla="*/ 662940 h 4478596"/>
                <a:gd name="connsiteX151" fmla="*/ 1863412 w 3177862"/>
                <a:gd name="connsiteY151" fmla="*/ 605790 h 4478596"/>
                <a:gd name="connsiteX152" fmla="*/ 1931992 w 3177862"/>
                <a:gd name="connsiteY152" fmla="*/ 582930 h 4478596"/>
                <a:gd name="connsiteX153" fmla="*/ 2057722 w 3177862"/>
                <a:gd name="connsiteY153" fmla="*/ 548640 h 4478596"/>
                <a:gd name="connsiteX154" fmla="*/ 2092012 w 3177862"/>
                <a:gd name="connsiteY154" fmla="*/ 514350 h 4478596"/>
                <a:gd name="connsiteX155" fmla="*/ 2057722 w 3177862"/>
                <a:gd name="connsiteY155" fmla="*/ 480060 h 4478596"/>
                <a:gd name="connsiteX156" fmla="*/ 2012002 w 3177862"/>
                <a:gd name="connsiteY156" fmla="*/ 457200 h 4478596"/>
                <a:gd name="connsiteX157" fmla="*/ 1931992 w 3177862"/>
                <a:gd name="connsiteY157" fmla="*/ 411480 h 4478596"/>
                <a:gd name="connsiteX158" fmla="*/ 1886272 w 3177862"/>
                <a:gd name="connsiteY158" fmla="*/ 354330 h 4478596"/>
                <a:gd name="connsiteX159" fmla="*/ 1874842 w 3177862"/>
                <a:gd name="connsiteY159" fmla="*/ 251460 h 4478596"/>
                <a:gd name="connsiteX160" fmla="*/ 1863412 w 3177862"/>
                <a:gd name="connsiteY160" fmla="*/ 217170 h 4478596"/>
                <a:gd name="connsiteX161" fmla="*/ 1806262 w 3177862"/>
                <a:gd name="connsiteY161" fmla="*/ 205740 h 4478596"/>
                <a:gd name="connsiteX162" fmla="*/ 1771972 w 3177862"/>
                <a:gd name="connsiteY162" fmla="*/ 194310 h 4478596"/>
                <a:gd name="connsiteX163" fmla="*/ 1726252 w 3177862"/>
                <a:gd name="connsiteY163" fmla="*/ 171450 h 4478596"/>
                <a:gd name="connsiteX164" fmla="*/ 1691962 w 3177862"/>
                <a:gd name="connsiteY164" fmla="*/ 148590 h 4478596"/>
                <a:gd name="connsiteX165" fmla="*/ 1623382 w 3177862"/>
                <a:gd name="connsiteY165" fmla="*/ 125730 h 4478596"/>
                <a:gd name="connsiteX166" fmla="*/ 1543372 w 3177862"/>
                <a:gd name="connsiteY166" fmla="*/ 91440 h 4478596"/>
                <a:gd name="connsiteX167" fmla="*/ 1463362 w 3177862"/>
                <a:gd name="connsiteY167" fmla="*/ 80010 h 4478596"/>
                <a:gd name="connsiteX168" fmla="*/ 1394782 w 3177862"/>
                <a:gd name="connsiteY168" fmla="*/ 68580 h 4478596"/>
                <a:gd name="connsiteX169" fmla="*/ 1337632 w 3177862"/>
                <a:gd name="connsiteY169" fmla="*/ 57150 h 4478596"/>
                <a:gd name="connsiteX170" fmla="*/ 1234762 w 3177862"/>
                <a:gd name="connsiteY170" fmla="*/ 34290 h 4478596"/>
                <a:gd name="connsiteX171" fmla="*/ 1109032 w 3177862"/>
                <a:gd name="connsiteY171" fmla="*/ 22860 h 4478596"/>
                <a:gd name="connsiteX172" fmla="*/ 1006162 w 3177862"/>
                <a:gd name="connsiteY172" fmla="*/ 11430 h 4478596"/>
                <a:gd name="connsiteX173" fmla="*/ 971872 w 3177862"/>
                <a:gd name="connsiteY173" fmla="*/ 0 h 4478596"/>
                <a:gd name="connsiteX174" fmla="*/ 823282 w 3177862"/>
                <a:gd name="connsiteY174" fmla="*/ 22860 h 4478596"/>
                <a:gd name="connsiteX175" fmla="*/ 766132 w 3177862"/>
                <a:gd name="connsiteY175" fmla="*/ 34290 h 4478596"/>
                <a:gd name="connsiteX176" fmla="*/ 731842 w 3177862"/>
                <a:gd name="connsiteY176" fmla="*/ 45720 h 4478596"/>
                <a:gd name="connsiteX177" fmla="*/ 628972 w 3177862"/>
                <a:gd name="connsiteY177" fmla="*/ 68580 h 4478596"/>
                <a:gd name="connsiteX178" fmla="*/ 526102 w 3177862"/>
                <a:gd name="connsiteY178" fmla="*/ 102870 h 4478596"/>
                <a:gd name="connsiteX179" fmla="*/ 388942 w 3177862"/>
                <a:gd name="connsiteY179" fmla="*/ 194310 h 4478596"/>
                <a:gd name="connsiteX180" fmla="*/ 343222 w 3177862"/>
                <a:gd name="connsiteY180" fmla="*/ 228600 h 4478596"/>
                <a:gd name="connsiteX181" fmla="*/ 240352 w 3177862"/>
                <a:gd name="connsiteY181" fmla="*/ 274320 h 4478596"/>
                <a:gd name="connsiteX182" fmla="*/ 194632 w 3177862"/>
                <a:gd name="connsiteY182" fmla="*/ 377190 h 4478596"/>
                <a:gd name="connsiteX183" fmla="*/ 183202 w 3177862"/>
                <a:gd name="connsiteY183" fmla="*/ 411480 h 4478596"/>
                <a:gd name="connsiteX184" fmla="*/ 183202 w 3177862"/>
                <a:gd name="connsiteY184" fmla="*/ 445770 h 4478596"/>
                <a:gd name="connsiteX0" fmla="*/ 388942 w 3177862"/>
                <a:gd name="connsiteY0" fmla="*/ 274320 h 4478596"/>
                <a:gd name="connsiteX1" fmla="*/ 263212 w 3177862"/>
                <a:gd name="connsiteY1" fmla="*/ 377190 h 4478596"/>
                <a:gd name="connsiteX2" fmla="*/ 206062 w 3177862"/>
                <a:gd name="connsiteY2" fmla="*/ 491490 h 4478596"/>
                <a:gd name="connsiteX3" fmla="*/ 194632 w 3177862"/>
                <a:gd name="connsiteY3" fmla="*/ 594360 h 4478596"/>
                <a:gd name="connsiteX4" fmla="*/ 148912 w 3177862"/>
                <a:gd name="connsiteY4" fmla="*/ 617220 h 4478596"/>
                <a:gd name="connsiteX5" fmla="*/ 103192 w 3177862"/>
                <a:gd name="connsiteY5" fmla="*/ 662940 h 4478596"/>
                <a:gd name="connsiteX6" fmla="*/ 57472 w 3177862"/>
                <a:gd name="connsiteY6" fmla="*/ 685800 h 4478596"/>
                <a:gd name="connsiteX7" fmla="*/ 23182 w 3177862"/>
                <a:gd name="connsiteY7" fmla="*/ 708660 h 4478596"/>
                <a:gd name="connsiteX8" fmla="*/ 322 w 3177862"/>
                <a:gd name="connsiteY8" fmla="*/ 742950 h 4478596"/>
                <a:gd name="connsiteX9" fmla="*/ 11752 w 3177862"/>
                <a:gd name="connsiteY9" fmla="*/ 777240 h 4478596"/>
                <a:gd name="connsiteX10" fmla="*/ 68902 w 3177862"/>
                <a:gd name="connsiteY10" fmla="*/ 880110 h 4478596"/>
                <a:gd name="connsiteX11" fmla="*/ 80332 w 3177862"/>
                <a:gd name="connsiteY11" fmla="*/ 1062990 h 4478596"/>
                <a:gd name="connsiteX12" fmla="*/ 103192 w 3177862"/>
                <a:gd name="connsiteY12" fmla="*/ 1097280 h 4478596"/>
                <a:gd name="connsiteX13" fmla="*/ 148912 w 3177862"/>
                <a:gd name="connsiteY13" fmla="*/ 1177290 h 4478596"/>
                <a:gd name="connsiteX14" fmla="*/ 160342 w 3177862"/>
                <a:gd name="connsiteY14" fmla="*/ 1211580 h 4478596"/>
                <a:gd name="connsiteX15" fmla="*/ 194632 w 3177862"/>
                <a:gd name="connsiteY15" fmla="*/ 1303020 h 4478596"/>
                <a:gd name="connsiteX16" fmla="*/ 308932 w 3177862"/>
                <a:gd name="connsiteY16" fmla="*/ 1440180 h 4478596"/>
                <a:gd name="connsiteX17" fmla="*/ 366082 w 3177862"/>
                <a:gd name="connsiteY17" fmla="*/ 1543050 h 4478596"/>
                <a:gd name="connsiteX18" fmla="*/ 411802 w 3177862"/>
                <a:gd name="connsiteY18" fmla="*/ 1611630 h 4478596"/>
                <a:gd name="connsiteX19" fmla="*/ 434662 w 3177862"/>
                <a:gd name="connsiteY19" fmla="*/ 1645920 h 4478596"/>
                <a:gd name="connsiteX20" fmla="*/ 503242 w 3177862"/>
                <a:gd name="connsiteY20" fmla="*/ 1680210 h 4478596"/>
                <a:gd name="connsiteX21" fmla="*/ 834712 w 3177862"/>
                <a:gd name="connsiteY21" fmla="*/ 1668780 h 4478596"/>
                <a:gd name="connsiteX22" fmla="*/ 960442 w 3177862"/>
                <a:gd name="connsiteY22" fmla="*/ 1657350 h 4478596"/>
                <a:gd name="connsiteX23" fmla="*/ 983302 w 3177862"/>
                <a:gd name="connsiteY23" fmla="*/ 1691640 h 4478596"/>
                <a:gd name="connsiteX24" fmla="*/ 1017592 w 3177862"/>
                <a:gd name="connsiteY24" fmla="*/ 1725930 h 4478596"/>
                <a:gd name="connsiteX25" fmla="*/ 1029022 w 3177862"/>
                <a:gd name="connsiteY25" fmla="*/ 1760220 h 4478596"/>
                <a:gd name="connsiteX26" fmla="*/ 1109032 w 3177862"/>
                <a:gd name="connsiteY26" fmla="*/ 1874520 h 4478596"/>
                <a:gd name="connsiteX27" fmla="*/ 1154752 w 3177862"/>
                <a:gd name="connsiteY27" fmla="*/ 1897380 h 4478596"/>
                <a:gd name="connsiteX28" fmla="*/ 1200472 w 3177862"/>
                <a:gd name="connsiteY28" fmla="*/ 1943100 h 4478596"/>
                <a:gd name="connsiteX29" fmla="*/ 1280482 w 3177862"/>
                <a:gd name="connsiteY29" fmla="*/ 1988820 h 4478596"/>
                <a:gd name="connsiteX30" fmla="*/ 1543372 w 3177862"/>
                <a:gd name="connsiteY30" fmla="*/ 2011680 h 4478596"/>
                <a:gd name="connsiteX31" fmla="*/ 1577662 w 3177862"/>
                <a:gd name="connsiteY31" fmla="*/ 2023110 h 4478596"/>
                <a:gd name="connsiteX32" fmla="*/ 1600522 w 3177862"/>
                <a:gd name="connsiteY32" fmla="*/ 2091690 h 4478596"/>
                <a:gd name="connsiteX33" fmla="*/ 1623382 w 3177862"/>
                <a:gd name="connsiteY33" fmla="*/ 2125980 h 4478596"/>
                <a:gd name="connsiteX34" fmla="*/ 1600522 w 3177862"/>
                <a:gd name="connsiteY34" fmla="*/ 2274570 h 4478596"/>
                <a:gd name="connsiteX35" fmla="*/ 1577662 w 3177862"/>
                <a:gd name="connsiteY35" fmla="*/ 2377440 h 4478596"/>
                <a:gd name="connsiteX36" fmla="*/ 1566232 w 3177862"/>
                <a:gd name="connsiteY36" fmla="*/ 2411730 h 4478596"/>
                <a:gd name="connsiteX37" fmla="*/ 1520512 w 3177862"/>
                <a:gd name="connsiteY37" fmla="*/ 2480310 h 4478596"/>
                <a:gd name="connsiteX38" fmla="*/ 1497652 w 3177862"/>
                <a:gd name="connsiteY38" fmla="*/ 2514600 h 4478596"/>
                <a:gd name="connsiteX39" fmla="*/ 1509082 w 3177862"/>
                <a:gd name="connsiteY39" fmla="*/ 2857500 h 4478596"/>
                <a:gd name="connsiteX40" fmla="*/ 1531942 w 3177862"/>
                <a:gd name="connsiteY40" fmla="*/ 2903220 h 4478596"/>
                <a:gd name="connsiteX41" fmla="*/ 1589092 w 3177862"/>
                <a:gd name="connsiteY41" fmla="*/ 2971800 h 4478596"/>
                <a:gd name="connsiteX42" fmla="*/ 1634812 w 3177862"/>
                <a:gd name="connsiteY42" fmla="*/ 3063240 h 4478596"/>
                <a:gd name="connsiteX43" fmla="*/ 1657672 w 3177862"/>
                <a:gd name="connsiteY43" fmla="*/ 3097530 h 4478596"/>
                <a:gd name="connsiteX44" fmla="*/ 1669102 w 3177862"/>
                <a:gd name="connsiteY44" fmla="*/ 3154680 h 4478596"/>
                <a:gd name="connsiteX45" fmla="*/ 1691962 w 3177862"/>
                <a:gd name="connsiteY45" fmla="*/ 3188970 h 4478596"/>
                <a:gd name="connsiteX46" fmla="*/ 1806262 w 3177862"/>
                <a:gd name="connsiteY46" fmla="*/ 3257550 h 4478596"/>
                <a:gd name="connsiteX47" fmla="*/ 1817692 w 3177862"/>
                <a:gd name="connsiteY47" fmla="*/ 3326130 h 4478596"/>
                <a:gd name="connsiteX48" fmla="*/ 1851982 w 3177862"/>
                <a:gd name="connsiteY48" fmla="*/ 3406140 h 4478596"/>
                <a:gd name="connsiteX49" fmla="*/ 1863412 w 3177862"/>
                <a:gd name="connsiteY49" fmla="*/ 3497580 h 4478596"/>
                <a:gd name="connsiteX50" fmla="*/ 1886272 w 3177862"/>
                <a:gd name="connsiteY50" fmla="*/ 3577590 h 4478596"/>
                <a:gd name="connsiteX51" fmla="*/ 1863412 w 3177862"/>
                <a:gd name="connsiteY51" fmla="*/ 3851910 h 4478596"/>
                <a:gd name="connsiteX52" fmla="*/ 1851982 w 3177862"/>
                <a:gd name="connsiteY52" fmla="*/ 3897630 h 4478596"/>
                <a:gd name="connsiteX53" fmla="*/ 1829122 w 3177862"/>
                <a:gd name="connsiteY53" fmla="*/ 3931920 h 4478596"/>
                <a:gd name="connsiteX54" fmla="*/ 1783402 w 3177862"/>
                <a:gd name="connsiteY54" fmla="*/ 4011930 h 4478596"/>
                <a:gd name="connsiteX55" fmla="*/ 1737682 w 3177862"/>
                <a:gd name="connsiteY55" fmla="*/ 4046220 h 4478596"/>
                <a:gd name="connsiteX56" fmla="*/ 1691962 w 3177862"/>
                <a:gd name="connsiteY56" fmla="*/ 4149090 h 4478596"/>
                <a:gd name="connsiteX57" fmla="*/ 1669102 w 3177862"/>
                <a:gd name="connsiteY57" fmla="*/ 4183380 h 4478596"/>
                <a:gd name="connsiteX58" fmla="*/ 1646242 w 3177862"/>
                <a:gd name="connsiteY58" fmla="*/ 4251960 h 4478596"/>
                <a:gd name="connsiteX59" fmla="*/ 1634812 w 3177862"/>
                <a:gd name="connsiteY59" fmla="*/ 4286250 h 4478596"/>
                <a:gd name="connsiteX60" fmla="*/ 1646242 w 3177862"/>
                <a:gd name="connsiteY60" fmla="*/ 4469130 h 4478596"/>
                <a:gd name="connsiteX61" fmla="*/ 1714822 w 3177862"/>
                <a:gd name="connsiteY61" fmla="*/ 4457700 h 4478596"/>
                <a:gd name="connsiteX62" fmla="*/ 1737682 w 3177862"/>
                <a:gd name="connsiteY62" fmla="*/ 4400550 h 4478596"/>
                <a:gd name="connsiteX63" fmla="*/ 1760542 w 3177862"/>
                <a:gd name="connsiteY63" fmla="*/ 4331970 h 4478596"/>
                <a:gd name="connsiteX64" fmla="*/ 1806262 w 3177862"/>
                <a:gd name="connsiteY64" fmla="*/ 4251960 h 4478596"/>
                <a:gd name="connsiteX65" fmla="*/ 1851982 w 3177862"/>
                <a:gd name="connsiteY65" fmla="*/ 4183380 h 4478596"/>
                <a:gd name="connsiteX66" fmla="*/ 1863412 w 3177862"/>
                <a:gd name="connsiteY66" fmla="*/ 4149090 h 4478596"/>
                <a:gd name="connsiteX67" fmla="*/ 1943422 w 3177862"/>
                <a:gd name="connsiteY67" fmla="*/ 4034790 h 4478596"/>
                <a:gd name="connsiteX68" fmla="*/ 2012002 w 3177862"/>
                <a:gd name="connsiteY68" fmla="*/ 3989070 h 4478596"/>
                <a:gd name="connsiteX69" fmla="*/ 2046292 w 3177862"/>
                <a:gd name="connsiteY69" fmla="*/ 3966210 h 4478596"/>
                <a:gd name="connsiteX70" fmla="*/ 2126302 w 3177862"/>
                <a:gd name="connsiteY70" fmla="*/ 3943350 h 4478596"/>
                <a:gd name="connsiteX71" fmla="*/ 2172022 w 3177862"/>
                <a:gd name="connsiteY71" fmla="*/ 3920490 h 4478596"/>
                <a:gd name="connsiteX72" fmla="*/ 2252032 w 3177862"/>
                <a:gd name="connsiteY72" fmla="*/ 3863340 h 4478596"/>
                <a:gd name="connsiteX73" fmla="*/ 2286322 w 3177862"/>
                <a:gd name="connsiteY73" fmla="*/ 3829050 h 4478596"/>
                <a:gd name="connsiteX74" fmla="*/ 2332042 w 3177862"/>
                <a:gd name="connsiteY74" fmla="*/ 3817620 h 4478596"/>
                <a:gd name="connsiteX75" fmla="*/ 2423482 w 3177862"/>
                <a:gd name="connsiteY75" fmla="*/ 3749040 h 4478596"/>
                <a:gd name="connsiteX76" fmla="*/ 2503492 w 3177862"/>
                <a:gd name="connsiteY76" fmla="*/ 3703320 h 4478596"/>
                <a:gd name="connsiteX77" fmla="*/ 2560642 w 3177862"/>
                <a:gd name="connsiteY77" fmla="*/ 3634740 h 4478596"/>
                <a:gd name="connsiteX78" fmla="*/ 2594932 w 3177862"/>
                <a:gd name="connsiteY78" fmla="*/ 3611880 h 4478596"/>
                <a:gd name="connsiteX79" fmla="*/ 2629222 w 3177862"/>
                <a:gd name="connsiteY79" fmla="*/ 3566160 h 4478596"/>
                <a:gd name="connsiteX80" fmla="*/ 2652082 w 3177862"/>
                <a:gd name="connsiteY80" fmla="*/ 3531870 h 4478596"/>
                <a:gd name="connsiteX81" fmla="*/ 2697802 w 3177862"/>
                <a:gd name="connsiteY81" fmla="*/ 3497580 h 4478596"/>
                <a:gd name="connsiteX82" fmla="*/ 2720662 w 3177862"/>
                <a:gd name="connsiteY82" fmla="*/ 3463290 h 4478596"/>
                <a:gd name="connsiteX83" fmla="*/ 2777812 w 3177862"/>
                <a:gd name="connsiteY83" fmla="*/ 3394710 h 4478596"/>
                <a:gd name="connsiteX84" fmla="*/ 2823532 w 3177862"/>
                <a:gd name="connsiteY84" fmla="*/ 3303270 h 4478596"/>
                <a:gd name="connsiteX85" fmla="*/ 2834962 w 3177862"/>
                <a:gd name="connsiteY85" fmla="*/ 3257550 h 4478596"/>
                <a:gd name="connsiteX86" fmla="*/ 2903542 w 3177862"/>
                <a:gd name="connsiteY86" fmla="*/ 3154680 h 4478596"/>
                <a:gd name="connsiteX87" fmla="*/ 2926402 w 3177862"/>
                <a:gd name="connsiteY87" fmla="*/ 3120390 h 4478596"/>
                <a:gd name="connsiteX88" fmla="*/ 2949262 w 3177862"/>
                <a:gd name="connsiteY88" fmla="*/ 3086100 h 4478596"/>
                <a:gd name="connsiteX89" fmla="*/ 3017842 w 3177862"/>
                <a:gd name="connsiteY89" fmla="*/ 3017520 h 4478596"/>
                <a:gd name="connsiteX90" fmla="*/ 3074992 w 3177862"/>
                <a:gd name="connsiteY90" fmla="*/ 2948940 h 4478596"/>
                <a:gd name="connsiteX91" fmla="*/ 3086422 w 3177862"/>
                <a:gd name="connsiteY91" fmla="*/ 2914650 h 4478596"/>
                <a:gd name="connsiteX92" fmla="*/ 3143572 w 3177862"/>
                <a:gd name="connsiteY92" fmla="*/ 2846070 h 4478596"/>
                <a:gd name="connsiteX93" fmla="*/ 3177862 w 3177862"/>
                <a:gd name="connsiteY93" fmla="*/ 2777490 h 4478596"/>
                <a:gd name="connsiteX94" fmla="*/ 3155002 w 3177862"/>
                <a:gd name="connsiteY94" fmla="*/ 2697480 h 4478596"/>
                <a:gd name="connsiteX95" fmla="*/ 3120712 w 3177862"/>
                <a:gd name="connsiteY95" fmla="*/ 2628900 h 4478596"/>
                <a:gd name="connsiteX96" fmla="*/ 3086422 w 3177862"/>
                <a:gd name="connsiteY96" fmla="*/ 2514600 h 4478596"/>
                <a:gd name="connsiteX97" fmla="*/ 3052132 w 3177862"/>
                <a:gd name="connsiteY97" fmla="*/ 2491740 h 4478596"/>
                <a:gd name="connsiteX98" fmla="*/ 2926402 w 3177862"/>
                <a:gd name="connsiteY98" fmla="*/ 2468880 h 4478596"/>
                <a:gd name="connsiteX99" fmla="*/ 2834962 w 3177862"/>
                <a:gd name="connsiteY99" fmla="*/ 2446020 h 4478596"/>
                <a:gd name="connsiteX100" fmla="*/ 2789242 w 3177862"/>
                <a:gd name="connsiteY100" fmla="*/ 2377440 h 4478596"/>
                <a:gd name="connsiteX101" fmla="*/ 2766382 w 3177862"/>
                <a:gd name="connsiteY101" fmla="*/ 2343150 h 4478596"/>
                <a:gd name="connsiteX102" fmla="*/ 2697802 w 3177862"/>
                <a:gd name="connsiteY102" fmla="*/ 2308860 h 4478596"/>
                <a:gd name="connsiteX103" fmla="*/ 2629222 w 3177862"/>
                <a:gd name="connsiteY103" fmla="*/ 2194560 h 4478596"/>
                <a:gd name="connsiteX104" fmla="*/ 2594932 w 3177862"/>
                <a:gd name="connsiteY104" fmla="*/ 2183130 h 4478596"/>
                <a:gd name="connsiteX105" fmla="*/ 2480632 w 3177862"/>
                <a:gd name="connsiteY105" fmla="*/ 2114550 h 4478596"/>
                <a:gd name="connsiteX106" fmla="*/ 2446342 w 3177862"/>
                <a:gd name="connsiteY106" fmla="*/ 2103120 h 4478596"/>
                <a:gd name="connsiteX107" fmla="*/ 2400622 w 3177862"/>
                <a:gd name="connsiteY107" fmla="*/ 2068830 h 4478596"/>
                <a:gd name="connsiteX108" fmla="*/ 2332042 w 3177862"/>
                <a:gd name="connsiteY108" fmla="*/ 2000250 h 4478596"/>
                <a:gd name="connsiteX109" fmla="*/ 2263462 w 3177862"/>
                <a:gd name="connsiteY109" fmla="*/ 1965960 h 4478596"/>
                <a:gd name="connsiteX110" fmla="*/ 2229172 w 3177862"/>
                <a:gd name="connsiteY110" fmla="*/ 1943100 h 4478596"/>
                <a:gd name="connsiteX111" fmla="*/ 1920562 w 3177862"/>
                <a:gd name="connsiteY111" fmla="*/ 1965960 h 4478596"/>
                <a:gd name="connsiteX112" fmla="*/ 1806262 w 3177862"/>
                <a:gd name="connsiteY112" fmla="*/ 1988820 h 4478596"/>
                <a:gd name="connsiteX113" fmla="*/ 1497652 w 3177862"/>
                <a:gd name="connsiteY113" fmla="*/ 1977390 h 4478596"/>
                <a:gd name="connsiteX114" fmla="*/ 1429072 w 3177862"/>
                <a:gd name="connsiteY114" fmla="*/ 1931670 h 4478596"/>
                <a:gd name="connsiteX115" fmla="*/ 1383352 w 3177862"/>
                <a:gd name="connsiteY115" fmla="*/ 1863090 h 4478596"/>
                <a:gd name="connsiteX116" fmla="*/ 1349062 w 3177862"/>
                <a:gd name="connsiteY116" fmla="*/ 1828800 h 4478596"/>
                <a:gd name="connsiteX117" fmla="*/ 1303342 w 3177862"/>
                <a:gd name="connsiteY117" fmla="*/ 1771650 h 4478596"/>
                <a:gd name="connsiteX118" fmla="*/ 1269052 w 3177862"/>
                <a:gd name="connsiteY118" fmla="*/ 1703070 h 4478596"/>
                <a:gd name="connsiteX119" fmla="*/ 1234762 w 3177862"/>
                <a:gd name="connsiteY119" fmla="*/ 1691640 h 4478596"/>
                <a:gd name="connsiteX120" fmla="*/ 1154752 w 3177862"/>
                <a:gd name="connsiteY120" fmla="*/ 1703070 h 4478596"/>
                <a:gd name="connsiteX121" fmla="*/ 1109032 w 3177862"/>
                <a:gd name="connsiteY121" fmla="*/ 1714500 h 4478596"/>
                <a:gd name="connsiteX122" fmla="*/ 1063312 w 3177862"/>
                <a:gd name="connsiteY122" fmla="*/ 1703070 h 4478596"/>
                <a:gd name="connsiteX123" fmla="*/ 1051882 w 3177862"/>
                <a:gd name="connsiteY123" fmla="*/ 1417320 h 4478596"/>
                <a:gd name="connsiteX124" fmla="*/ 1017592 w 3177862"/>
                <a:gd name="connsiteY124" fmla="*/ 1405890 h 4478596"/>
                <a:gd name="connsiteX125" fmla="*/ 869002 w 3177862"/>
                <a:gd name="connsiteY125" fmla="*/ 1417320 h 4478596"/>
                <a:gd name="connsiteX126" fmla="*/ 834712 w 3177862"/>
                <a:gd name="connsiteY126" fmla="*/ 1405890 h 4478596"/>
                <a:gd name="connsiteX127" fmla="*/ 823282 w 3177862"/>
                <a:gd name="connsiteY127" fmla="*/ 1348740 h 4478596"/>
                <a:gd name="connsiteX128" fmla="*/ 811852 w 3177862"/>
                <a:gd name="connsiteY128" fmla="*/ 1314450 h 4478596"/>
                <a:gd name="connsiteX129" fmla="*/ 846142 w 3177862"/>
                <a:gd name="connsiteY129" fmla="*/ 1154430 h 4478596"/>
                <a:gd name="connsiteX130" fmla="*/ 869002 w 3177862"/>
                <a:gd name="connsiteY130" fmla="*/ 1120140 h 4478596"/>
                <a:gd name="connsiteX131" fmla="*/ 914722 w 3177862"/>
                <a:gd name="connsiteY131" fmla="*/ 1097280 h 4478596"/>
                <a:gd name="connsiteX132" fmla="*/ 1143322 w 3177862"/>
                <a:gd name="connsiteY132" fmla="*/ 1108710 h 4478596"/>
                <a:gd name="connsiteX133" fmla="*/ 1177612 w 3177862"/>
                <a:gd name="connsiteY133" fmla="*/ 1120140 h 4478596"/>
                <a:gd name="connsiteX134" fmla="*/ 1291912 w 3177862"/>
                <a:gd name="connsiteY134" fmla="*/ 1200150 h 4478596"/>
                <a:gd name="connsiteX135" fmla="*/ 1326202 w 3177862"/>
                <a:gd name="connsiteY135" fmla="*/ 1223010 h 4478596"/>
                <a:gd name="connsiteX136" fmla="*/ 1383352 w 3177862"/>
                <a:gd name="connsiteY136" fmla="*/ 1280160 h 4478596"/>
                <a:gd name="connsiteX137" fmla="*/ 1406212 w 3177862"/>
                <a:gd name="connsiteY137" fmla="*/ 1314450 h 4478596"/>
                <a:gd name="connsiteX138" fmla="*/ 1463362 w 3177862"/>
                <a:gd name="connsiteY138" fmla="*/ 1303020 h 4478596"/>
                <a:gd name="connsiteX139" fmla="*/ 1474792 w 3177862"/>
                <a:gd name="connsiteY139" fmla="*/ 1268730 h 4478596"/>
                <a:gd name="connsiteX140" fmla="*/ 1440502 w 3177862"/>
                <a:gd name="connsiteY140" fmla="*/ 1131570 h 4478596"/>
                <a:gd name="connsiteX141" fmla="*/ 1429072 w 3177862"/>
                <a:gd name="connsiteY141" fmla="*/ 1097280 h 4478596"/>
                <a:gd name="connsiteX142" fmla="*/ 1417642 w 3177862"/>
                <a:gd name="connsiteY142" fmla="*/ 1062990 h 4478596"/>
                <a:gd name="connsiteX143" fmla="*/ 1429072 w 3177862"/>
                <a:gd name="connsiteY143" fmla="*/ 994410 h 4478596"/>
                <a:gd name="connsiteX144" fmla="*/ 1451932 w 3177862"/>
                <a:gd name="connsiteY144" fmla="*/ 960120 h 4478596"/>
                <a:gd name="connsiteX145" fmla="*/ 1566232 w 3177862"/>
                <a:gd name="connsiteY145" fmla="*/ 902970 h 4478596"/>
                <a:gd name="connsiteX146" fmla="*/ 1669102 w 3177862"/>
                <a:gd name="connsiteY146" fmla="*/ 811530 h 4478596"/>
                <a:gd name="connsiteX147" fmla="*/ 1691962 w 3177862"/>
                <a:gd name="connsiteY147" fmla="*/ 765810 h 4478596"/>
                <a:gd name="connsiteX148" fmla="*/ 1703392 w 3177862"/>
                <a:gd name="connsiteY148" fmla="*/ 731520 h 4478596"/>
                <a:gd name="connsiteX149" fmla="*/ 1726252 w 3177862"/>
                <a:gd name="connsiteY149" fmla="*/ 697230 h 4478596"/>
                <a:gd name="connsiteX150" fmla="*/ 1737682 w 3177862"/>
                <a:gd name="connsiteY150" fmla="*/ 662940 h 4478596"/>
                <a:gd name="connsiteX151" fmla="*/ 1863412 w 3177862"/>
                <a:gd name="connsiteY151" fmla="*/ 605790 h 4478596"/>
                <a:gd name="connsiteX152" fmla="*/ 1931992 w 3177862"/>
                <a:gd name="connsiteY152" fmla="*/ 582930 h 4478596"/>
                <a:gd name="connsiteX153" fmla="*/ 2057722 w 3177862"/>
                <a:gd name="connsiteY153" fmla="*/ 548640 h 4478596"/>
                <a:gd name="connsiteX154" fmla="*/ 2092012 w 3177862"/>
                <a:gd name="connsiteY154" fmla="*/ 514350 h 4478596"/>
                <a:gd name="connsiteX155" fmla="*/ 2057722 w 3177862"/>
                <a:gd name="connsiteY155" fmla="*/ 480060 h 4478596"/>
                <a:gd name="connsiteX156" fmla="*/ 2012002 w 3177862"/>
                <a:gd name="connsiteY156" fmla="*/ 457200 h 4478596"/>
                <a:gd name="connsiteX157" fmla="*/ 1931992 w 3177862"/>
                <a:gd name="connsiteY157" fmla="*/ 411480 h 4478596"/>
                <a:gd name="connsiteX158" fmla="*/ 1886272 w 3177862"/>
                <a:gd name="connsiteY158" fmla="*/ 354330 h 4478596"/>
                <a:gd name="connsiteX159" fmla="*/ 1874842 w 3177862"/>
                <a:gd name="connsiteY159" fmla="*/ 251460 h 4478596"/>
                <a:gd name="connsiteX160" fmla="*/ 1863412 w 3177862"/>
                <a:gd name="connsiteY160" fmla="*/ 217170 h 4478596"/>
                <a:gd name="connsiteX161" fmla="*/ 1806262 w 3177862"/>
                <a:gd name="connsiteY161" fmla="*/ 205740 h 4478596"/>
                <a:gd name="connsiteX162" fmla="*/ 1771972 w 3177862"/>
                <a:gd name="connsiteY162" fmla="*/ 194310 h 4478596"/>
                <a:gd name="connsiteX163" fmla="*/ 1726252 w 3177862"/>
                <a:gd name="connsiteY163" fmla="*/ 171450 h 4478596"/>
                <a:gd name="connsiteX164" fmla="*/ 1691962 w 3177862"/>
                <a:gd name="connsiteY164" fmla="*/ 148590 h 4478596"/>
                <a:gd name="connsiteX165" fmla="*/ 1623382 w 3177862"/>
                <a:gd name="connsiteY165" fmla="*/ 125730 h 4478596"/>
                <a:gd name="connsiteX166" fmla="*/ 1543372 w 3177862"/>
                <a:gd name="connsiteY166" fmla="*/ 91440 h 4478596"/>
                <a:gd name="connsiteX167" fmla="*/ 1463362 w 3177862"/>
                <a:gd name="connsiteY167" fmla="*/ 80010 h 4478596"/>
                <a:gd name="connsiteX168" fmla="*/ 1394782 w 3177862"/>
                <a:gd name="connsiteY168" fmla="*/ 68580 h 4478596"/>
                <a:gd name="connsiteX169" fmla="*/ 1337632 w 3177862"/>
                <a:gd name="connsiteY169" fmla="*/ 57150 h 4478596"/>
                <a:gd name="connsiteX170" fmla="*/ 1234762 w 3177862"/>
                <a:gd name="connsiteY170" fmla="*/ 34290 h 4478596"/>
                <a:gd name="connsiteX171" fmla="*/ 1109032 w 3177862"/>
                <a:gd name="connsiteY171" fmla="*/ 22860 h 4478596"/>
                <a:gd name="connsiteX172" fmla="*/ 1006162 w 3177862"/>
                <a:gd name="connsiteY172" fmla="*/ 11430 h 4478596"/>
                <a:gd name="connsiteX173" fmla="*/ 971872 w 3177862"/>
                <a:gd name="connsiteY173" fmla="*/ 0 h 4478596"/>
                <a:gd name="connsiteX174" fmla="*/ 823282 w 3177862"/>
                <a:gd name="connsiteY174" fmla="*/ 22860 h 4478596"/>
                <a:gd name="connsiteX175" fmla="*/ 766132 w 3177862"/>
                <a:gd name="connsiteY175" fmla="*/ 34290 h 4478596"/>
                <a:gd name="connsiteX176" fmla="*/ 731842 w 3177862"/>
                <a:gd name="connsiteY176" fmla="*/ 45720 h 4478596"/>
                <a:gd name="connsiteX177" fmla="*/ 628972 w 3177862"/>
                <a:gd name="connsiteY177" fmla="*/ 68580 h 4478596"/>
                <a:gd name="connsiteX178" fmla="*/ 388942 w 3177862"/>
                <a:gd name="connsiteY178" fmla="*/ 194310 h 4478596"/>
                <a:gd name="connsiteX179" fmla="*/ 343222 w 3177862"/>
                <a:gd name="connsiteY179" fmla="*/ 228600 h 4478596"/>
                <a:gd name="connsiteX180" fmla="*/ 240352 w 3177862"/>
                <a:gd name="connsiteY180" fmla="*/ 274320 h 4478596"/>
                <a:gd name="connsiteX181" fmla="*/ 194632 w 3177862"/>
                <a:gd name="connsiteY181" fmla="*/ 377190 h 4478596"/>
                <a:gd name="connsiteX182" fmla="*/ 183202 w 3177862"/>
                <a:gd name="connsiteY182" fmla="*/ 411480 h 4478596"/>
                <a:gd name="connsiteX183" fmla="*/ 183202 w 3177862"/>
                <a:gd name="connsiteY183" fmla="*/ 445770 h 4478596"/>
                <a:gd name="connsiteX0" fmla="*/ 388942 w 3177862"/>
                <a:gd name="connsiteY0" fmla="*/ 274320 h 4478596"/>
                <a:gd name="connsiteX1" fmla="*/ 263212 w 3177862"/>
                <a:gd name="connsiteY1" fmla="*/ 377190 h 4478596"/>
                <a:gd name="connsiteX2" fmla="*/ 206062 w 3177862"/>
                <a:gd name="connsiteY2" fmla="*/ 491490 h 4478596"/>
                <a:gd name="connsiteX3" fmla="*/ 194632 w 3177862"/>
                <a:gd name="connsiteY3" fmla="*/ 594360 h 4478596"/>
                <a:gd name="connsiteX4" fmla="*/ 148912 w 3177862"/>
                <a:gd name="connsiteY4" fmla="*/ 617220 h 4478596"/>
                <a:gd name="connsiteX5" fmla="*/ 103192 w 3177862"/>
                <a:gd name="connsiteY5" fmla="*/ 662940 h 4478596"/>
                <a:gd name="connsiteX6" fmla="*/ 57472 w 3177862"/>
                <a:gd name="connsiteY6" fmla="*/ 685800 h 4478596"/>
                <a:gd name="connsiteX7" fmla="*/ 23182 w 3177862"/>
                <a:gd name="connsiteY7" fmla="*/ 708660 h 4478596"/>
                <a:gd name="connsiteX8" fmla="*/ 322 w 3177862"/>
                <a:gd name="connsiteY8" fmla="*/ 742950 h 4478596"/>
                <a:gd name="connsiteX9" fmla="*/ 11752 w 3177862"/>
                <a:gd name="connsiteY9" fmla="*/ 777240 h 4478596"/>
                <a:gd name="connsiteX10" fmla="*/ 68902 w 3177862"/>
                <a:gd name="connsiteY10" fmla="*/ 880110 h 4478596"/>
                <a:gd name="connsiteX11" fmla="*/ 80332 w 3177862"/>
                <a:gd name="connsiteY11" fmla="*/ 1062990 h 4478596"/>
                <a:gd name="connsiteX12" fmla="*/ 103192 w 3177862"/>
                <a:gd name="connsiteY12" fmla="*/ 1097280 h 4478596"/>
                <a:gd name="connsiteX13" fmla="*/ 148912 w 3177862"/>
                <a:gd name="connsiteY13" fmla="*/ 1177290 h 4478596"/>
                <a:gd name="connsiteX14" fmla="*/ 160342 w 3177862"/>
                <a:gd name="connsiteY14" fmla="*/ 1211580 h 4478596"/>
                <a:gd name="connsiteX15" fmla="*/ 194632 w 3177862"/>
                <a:gd name="connsiteY15" fmla="*/ 1303020 h 4478596"/>
                <a:gd name="connsiteX16" fmla="*/ 308932 w 3177862"/>
                <a:gd name="connsiteY16" fmla="*/ 1440180 h 4478596"/>
                <a:gd name="connsiteX17" fmla="*/ 366082 w 3177862"/>
                <a:gd name="connsiteY17" fmla="*/ 1543050 h 4478596"/>
                <a:gd name="connsiteX18" fmla="*/ 411802 w 3177862"/>
                <a:gd name="connsiteY18" fmla="*/ 1611630 h 4478596"/>
                <a:gd name="connsiteX19" fmla="*/ 434662 w 3177862"/>
                <a:gd name="connsiteY19" fmla="*/ 1645920 h 4478596"/>
                <a:gd name="connsiteX20" fmla="*/ 503242 w 3177862"/>
                <a:gd name="connsiteY20" fmla="*/ 1680210 h 4478596"/>
                <a:gd name="connsiteX21" fmla="*/ 834712 w 3177862"/>
                <a:gd name="connsiteY21" fmla="*/ 1668780 h 4478596"/>
                <a:gd name="connsiteX22" fmla="*/ 960442 w 3177862"/>
                <a:gd name="connsiteY22" fmla="*/ 1657350 h 4478596"/>
                <a:gd name="connsiteX23" fmla="*/ 983302 w 3177862"/>
                <a:gd name="connsiteY23" fmla="*/ 1691640 h 4478596"/>
                <a:gd name="connsiteX24" fmla="*/ 1017592 w 3177862"/>
                <a:gd name="connsiteY24" fmla="*/ 1725930 h 4478596"/>
                <a:gd name="connsiteX25" fmla="*/ 1029022 w 3177862"/>
                <a:gd name="connsiteY25" fmla="*/ 1760220 h 4478596"/>
                <a:gd name="connsiteX26" fmla="*/ 1109032 w 3177862"/>
                <a:gd name="connsiteY26" fmla="*/ 1874520 h 4478596"/>
                <a:gd name="connsiteX27" fmla="*/ 1154752 w 3177862"/>
                <a:gd name="connsiteY27" fmla="*/ 1897380 h 4478596"/>
                <a:gd name="connsiteX28" fmla="*/ 1200472 w 3177862"/>
                <a:gd name="connsiteY28" fmla="*/ 1943100 h 4478596"/>
                <a:gd name="connsiteX29" fmla="*/ 1280482 w 3177862"/>
                <a:gd name="connsiteY29" fmla="*/ 1988820 h 4478596"/>
                <a:gd name="connsiteX30" fmla="*/ 1543372 w 3177862"/>
                <a:gd name="connsiteY30" fmla="*/ 2011680 h 4478596"/>
                <a:gd name="connsiteX31" fmla="*/ 1577662 w 3177862"/>
                <a:gd name="connsiteY31" fmla="*/ 2023110 h 4478596"/>
                <a:gd name="connsiteX32" fmla="*/ 1600522 w 3177862"/>
                <a:gd name="connsiteY32" fmla="*/ 2091690 h 4478596"/>
                <a:gd name="connsiteX33" fmla="*/ 1623382 w 3177862"/>
                <a:gd name="connsiteY33" fmla="*/ 2125980 h 4478596"/>
                <a:gd name="connsiteX34" fmla="*/ 1600522 w 3177862"/>
                <a:gd name="connsiteY34" fmla="*/ 2274570 h 4478596"/>
                <a:gd name="connsiteX35" fmla="*/ 1577662 w 3177862"/>
                <a:gd name="connsiteY35" fmla="*/ 2377440 h 4478596"/>
                <a:gd name="connsiteX36" fmla="*/ 1566232 w 3177862"/>
                <a:gd name="connsiteY36" fmla="*/ 2411730 h 4478596"/>
                <a:gd name="connsiteX37" fmla="*/ 1520512 w 3177862"/>
                <a:gd name="connsiteY37" fmla="*/ 2480310 h 4478596"/>
                <a:gd name="connsiteX38" fmla="*/ 1497652 w 3177862"/>
                <a:gd name="connsiteY38" fmla="*/ 2514600 h 4478596"/>
                <a:gd name="connsiteX39" fmla="*/ 1509082 w 3177862"/>
                <a:gd name="connsiteY39" fmla="*/ 2857500 h 4478596"/>
                <a:gd name="connsiteX40" fmla="*/ 1531942 w 3177862"/>
                <a:gd name="connsiteY40" fmla="*/ 2903220 h 4478596"/>
                <a:gd name="connsiteX41" fmla="*/ 1589092 w 3177862"/>
                <a:gd name="connsiteY41" fmla="*/ 2971800 h 4478596"/>
                <a:gd name="connsiteX42" fmla="*/ 1634812 w 3177862"/>
                <a:gd name="connsiteY42" fmla="*/ 3063240 h 4478596"/>
                <a:gd name="connsiteX43" fmla="*/ 1657672 w 3177862"/>
                <a:gd name="connsiteY43" fmla="*/ 3097530 h 4478596"/>
                <a:gd name="connsiteX44" fmla="*/ 1669102 w 3177862"/>
                <a:gd name="connsiteY44" fmla="*/ 3154680 h 4478596"/>
                <a:gd name="connsiteX45" fmla="*/ 1691962 w 3177862"/>
                <a:gd name="connsiteY45" fmla="*/ 3188970 h 4478596"/>
                <a:gd name="connsiteX46" fmla="*/ 1806262 w 3177862"/>
                <a:gd name="connsiteY46" fmla="*/ 3257550 h 4478596"/>
                <a:gd name="connsiteX47" fmla="*/ 1817692 w 3177862"/>
                <a:gd name="connsiteY47" fmla="*/ 3326130 h 4478596"/>
                <a:gd name="connsiteX48" fmla="*/ 1851982 w 3177862"/>
                <a:gd name="connsiteY48" fmla="*/ 3406140 h 4478596"/>
                <a:gd name="connsiteX49" fmla="*/ 1863412 w 3177862"/>
                <a:gd name="connsiteY49" fmla="*/ 3497580 h 4478596"/>
                <a:gd name="connsiteX50" fmla="*/ 1886272 w 3177862"/>
                <a:gd name="connsiteY50" fmla="*/ 3577590 h 4478596"/>
                <a:gd name="connsiteX51" fmla="*/ 1863412 w 3177862"/>
                <a:gd name="connsiteY51" fmla="*/ 3851910 h 4478596"/>
                <a:gd name="connsiteX52" fmla="*/ 1851982 w 3177862"/>
                <a:gd name="connsiteY52" fmla="*/ 3897630 h 4478596"/>
                <a:gd name="connsiteX53" fmla="*/ 1829122 w 3177862"/>
                <a:gd name="connsiteY53" fmla="*/ 3931920 h 4478596"/>
                <a:gd name="connsiteX54" fmla="*/ 1783402 w 3177862"/>
                <a:gd name="connsiteY54" fmla="*/ 4011930 h 4478596"/>
                <a:gd name="connsiteX55" fmla="*/ 1737682 w 3177862"/>
                <a:gd name="connsiteY55" fmla="*/ 4046220 h 4478596"/>
                <a:gd name="connsiteX56" fmla="*/ 1691962 w 3177862"/>
                <a:gd name="connsiteY56" fmla="*/ 4149090 h 4478596"/>
                <a:gd name="connsiteX57" fmla="*/ 1669102 w 3177862"/>
                <a:gd name="connsiteY57" fmla="*/ 4183380 h 4478596"/>
                <a:gd name="connsiteX58" fmla="*/ 1646242 w 3177862"/>
                <a:gd name="connsiteY58" fmla="*/ 4251960 h 4478596"/>
                <a:gd name="connsiteX59" fmla="*/ 1634812 w 3177862"/>
                <a:gd name="connsiteY59" fmla="*/ 4286250 h 4478596"/>
                <a:gd name="connsiteX60" fmla="*/ 1646242 w 3177862"/>
                <a:gd name="connsiteY60" fmla="*/ 4469130 h 4478596"/>
                <a:gd name="connsiteX61" fmla="*/ 1714822 w 3177862"/>
                <a:gd name="connsiteY61" fmla="*/ 4457700 h 4478596"/>
                <a:gd name="connsiteX62" fmla="*/ 1737682 w 3177862"/>
                <a:gd name="connsiteY62" fmla="*/ 4400550 h 4478596"/>
                <a:gd name="connsiteX63" fmla="*/ 1760542 w 3177862"/>
                <a:gd name="connsiteY63" fmla="*/ 4331970 h 4478596"/>
                <a:gd name="connsiteX64" fmla="*/ 1806262 w 3177862"/>
                <a:gd name="connsiteY64" fmla="*/ 4251960 h 4478596"/>
                <a:gd name="connsiteX65" fmla="*/ 1851982 w 3177862"/>
                <a:gd name="connsiteY65" fmla="*/ 4183380 h 4478596"/>
                <a:gd name="connsiteX66" fmla="*/ 1863412 w 3177862"/>
                <a:gd name="connsiteY66" fmla="*/ 4149090 h 4478596"/>
                <a:gd name="connsiteX67" fmla="*/ 1943422 w 3177862"/>
                <a:gd name="connsiteY67" fmla="*/ 4034790 h 4478596"/>
                <a:gd name="connsiteX68" fmla="*/ 2012002 w 3177862"/>
                <a:gd name="connsiteY68" fmla="*/ 3989070 h 4478596"/>
                <a:gd name="connsiteX69" fmla="*/ 2046292 w 3177862"/>
                <a:gd name="connsiteY69" fmla="*/ 3966210 h 4478596"/>
                <a:gd name="connsiteX70" fmla="*/ 2126302 w 3177862"/>
                <a:gd name="connsiteY70" fmla="*/ 3943350 h 4478596"/>
                <a:gd name="connsiteX71" fmla="*/ 2172022 w 3177862"/>
                <a:gd name="connsiteY71" fmla="*/ 3920490 h 4478596"/>
                <a:gd name="connsiteX72" fmla="*/ 2252032 w 3177862"/>
                <a:gd name="connsiteY72" fmla="*/ 3863340 h 4478596"/>
                <a:gd name="connsiteX73" fmla="*/ 2286322 w 3177862"/>
                <a:gd name="connsiteY73" fmla="*/ 3829050 h 4478596"/>
                <a:gd name="connsiteX74" fmla="*/ 2332042 w 3177862"/>
                <a:gd name="connsiteY74" fmla="*/ 3817620 h 4478596"/>
                <a:gd name="connsiteX75" fmla="*/ 2423482 w 3177862"/>
                <a:gd name="connsiteY75" fmla="*/ 3749040 h 4478596"/>
                <a:gd name="connsiteX76" fmla="*/ 2503492 w 3177862"/>
                <a:gd name="connsiteY76" fmla="*/ 3703320 h 4478596"/>
                <a:gd name="connsiteX77" fmla="*/ 2560642 w 3177862"/>
                <a:gd name="connsiteY77" fmla="*/ 3634740 h 4478596"/>
                <a:gd name="connsiteX78" fmla="*/ 2594932 w 3177862"/>
                <a:gd name="connsiteY78" fmla="*/ 3611880 h 4478596"/>
                <a:gd name="connsiteX79" fmla="*/ 2629222 w 3177862"/>
                <a:gd name="connsiteY79" fmla="*/ 3566160 h 4478596"/>
                <a:gd name="connsiteX80" fmla="*/ 2652082 w 3177862"/>
                <a:gd name="connsiteY80" fmla="*/ 3531870 h 4478596"/>
                <a:gd name="connsiteX81" fmla="*/ 2697802 w 3177862"/>
                <a:gd name="connsiteY81" fmla="*/ 3497580 h 4478596"/>
                <a:gd name="connsiteX82" fmla="*/ 2720662 w 3177862"/>
                <a:gd name="connsiteY82" fmla="*/ 3463290 h 4478596"/>
                <a:gd name="connsiteX83" fmla="*/ 2777812 w 3177862"/>
                <a:gd name="connsiteY83" fmla="*/ 3394710 h 4478596"/>
                <a:gd name="connsiteX84" fmla="*/ 2823532 w 3177862"/>
                <a:gd name="connsiteY84" fmla="*/ 3303270 h 4478596"/>
                <a:gd name="connsiteX85" fmla="*/ 2834962 w 3177862"/>
                <a:gd name="connsiteY85" fmla="*/ 3257550 h 4478596"/>
                <a:gd name="connsiteX86" fmla="*/ 2903542 w 3177862"/>
                <a:gd name="connsiteY86" fmla="*/ 3154680 h 4478596"/>
                <a:gd name="connsiteX87" fmla="*/ 2926402 w 3177862"/>
                <a:gd name="connsiteY87" fmla="*/ 3120390 h 4478596"/>
                <a:gd name="connsiteX88" fmla="*/ 2949262 w 3177862"/>
                <a:gd name="connsiteY88" fmla="*/ 3086100 h 4478596"/>
                <a:gd name="connsiteX89" fmla="*/ 3017842 w 3177862"/>
                <a:gd name="connsiteY89" fmla="*/ 3017520 h 4478596"/>
                <a:gd name="connsiteX90" fmla="*/ 3074992 w 3177862"/>
                <a:gd name="connsiteY90" fmla="*/ 2948940 h 4478596"/>
                <a:gd name="connsiteX91" fmla="*/ 3086422 w 3177862"/>
                <a:gd name="connsiteY91" fmla="*/ 2914650 h 4478596"/>
                <a:gd name="connsiteX92" fmla="*/ 3143572 w 3177862"/>
                <a:gd name="connsiteY92" fmla="*/ 2846070 h 4478596"/>
                <a:gd name="connsiteX93" fmla="*/ 3177862 w 3177862"/>
                <a:gd name="connsiteY93" fmla="*/ 2777490 h 4478596"/>
                <a:gd name="connsiteX94" fmla="*/ 3155002 w 3177862"/>
                <a:gd name="connsiteY94" fmla="*/ 2697480 h 4478596"/>
                <a:gd name="connsiteX95" fmla="*/ 3120712 w 3177862"/>
                <a:gd name="connsiteY95" fmla="*/ 2628900 h 4478596"/>
                <a:gd name="connsiteX96" fmla="*/ 3086422 w 3177862"/>
                <a:gd name="connsiteY96" fmla="*/ 2514600 h 4478596"/>
                <a:gd name="connsiteX97" fmla="*/ 3052132 w 3177862"/>
                <a:gd name="connsiteY97" fmla="*/ 2491740 h 4478596"/>
                <a:gd name="connsiteX98" fmla="*/ 2926402 w 3177862"/>
                <a:gd name="connsiteY98" fmla="*/ 2468880 h 4478596"/>
                <a:gd name="connsiteX99" fmla="*/ 2834962 w 3177862"/>
                <a:gd name="connsiteY99" fmla="*/ 2446020 h 4478596"/>
                <a:gd name="connsiteX100" fmla="*/ 2789242 w 3177862"/>
                <a:gd name="connsiteY100" fmla="*/ 2377440 h 4478596"/>
                <a:gd name="connsiteX101" fmla="*/ 2766382 w 3177862"/>
                <a:gd name="connsiteY101" fmla="*/ 2343150 h 4478596"/>
                <a:gd name="connsiteX102" fmla="*/ 2697802 w 3177862"/>
                <a:gd name="connsiteY102" fmla="*/ 2308860 h 4478596"/>
                <a:gd name="connsiteX103" fmla="*/ 2629222 w 3177862"/>
                <a:gd name="connsiteY103" fmla="*/ 2194560 h 4478596"/>
                <a:gd name="connsiteX104" fmla="*/ 2594932 w 3177862"/>
                <a:gd name="connsiteY104" fmla="*/ 2183130 h 4478596"/>
                <a:gd name="connsiteX105" fmla="*/ 2480632 w 3177862"/>
                <a:gd name="connsiteY105" fmla="*/ 2114550 h 4478596"/>
                <a:gd name="connsiteX106" fmla="*/ 2446342 w 3177862"/>
                <a:gd name="connsiteY106" fmla="*/ 2103120 h 4478596"/>
                <a:gd name="connsiteX107" fmla="*/ 2400622 w 3177862"/>
                <a:gd name="connsiteY107" fmla="*/ 2068830 h 4478596"/>
                <a:gd name="connsiteX108" fmla="*/ 2332042 w 3177862"/>
                <a:gd name="connsiteY108" fmla="*/ 2000250 h 4478596"/>
                <a:gd name="connsiteX109" fmla="*/ 2263462 w 3177862"/>
                <a:gd name="connsiteY109" fmla="*/ 1965960 h 4478596"/>
                <a:gd name="connsiteX110" fmla="*/ 2229172 w 3177862"/>
                <a:gd name="connsiteY110" fmla="*/ 1943100 h 4478596"/>
                <a:gd name="connsiteX111" fmla="*/ 1920562 w 3177862"/>
                <a:gd name="connsiteY111" fmla="*/ 1965960 h 4478596"/>
                <a:gd name="connsiteX112" fmla="*/ 1806262 w 3177862"/>
                <a:gd name="connsiteY112" fmla="*/ 1988820 h 4478596"/>
                <a:gd name="connsiteX113" fmla="*/ 1497652 w 3177862"/>
                <a:gd name="connsiteY113" fmla="*/ 1977390 h 4478596"/>
                <a:gd name="connsiteX114" fmla="*/ 1429072 w 3177862"/>
                <a:gd name="connsiteY114" fmla="*/ 1931670 h 4478596"/>
                <a:gd name="connsiteX115" fmla="*/ 1383352 w 3177862"/>
                <a:gd name="connsiteY115" fmla="*/ 1863090 h 4478596"/>
                <a:gd name="connsiteX116" fmla="*/ 1349062 w 3177862"/>
                <a:gd name="connsiteY116" fmla="*/ 1828800 h 4478596"/>
                <a:gd name="connsiteX117" fmla="*/ 1303342 w 3177862"/>
                <a:gd name="connsiteY117" fmla="*/ 1771650 h 4478596"/>
                <a:gd name="connsiteX118" fmla="*/ 1269052 w 3177862"/>
                <a:gd name="connsiteY118" fmla="*/ 1703070 h 4478596"/>
                <a:gd name="connsiteX119" fmla="*/ 1234762 w 3177862"/>
                <a:gd name="connsiteY119" fmla="*/ 1691640 h 4478596"/>
                <a:gd name="connsiteX120" fmla="*/ 1154752 w 3177862"/>
                <a:gd name="connsiteY120" fmla="*/ 1703070 h 4478596"/>
                <a:gd name="connsiteX121" fmla="*/ 1109032 w 3177862"/>
                <a:gd name="connsiteY121" fmla="*/ 1714500 h 4478596"/>
                <a:gd name="connsiteX122" fmla="*/ 1063312 w 3177862"/>
                <a:gd name="connsiteY122" fmla="*/ 1703070 h 4478596"/>
                <a:gd name="connsiteX123" fmla="*/ 1051882 w 3177862"/>
                <a:gd name="connsiteY123" fmla="*/ 1417320 h 4478596"/>
                <a:gd name="connsiteX124" fmla="*/ 1017592 w 3177862"/>
                <a:gd name="connsiteY124" fmla="*/ 1405890 h 4478596"/>
                <a:gd name="connsiteX125" fmla="*/ 869002 w 3177862"/>
                <a:gd name="connsiteY125" fmla="*/ 1417320 h 4478596"/>
                <a:gd name="connsiteX126" fmla="*/ 834712 w 3177862"/>
                <a:gd name="connsiteY126" fmla="*/ 1405890 h 4478596"/>
                <a:gd name="connsiteX127" fmla="*/ 823282 w 3177862"/>
                <a:gd name="connsiteY127" fmla="*/ 1348740 h 4478596"/>
                <a:gd name="connsiteX128" fmla="*/ 811852 w 3177862"/>
                <a:gd name="connsiteY128" fmla="*/ 1314450 h 4478596"/>
                <a:gd name="connsiteX129" fmla="*/ 846142 w 3177862"/>
                <a:gd name="connsiteY129" fmla="*/ 1154430 h 4478596"/>
                <a:gd name="connsiteX130" fmla="*/ 869002 w 3177862"/>
                <a:gd name="connsiteY130" fmla="*/ 1120140 h 4478596"/>
                <a:gd name="connsiteX131" fmla="*/ 914722 w 3177862"/>
                <a:gd name="connsiteY131" fmla="*/ 1097280 h 4478596"/>
                <a:gd name="connsiteX132" fmla="*/ 1143322 w 3177862"/>
                <a:gd name="connsiteY132" fmla="*/ 1108710 h 4478596"/>
                <a:gd name="connsiteX133" fmla="*/ 1177612 w 3177862"/>
                <a:gd name="connsiteY133" fmla="*/ 1120140 h 4478596"/>
                <a:gd name="connsiteX134" fmla="*/ 1291912 w 3177862"/>
                <a:gd name="connsiteY134" fmla="*/ 1200150 h 4478596"/>
                <a:gd name="connsiteX135" fmla="*/ 1326202 w 3177862"/>
                <a:gd name="connsiteY135" fmla="*/ 1223010 h 4478596"/>
                <a:gd name="connsiteX136" fmla="*/ 1383352 w 3177862"/>
                <a:gd name="connsiteY136" fmla="*/ 1280160 h 4478596"/>
                <a:gd name="connsiteX137" fmla="*/ 1406212 w 3177862"/>
                <a:gd name="connsiteY137" fmla="*/ 1314450 h 4478596"/>
                <a:gd name="connsiteX138" fmla="*/ 1463362 w 3177862"/>
                <a:gd name="connsiteY138" fmla="*/ 1303020 h 4478596"/>
                <a:gd name="connsiteX139" fmla="*/ 1474792 w 3177862"/>
                <a:gd name="connsiteY139" fmla="*/ 1268730 h 4478596"/>
                <a:gd name="connsiteX140" fmla="*/ 1440502 w 3177862"/>
                <a:gd name="connsiteY140" fmla="*/ 1131570 h 4478596"/>
                <a:gd name="connsiteX141" fmla="*/ 1429072 w 3177862"/>
                <a:gd name="connsiteY141" fmla="*/ 1097280 h 4478596"/>
                <a:gd name="connsiteX142" fmla="*/ 1417642 w 3177862"/>
                <a:gd name="connsiteY142" fmla="*/ 1062990 h 4478596"/>
                <a:gd name="connsiteX143" fmla="*/ 1429072 w 3177862"/>
                <a:gd name="connsiteY143" fmla="*/ 994410 h 4478596"/>
                <a:gd name="connsiteX144" fmla="*/ 1451932 w 3177862"/>
                <a:gd name="connsiteY144" fmla="*/ 960120 h 4478596"/>
                <a:gd name="connsiteX145" fmla="*/ 1566232 w 3177862"/>
                <a:gd name="connsiteY145" fmla="*/ 902970 h 4478596"/>
                <a:gd name="connsiteX146" fmla="*/ 1669102 w 3177862"/>
                <a:gd name="connsiteY146" fmla="*/ 811530 h 4478596"/>
                <a:gd name="connsiteX147" fmla="*/ 1691962 w 3177862"/>
                <a:gd name="connsiteY147" fmla="*/ 765810 h 4478596"/>
                <a:gd name="connsiteX148" fmla="*/ 1703392 w 3177862"/>
                <a:gd name="connsiteY148" fmla="*/ 731520 h 4478596"/>
                <a:gd name="connsiteX149" fmla="*/ 1726252 w 3177862"/>
                <a:gd name="connsiteY149" fmla="*/ 697230 h 4478596"/>
                <a:gd name="connsiteX150" fmla="*/ 1737682 w 3177862"/>
                <a:gd name="connsiteY150" fmla="*/ 662940 h 4478596"/>
                <a:gd name="connsiteX151" fmla="*/ 1863412 w 3177862"/>
                <a:gd name="connsiteY151" fmla="*/ 605790 h 4478596"/>
                <a:gd name="connsiteX152" fmla="*/ 1931992 w 3177862"/>
                <a:gd name="connsiteY152" fmla="*/ 582930 h 4478596"/>
                <a:gd name="connsiteX153" fmla="*/ 2057722 w 3177862"/>
                <a:gd name="connsiteY153" fmla="*/ 548640 h 4478596"/>
                <a:gd name="connsiteX154" fmla="*/ 2092012 w 3177862"/>
                <a:gd name="connsiteY154" fmla="*/ 514350 h 4478596"/>
                <a:gd name="connsiteX155" fmla="*/ 2057722 w 3177862"/>
                <a:gd name="connsiteY155" fmla="*/ 480060 h 4478596"/>
                <a:gd name="connsiteX156" fmla="*/ 2012002 w 3177862"/>
                <a:gd name="connsiteY156" fmla="*/ 457200 h 4478596"/>
                <a:gd name="connsiteX157" fmla="*/ 1931992 w 3177862"/>
                <a:gd name="connsiteY157" fmla="*/ 411480 h 4478596"/>
                <a:gd name="connsiteX158" fmla="*/ 1886272 w 3177862"/>
                <a:gd name="connsiteY158" fmla="*/ 354330 h 4478596"/>
                <a:gd name="connsiteX159" fmla="*/ 1874842 w 3177862"/>
                <a:gd name="connsiteY159" fmla="*/ 251460 h 4478596"/>
                <a:gd name="connsiteX160" fmla="*/ 1863412 w 3177862"/>
                <a:gd name="connsiteY160" fmla="*/ 217170 h 4478596"/>
                <a:gd name="connsiteX161" fmla="*/ 1806262 w 3177862"/>
                <a:gd name="connsiteY161" fmla="*/ 205740 h 4478596"/>
                <a:gd name="connsiteX162" fmla="*/ 1771972 w 3177862"/>
                <a:gd name="connsiteY162" fmla="*/ 194310 h 4478596"/>
                <a:gd name="connsiteX163" fmla="*/ 1726252 w 3177862"/>
                <a:gd name="connsiteY163" fmla="*/ 171450 h 4478596"/>
                <a:gd name="connsiteX164" fmla="*/ 1691962 w 3177862"/>
                <a:gd name="connsiteY164" fmla="*/ 148590 h 4478596"/>
                <a:gd name="connsiteX165" fmla="*/ 1623382 w 3177862"/>
                <a:gd name="connsiteY165" fmla="*/ 125730 h 4478596"/>
                <a:gd name="connsiteX166" fmla="*/ 1543372 w 3177862"/>
                <a:gd name="connsiteY166" fmla="*/ 91440 h 4478596"/>
                <a:gd name="connsiteX167" fmla="*/ 1463362 w 3177862"/>
                <a:gd name="connsiteY167" fmla="*/ 80010 h 4478596"/>
                <a:gd name="connsiteX168" fmla="*/ 1394782 w 3177862"/>
                <a:gd name="connsiteY168" fmla="*/ 68580 h 4478596"/>
                <a:gd name="connsiteX169" fmla="*/ 1337632 w 3177862"/>
                <a:gd name="connsiteY169" fmla="*/ 57150 h 4478596"/>
                <a:gd name="connsiteX170" fmla="*/ 1234762 w 3177862"/>
                <a:gd name="connsiteY170" fmla="*/ 34290 h 4478596"/>
                <a:gd name="connsiteX171" fmla="*/ 1109032 w 3177862"/>
                <a:gd name="connsiteY171" fmla="*/ 22860 h 4478596"/>
                <a:gd name="connsiteX172" fmla="*/ 1006162 w 3177862"/>
                <a:gd name="connsiteY172" fmla="*/ 11430 h 4478596"/>
                <a:gd name="connsiteX173" fmla="*/ 971872 w 3177862"/>
                <a:gd name="connsiteY173" fmla="*/ 0 h 4478596"/>
                <a:gd name="connsiteX174" fmla="*/ 823282 w 3177862"/>
                <a:gd name="connsiteY174" fmla="*/ 22860 h 4478596"/>
                <a:gd name="connsiteX175" fmla="*/ 766132 w 3177862"/>
                <a:gd name="connsiteY175" fmla="*/ 34290 h 4478596"/>
                <a:gd name="connsiteX176" fmla="*/ 731842 w 3177862"/>
                <a:gd name="connsiteY176" fmla="*/ 45720 h 4478596"/>
                <a:gd name="connsiteX177" fmla="*/ 388942 w 3177862"/>
                <a:gd name="connsiteY177" fmla="*/ 194310 h 4478596"/>
                <a:gd name="connsiteX178" fmla="*/ 343222 w 3177862"/>
                <a:gd name="connsiteY178" fmla="*/ 228600 h 4478596"/>
                <a:gd name="connsiteX179" fmla="*/ 240352 w 3177862"/>
                <a:gd name="connsiteY179" fmla="*/ 274320 h 4478596"/>
                <a:gd name="connsiteX180" fmla="*/ 194632 w 3177862"/>
                <a:gd name="connsiteY180" fmla="*/ 377190 h 4478596"/>
                <a:gd name="connsiteX181" fmla="*/ 183202 w 3177862"/>
                <a:gd name="connsiteY181" fmla="*/ 411480 h 4478596"/>
                <a:gd name="connsiteX182" fmla="*/ 183202 w 3177862"/>
                <a:gd name="connsiteY182" fmla="*/ 445770 h 4478596"/>
                <a:gd name="connsiteX0" fmla="*/ 388942 w 3177862"/>
                <a:gd name="connsiteY0" fmla="*/ 274320 h 4478596"/>
                <a:gd name="connsiteX1" fmla="*/ 263212 w 3177862"/>
                <a:gd name="connsiteY1" fmla="*/ 377190 h 4478596"/>
                <a:gd name="connsiteX2" fmla="*/ 206062 w 3177862"/>
                <a:gd name="connsiteY2" fmla="*/ 491490 h 4478596"/>
                <a:gd name="connsiteX3" fmla="*/ 194632 w 3177862"/>
                <a:gd name="connsiteY3" fmla="*/ 594360 h 4478596"/>
                <a:gd name="connsiteX4" fmla="*/ 148912 w 3177862"/>
                <a:gd name="connsiteY4" fmla="*/ 617220 h 4478596"/>
                <a:gd name="connsiteX5" fmla="*/ 103192 w 3177862"/>
                <a:gd name="connsiteY5" fmla="*/ 662940 h 4478596"/>
                <a:gd name="connsiteX6" fmla="*/ 57472 w 3177862"/>
                <a:gd name="connsiteY6" fmla="*/ 685800 h 4478596"/>
                <a:gd name="connsiteX7" fmla="*/ 23182 w 3177862"/>
                <a:gd name="connsiteY7" fmla="*/ 708660 h 4478596"/>
                <a:gd name="connsiteX8" fmla="*/ 322 w 3177862"/>
                <a:gd name="connsiteY8" fmla="*/ 742950 h 4478596"/>
                <a:gd name="connsiteX9" fmla="*/ 11752 w 3177862"/>
                <a:gd name="connsiteY9" fmla="*/ 777240 h 4478596"/>
                <a:gd name="connsiteX10" fmla="*/ 68902 w 3177862"/>
                <a:gd name="connsiteY10" fmla="*/ 880110 h 4478596"/>
                <a:gd name="connsiteX11" fmla="*/ 80332 w 3177862"/>
                <a:gd name="connsiteY11" fmla="*/ 1062990 h 4478596"/>
                <a:gd name="connsiteX12" fmla="*/ 103192 w 3177862"/>
                <a:gd name="connsiteY12" fmla="*/ 1097280 h 4478596"/>
                <a:gd name="connsiteX13" fmla="*/ 148912 w 3177862"/>
                <a:gd name="connsiteY13" fmla="*/ 1177290 h 4478596"/>
                <a:gd name="connsiteX14" fmla="*/ 160342 w 3177862"/>
                <a:gd name="connsiteY14" fmla="*/ 1211580 h 4478596"/>
                <a:gd name="connsiteX15" fmla="*/ 194632 w 3177862"/>
                <a:gd name="connsiteY15" fmla="*/ 1303020 h 4478596"/>
                <a:gd name="connsiteX16" fmla="*/ 308932 w 3177862"/>
                <a:gd name="connsiteY16" fmla="*/ 1440180 h 4478596"/>
                <a:gd name="connsiteX17" fmla="*/ 366082 w 3177862"/>
                <a:gd name="connsiteY17" fmla="*/ 1543050 h 4478596"/>
                <a:gd name="connsiteX18" fmla="*/ 411802 w 3177862"/>
                <a:gd name="connsiteY18" fmla="*/ 1611630 h 4478596"/>
                <a:gd name="connsiteX19" fmla="*/ 434662 w 3177862"/>
                <a:gd name="connsiteY19" fmla="*/ 1645920 h 4478596"/>
                <a:gd name="connsiteX20" fmla="*/ 503242 w 3177862"/>
                <a:gd name="connsiteY20" fmla="*/ 1680210 h 4478596"/>
                <a:gd name="connsiteX21" fmla="*/ 834712 w 3177862"/>
                <a:gd name="connsiteY21" fmla="*/ 1668780 h 4478596"/>
                <a:gd name="connsiteX22" fmla="*/ 960442 w 3177862"/>
                <a:gd name="connsiteY22" fmla="*/ 1657350 h 4478596"/>
                <a:gd name="connsiteX23" fmla="*/ 983302 w 3177862"/>
                <a:gd name="connsiteY23" fmla="*/ 1691640 h 4478596"/>
                <a:gd name="connsiteX24" fmla="*/ 1017592 w 3177862"/>
                <a:gd name="connsiteY24" fmla="*/ 1725930 h 4478596"/>
                <a:gd name="connsiteX25" fmla="*/ 1029022 w 3177862"/>
                <a:gd name="connsiteY25" fmla="*/ 1760220 h 4478596"/>
                <a:gd name="connsiteX26" fmla="*/ 1109032 w 3177862"/>
                <a:gd name="connsiteY26" fmla="*/ 1874520 h 4478596"/>
                <a:gd name="connsiteX27" fmla="*/ 1154752 w 3177862"/>
                <a:gd name="connsiteY27" fmla="*/ 1897380 h 4478596"/>
                <a:gd name="connsiteX28" fmla="*/ 1200472 w 3177862"/>
                <a:gd name="connsiteY28" fmla="*/ 1943100 h 4478596"/>
                <a:gd name="connsiteX29" fmla="*/ 1280482 w 3177862"/>
                <a:gd name="connsiteY29" fmla="*/ 1988820 h 4478596"/>
                <a:gd name="connsiteX30" fmla="*/ 1543372 w 3177862"/>
                <a:gd name="connsiteY30" fmla="*/ 2011680 h 4478596"/>
                <a:gd name="connsiteX31" fmla="*/ 1577662 w 3177862"/>
                <a:gd name="connsiteY31" fmla="*/ 2023110 h 4478596"/>
                <a:gd name="connsiteX32" fmla="*/ 1600522 w 3177862"/>
                <a:gd name="connsiteY32" fmla="*/ 2091690 h 4478596"/>
                <a:gd name="connsiteX33" fmla="*/ 1623382 w 3177862"/>
                <a:gd name="connsiteY33" fmla="*/ 2125980 h 4478596"/>
                <a:gd name="connsiteX34" fmla="*/ 1600522 w 3177862"/>
                <a:gd name="connsiteY34" fmla="*/ 2274570 h 4478596"/>
                <a:gd name="connsiteX35" fmla="*/ 1577662 w 3177862"/>
                <a:gd name="connsiteY35" fmla="*/ 2377440 h 4478596"/>
                <a:gd name="connsiteX36" fmla="*/ 1566232 w 3177862"/>
                <a:gd name="connsiteY36" fmla="*/ 2411730 h 4478596"/>
                <a:gd name="connsiteX37" fmla="*/ 1520512 w 3177862"/>
                <a:gd name="connsiteY37" fmla="*/ 2480310 h 4478596"/>
                <a:gd name="connsiteX38" fmla="*/ 1497652 w 3177862"/>
                <a:gd name="connsiteY38" fmla="*/ 2514600 h 4478596"/>
                <a:gd name="connsiteX39" fmla="*/ 1509082 w 3177862"/>
                <a:gd name="connsiteY39" fmla="*/ 2857500 h 4478596"/>
                <a:gd name="connsiteX40" fmla="*/ 1531942 w 3177862"/>
                <a:gd name="connsiteY40" fmla="*/ 2903220 h 4478596"/>
                <a:gd name="connsiteX41" fmla="*/ 1589092 w 3177862"/>
                <a:gd name="connsiteY41" fmla="*/ 2971800 h 4478596"/>
                <a:gd name="connsiteX42" fmla="*/ 1634812 w 3177862"/>
                <a:gd name="connsiteY42" fmla="*/ 3063240 h 4478596"/>
                <a:gd name="connsiteX43" fmla="*/ 1657672 w 3177862"/>
                <a:gd name="connsiteY43" fmla="*/ 3097530 h 4478596"/>
                <a:gd name="connsiteX44" fmla="*/ 1669102 w 3177862"/>
                <a:gd name="connsiteY44" fmla="*/ 3154680 h 4478596"/>
                <a:gd name="connsiteX45" fmla="*/ 1691962 w 3177862"/>
                <a:gd name="connsiteY45" fmla="*/ 3188970 h 4478596"/>
                <a:gd name="connsiteX46" fmla="*/ 1806262 w 3177862"/>
                <a:gd name="connsiteY46" fmla="*/ 3257550 h 4478596"/>
                <a:gd name="connsiteX47" fmla="*/ 1817692 w 3177862"/>
                <a:gd name="connsiteY47" fmla="*/ 3326130 h 4478596"/>
                <a:gd name="connsiteX48" fmla="*/ 1851982 w 3177862"/>
                <a:gd name="connsiteY48" fmla="*/ 3406140 h 4478596"/>
                <a:gd name="connsiteX49" fmla="*/ 1863412 w 3177862"/>
                <a:gd name="connsiteY49" fmla="*/ 3497580 h 4478596"/>
                <a:gd name="connsiteX50" fmla="*/ 1886272 w 3177862"/>
                <a:gd name="connsiteY50" fmla="*/ 3577590 h 4478596"/>
                <a:gd name="connsiteX51" fmla="*/ 1863412 w 3177862"/>
                <a:gd name="connsiteY51" fmla="*/ 3851910 h 4478596"/>
                <a:gd name="connsiteX52" fmla="*/ 1851982 w 3177862"/>
                <a:gd name="connsiteY52" fmla="*/ 3897630 h 4478596"/>
                <a:gd name="connsiteX53" fmla="*/ 1829122 w 3177862"/>
                <a:gd name="connsiteY53" fmla="*/ 3931920 h 4478596"/>
                <a:gd name="connsiteX54" fmla="*/ 1783402 w 3177862"/>
                <a:gd name="connsiteY54" fmla="*/ 4011930 h 4478596"/>
                <a:gd name="connsiteX55" fmla="*/ 1737682 w 3177862"/>
                <a:gd name="connsiteY55" fmla="*/ 4046220 h 4478596"/>
                <a:gd name="connsiteX56" fmla="*/ 1691962 w 3177862"/>
                <a:gd name="connsiteY56" fmla="*/ 4149090 h 4478596"/>
                <a:gd name="connsiteX57" fmla="*/ 1669102 w 3177862"/>
                <a:gd name="connsiteY57" fmla="*/ 4183380 h 4478596"/>
                <a:gd name="connsiteX58" fmla="*/ 1646242 w 3177862"/>
                <a:gd name="connsiteY58" fmla="*/ 4251960 h 4478596"/>
                <a:gd name="connsiteX59" fmla="*/ 1634812 w 3177862"/>
                <a:gd name="connsiteY59" fmla="*/ 4286250 h 4478596"/>
                <a:gd name="connsiteX60" fmla="*/ 1646242 w 3177862"/>
                <a:gd name="connsiteY60" fmla="*/ 4469130 h 4478596"/>
                <a:gd name="connsiteX61" fmla="*/ 1714822 w 3177862"/>
                <a:gd name="connsiteY61" fmla="*/ 4457700 h 4478596"/>
                <a:gd name="connsiteX62" fmla="*/ 1737682 w 3177862"/>
                <a:gd name="connsiteY62" fmla="*/ 4400550 h 4478596"/>
                <a:gd name="connsiteX63" fmla="*/ 1760542 w 3177862"/>
                <a:gd name="connsiteY63" fmla="*/ 4331970 h 4478596"/>
                <a:gd name="connsiteX64" fmla="*/ 1806262 w 3177862"/>
                <a:gd name="connsiteY64" fmla="*/ 4251960 h 4478596"/>
                <a:gd name="connsiteX65" fmla="*/ 1851982 w 3177862"/>
                <a:gd name="connsiteY65" fmla="*/ 4183380 h 4478596"/>
                <a:gd name="connsiteX66" fmla="*/ 1863412 w 3177862"/>
                <a:gd name="connsiteY66" fmla="*/ 4149090 h 4478596"/>
                <a:gd name="connsiteX67" fmla="*/ 1943422 w 3177862"/>
                <a:gd name="connsiteY67" fmla="*/ 4034790 h 4478596"/>
                <a:gd name="connsiteX68" fmla="*/ 2012002 w 3177862"/>
                <a:gd name="connsiteY68" fmla="*/ 3989070 h 4478596"/>
                <a:gd name="connsiteX69" fmla="*/ 2046292 w 3177862"/>
                <a:gd name="connsiteY69" fmla="*/ 3966210 h 4478596"/>
                <a:gd name="connsiteX70" fmla="*/ 2126302 w 3177862"/>
                <a:gd name="connsiteY70" fmla="*/ 3943350 h 4478596"/>
                <a:gd name="connsiteX71" fmla="*/ 2172022 w 3177862"/>
                <a:gd name="connsiteY71" fmla="*/ 3920490 h 4478596"/>
                <a:gd name="connsiteX72" fmla="*/ 2252032 w 3177862"/>
                <a:gd name="connsiteY72" fmla="*/ 3863340 h 4478596"/>
                <a:gd name="connsiteX73" fmla="*/ 2286322 w 3177862"/>
                <a:gd name="connsiteY73" fmla="*/ 3829050 h 4478596"/>
                <a:gd name="connsiteX74" fmla="*/ 2332042 w 3177862"/>
                <a:gd name="connsiteY74" fmla="*/ 3817620 h 4478596"/>
                <a:gd name="connsiteX75" fmla="*/ 2423482 w 3177862"/>
                <a:gd name="connsiteY75" fmla="*/ 3749040 h 4478596"/>
                <a:gd name="connsiteX76" fmla="*/ 2503492 w 3177862"/>
                <a:gd name="connsiteY76" fmla="*/ 3703320 h 4478596"/>
                <a:gd name="connsiteX77" fmla="*/ 2560642 w 3177862"/>
                <a:gd name="connsiteY77" fmla="*/ 3634740 h 4478596"/>
                <a:gd name="connsiteX78" fmla="*/ 2594932 w 3177862"/>
                <a:gd name="connsiteY78" fmla="*/ 3611880 h 4478596"/>
                <a:gd name="connsiteX79" fmla="*/ 2629222 w 3177862"/>
                <a:gd name="connsiteY79" fmla="*/ 3566160 h 4478596"/>
                <a:gd name="connsiteX80" fmla="*/ 2652082 w 3177862"/>
                <a:gd name="connsiteY80" fmla="*/ 3531870 h 4478596"/>
                <a:gd name="connsiteX81" fmla="*/ 2697802 w 3177862"/>
                <a:gd name="connsiteY81" fmla="*/ 3497580 h 4478596"/>
                <a:gd name="connsiteX82" fmla="*/ 2720662 w 3177862"/>
                <a:gd name="connsiteY82" fmla="*/ 3463290 h 4478596"/>
                <a:gd name="connsiteX83" fmla="*/ 2777812 w 3177862"/>
                <a:gd name="connsiteY83" fmla="*/ 3394710 h 4478596"/>
                <a:gd name="connsiteX84" fmla="*/ 2823532 w 3177862"/>
                <a:gd name="connsiteY84" fmla="*/ 3303270 h 4478596"/>
                <a:gd name="connsiteX85" fmla="*/ 2834962 w 3177862"/>
                <a:gd name="connsiteY85" fmla="*/ 3257550 h 4478596"/>
                <a:gd name="connsiteX86" fmla="*/ 2903542 w 3177862"/>
                <a:gd name="connsiteY86" fmla="*/ 3154680 h 4478596"/>
                <a:gd name="connsiteX87" fmla="*/ 2926402 w 3177862"/>
                <a:gd name="connsiteY87" fmla="*/ 3120390 h 4478596"/>
                <a:gd name="connsiteX88" fmla="*/ 2949262 w 3177862"/>
                <a:gd name="connsiteY88" fmla="*/ 3086100 h 4478596"/>
                <a:gd name="connsiteX89" fmla="*/ 3017842 w 3177862"/>
                <a:gd name="connsiteY89" fmla="*/ 3017520 h 4478596"/>
                <a:gd name="connsiteX90" fmla="*/ 3074992 w 3177862"/>
                <a:gd name="connsiteY90" fmla="*/ 2948940 h 4478596"/>
                <a:gd name="connsiteX91" fmla="*/ 3086422 w 3177862"/>
                <a:gd name="connsiteY91" fmla="*/ 2914650 h 4478596"/>
                <a:gd name="connsiteX92" fmla="*/ 3143572 w 3177862"/>
                <a:gd name="connsiteY92" fmla="*/ 2846070 h 4478596"/>
                <a:gd name="connsiteX93" fmla="*/ 3177862 w 3177862"/>
                <a:gd name="connsiteY93" fmla="*/ 2777490 h 4478596"/>
                <a:gd name="connsiteX94" fmla="*/ 3155002 w 3177862"/>
                <a:gd name="connsiteY94" fmla="*/ 2697480 h 4478596"/>
                <a:gd name="connsiteX95" fmla="*/ 3120712 w 3177862"/>
                <a:gd name="connsiteY95" fmla="*/ 2628900 h 4478596"/>
                <a:gd name="connsiteX96" fmla="*/ 3086422 w 3177862"/>
                <a:gd name="connsiteY96" fmla="*/ 2514600 h 4478596"/>
                <a:gd name="connsiteX97" fmla="*/ 3052132 w 3177862"/>
                <a:gd name="connsiteY97" fmla="*/ 2491740 h 4478596"/>
                <a:gd name="connsiteX98" fmla="*/ 2926402 w 3177862"/>
                <a:gd name="connsiteY98" fmla="*/ 2468880 h 4478596"/>
                <a:gd name="connsiteX99" fmla="*/ 2834962 w 3177862"/>
                <a:gd name="connsiteY99" fmla="*/ 2446020 h 4478596"/>
                <a:gd name="connsiteX100" fmla="*/ 2789242 w 3177862"/>
                <a:gd name="connsiteY100" fmla="*/ 2377440 h 4478596"/>
                <a:gd name="connsiteX101" fmla="*/ 2766382 w 3177862"/>
                <a:gd name="connsiteY101" fmla="*/ 2343150 h 4478596"/>
                <a:gd name="connsiteX102" fmla="*/ 2697802 w 3177862"/>
                <a:gd name="connsiteY102" fmla="*/ 2308860 h 4478596"/>
                <a:gd name="connsiteX103" fmla="*/ 2629222 w 3177862"/>
                <a:gd name="connsiteY103" fmla="*/ 2194560 h 4478596"/>
                <a:gd name="connsiteX104" fmla="*/ 2594932 w 3177862"/>
                <a:gd name="connsiteY104" fmla="*/ 2183130 h 4478596"/>
                <a:gd name="connsiteX105" fmla="*/ 2480632 w 3177862"/>
                <a:gd name="connsiteY105" fmla="*/ 2114550 h 4478596"/>
                <a:gd name="connsiteX106" fmla="*/ 2446342 w 3177862"/>
                <a:gd name="connsiteY106" fmla="*/ 2103120 h 4478596"/>
                <a:gd name="connsiteX107" fmla="*/ 2400622 w 3177862"/>
                <a:gd name="connsiteY107" fmla="*/ 2068830 h 4478596"/>
                <a:gd name="connsiteX108" fmla="*/ 2332042 w 3177862"/>
                <a:gd name="connsiteY108" fmla="*/ 2000250 h 4478596"/>
                <a:gd name="connsiteX109" fmla="*/ 2263462 w 3177862"/>
                <a:gd name="connsiteY109" fmla="*/ 1965960 h 4478596"/>
                <a:gd name="connsiteX110" fmla="*/ 2229172 w 3177862"/>
                <a:gd name="connsiteY110" fmla="*/ 1943100 h 4478596"/>
                <a:gd name="connsiteX111" fmla="*/ 1920562 w 3177862"/>
                <a:gd name="connsiteY111" fmla="*/ 1965960 h 4478596"/>
                <a:gd name="connsiteX112" fmla="*/ 1806262 w 3177862"/>
                <a:gd name="connsiteY112" fmla="*/ 1988820 h 4478596"/>
                <a:gd name="connsiteX113" fmla="*/ 1497652 w 3177862"/>
                <a:gd name="connsiteY113" fmla="*/ 1977390 h 4478596"/>
                <a:gd name="connsiteX114" fmla="*/ 1429072 w 3177862"/>
                <a:gd name="connsiteY114" fmla="*/ 1931670 h 4478596"/>
                <a:gd name="connsiteX115" fmla="*/ 1383352 w 3177862"/>
                <a:gd name="connsiteY115" fmla="*/ 1863090 h 4478596"/>
                <a:gd name="connsiteX116" fmla="*/ 1349062 w 3177862"/>
                <a:gd name="connsiteY116" fmla="*/ 1828800 h 4478596"/>
                <a:gd name="connsiteX117" fmla="*/ 1303342 w 3177862"/>
                <a:gd name="connsiteY117" fmla="*/ 1771650 h 4478596"/>
                <a:gd name="connsiteX118" fmla="*/ 1269052 w 3177862"/>
                <a:gd name="connsiteY118" fmla="*/ 1703070 h 4478596"/>
                <a:gd name="connsiteX119" fmla="*/ 1234762 w 3177862"/>
                <a:gd name="connsiteY119" fmla="*/ 1691640 h 4478596"/>
                <a:gd name="connsiteX120" fmla="*/ 1154752 w 3177862"/>
                <a:gd name="connsiteY120" fmla="*/ 1703070 h 4478596"/>
                <a:gd name="connsiteX121" fmla="*/ 1109032 w 3177862"/>
                <a:gd name="connsiteY121" fmla="*/ 1714500 h 4478596"/>
                <a:gd name="connsiteX122" fmla="*/ 1063312 w 3177862"/>
                <a:gd name="connsiteY122" fmla="*/ 1703070 h 4478596"/>
                <a:gd name="connsiteX123" fmla="*/ 1051882 w 3177862"/>
                <a:gd name="connsiteY123" fmla="*/ 1417320 h 4478596"/>
                <a:gd name="connsiteX124" fmla="*/ 1017592 w 3177862"/>
                <a:gd name="connsiteY124" fmla="*/ 1405890 h 4478596"/>
                <a:gd name="connsiteX125" fmla="*/ 869002 w 3177862"/>
                <a:gd name="connsiteY125" fmla="*/ 1417320 h 4478596"/>
                <a:gd name="connsiteX126" fmla="*/ 834712 w 3177862"/>
                <a:gd name="connsiteY126" fmla="*/ 1405890 h 4478596"/>
                <a:gd name="connsiteX127" fmla="*/ 823282 w 3177862"/>
                <a:gd name="connsiteY127" fmla="*/ 1348740 h 4478596"/>
                <a:gd name="connsiteX128" fmla="*/ 811852 w 3177862"/>
                <a:gd name="connsiteY128" fmla="*/ 1314450 h 4478596"/>
                <a:gd name="connsiteX129" fmla="*/ 846142 w 3177862"/>
                <a:gd name="connsiteY129" fmla="*/ 1154430 h 4478596"/>
                <a:gd name="connsiteX130" fmla="*/ 869002 w 3177862"/>
                <a:gd name="connsiteY130" fmla="*/ 1120140 h 4478596"/>
                <a:gd name="connsiteX131" fmla="*/ 914722 w 3177862"/>
                <a:gd name="connsiteY131" fmla="*/ 1097280 h 4478596"/>
                <a:gd name="connsiteX132" fmla="*/ 1143322 w 3177862"/>
                <a:gd name="connsiteY132" fmla="*/ 1108710 h 4478596"/>
                <a:gd name="connsiteX133" fmla="*/ 1177612 w 3177862"/>
                <a:gd name="connsiteY133" fmla="*/ 1120140 h 4478596"/>
                <a:gd name="connsiteX134" fmla="*/ 1291912 w 3177862"/>
                <a:gd name="connsiteY134" fmla="*/ 1200150 h 4478596"/>
                <a:gd name="connsiteX135" fmla="*/ 1326202 w 3177862"/>
                <a:gd name="connsiteY135" fmla="*/ 1223010 h 4478596"/>
                <a:gd name="connsiteX136" fmla="*/ 1383352 w 3177862"/>
                <a:gd name="connsiteY136" fmla="*/ 1280160 h 4478596"/>
                <a:gd name="connsiteX137" fmla="*/ 1406212 w 3177862"/>
                <a:gd name="connsiteY137" fmla="*/ 1314450 h 4478596"/>
                <a:gd name="connsiteX138" fmla="*/ 1463362 w 3177862"/>
                <a:gd name="connsiteY138" fmla="*/ 1303020 h 4478596"/>
                <a:gd name="connsiteX139" fmla="*/ 1474792 w 3177862"/>
                <a:gd name="connsiteY139" fmla="*/ 1268730 h 4478596"/>
                <a:gd name="connsiteX140" fmla="*/ 1440502 w 3177862"/>
                <a:gd name="connsiteY140" fmla="*/ 1131570 h 4478596"/>
                <a:gd name="connsiteX141" fmla="*/ 1429072 w 3177862"/>
                <a:gd name="connsiteY141" fmla="*/ 1097280 h 4478596"/>
                <a:gd name="connsiteX142" fmla="*/ 1417642 w 3177862"/>
                <a:gd name="connsiteY142" fmla="*/ 1062990 h 4478596"/>
                <a:gd name="connsiteX143" fmla="*/ 1429072 w 3177862"/>
                <a:gd name="connsiteY143" fmla="*/ 994410 h 4478596"/>
                <a:gd name="connsiteX144" fmla="*/ 1451932 w 3177862"/>
                <a:gd name="connsiteY144" fmla="*/ 960120 h 4478596"/>
                <a:gd name="connsiteX145" fmla="*/ 1566232 w 3177862"/>
                <a:gd name="connsiteY145" fmla="*/ 902970 h 4478596"/>
                <a:gd name="connsiteX146" fmla="*/ 1669102 w 3177862"/>
                <a:gd name="connsiteY146" fmla="*/ 811530 h 4478596"/>
                <a:gd name="connsiteX147" fmla="*/ 1691962 w 3177862"/>
                <a:gd name="connsiteY147" fmla="*/ 765810 h 4478596"/>
                <a:gd name="connsiteX148" fmla="*/ 1703392 w 3177862"/>
                <a:gd name="connsiteY148" fmla="*/ 731520 h 4478596"/>
                <a:gd name="connsiteX149" fmla="*/ 1726252 w 3177862"/>
                <a:gd name="connsiteY149" fmla="*/ 697230 h 4478596"/>
                <a:gd name="connsiteX150" fmla="*/ 1737682 w 3177862"/>
                <a:gd name="connsiteY150" fmla="*/ 662940 h 4478596"/>
                <a:gd name="connsiteX151" fmla="*/ 1863412 w 3177862"/>
                <a:gd name="connsiteY151" fmla="*/ 605790 h 4478596"/>
                <a:gd name="connsiteX152" fmla="*/ 1931992 w 3177862"/>
                <a:gd name="connsiteY152" fmla="*/ 582930 h 4478596"/>
                <a:gd name="connsiteX153" fmla="*/ 2057722 w 3177862"/>
                <a:gd name="connsiteY153" fmla="*/ 548640 h 4478596"/>
                <a:gd name="connsiteX154" fmla="*/ 2092012 w 3177862"/>
                <a:gd name="connsiteY154" fmla="*/ 514350 h 4478596"/>
                <a:gd name="connsiteX155" fmla="*/ 2057722 w 3177862"/>
                <a:gd name="connsiteY155" fmla="*/ 480060 h 4478596"/>
                <a:gd name="connsiteX156" fmla="*/ 2012002 w 3177862"/>
                <a:gd name="connsiteY156" fmla="*/ 457200 h 4478596"/>
                <a:gd name="connsiteX157" fmla="*/ 1931992 w 3177862"/>
                <a:gd name="connsiteY157" fmla="*/ 411480 h 4478596"/>
                <a:gd name="connsiteX158" fmla="*/ 1886272 w 3177862"/>
                <a:gd name="connsiteY158" fmla="*/ 354330 h 4478596"/>
                <a:gd name="connsiteX159" fmla="*/ 1874842 w 3177862"/>
                <a:gd name="connsiteY159" fmla="*/ 251460 h 4478596"/>
                <a:gd name="connsiteX160" fmla="*/ 1863412 w 3177862"/>
                <a:gd name="connsiteY160" fmla="*/ 217170 h 4478596"/>
                <a:gd name="connsiteX161" fmla="*/ 1806262 w 3177862"/>
                <a:gd name="connsiteY161" fmla="*/ 205740 h 4478596"/>
                <a:gd name="connsiteX162" fmla="*/ 1771972 w 3177862"/>
                <a:gd name="connsiteY162" fmla="*/ 194310 h 4478596"/>
                <a:gd name="connsiteX163" fmla="*/ 1726252 w 3177862"/>
                <a:gd name="connsiteY163" fmla="*/ 171450 h 4478596"/>
                <a:gd name="connsiteX164" fmla="*/ 1691962 w 3177862"/>
                <a:gd name="connsiteY164" fmla="*/ 148590 h 4478596"/>
                <a:gd name="connsiteX165" fmla="*/ 1623382 w 3177862"/>
                <a:gd name="connsiteY165" fmla="*/ 125730 h 4478596"/>
                <a:gd name="connsiteX166" fmla="*/ 1543372 w 3177862"/>
                <a:gd name="connsiteY166" fmla="*/ 91440 h 4478596"/>
                <a:gd name="connsiteX167" fmla="*/ 1463362 w 3177862"/>
                <a:gd name="connsiteY167" fmla="*/ 80010 h 4478596"/>
                <a:gd name="connsiteX168" fmla="*/ 1394782 w 3177862"/>
                <a:gd name="connsiteY168" fmla="*/ 68580 h 4478596"/>
                <a:gd name="connsiteX169" fmla="*/ 1337632 w 3177862"/>
                <a:gd name="connsiteY169" fmla="*/ 57150 h 4478596"/>
                <a:gd name="connsiteX170" fmla="*/ 1234762 w 3177862"/>
                <a:gd name="connsiteY170" fmla="*/ 34290 h 4478596"/>
                <a:gd name="connsiteX171" fmla="*/ 1109032 w 3177862"/>
                <a:gd name="connsiteY171" fmla="*/ 22860 h 4478596"/>
                <a:gd name="connsiteX172" fmla="*/ 1006162 w 3177862"/>
                <a:gd name="connsiteY172" fmla="*/ 11430 h 4478596"/>
                <a:gd name="connsiteX173" fmla="*/ 971872 w 3177862"/>
                <a:gd name="connsiteY173" fmla="*/ 0 h 4478596"/>
                <a:gd name="connsiteX174" fmla="*/ 823282 w 3177862"/>
                <a:gd name="connsiteY174" fmla="*/ 22860 h 4478596"/>
                <a:gd name="connsiteX175" fmla="*/ 766132 w 3177862"/>
                <a:gd name="connsiteY175" fmla="*/ 34290 h 4478596"/>
                <a:gd name="connsiteX176" fmla="*/ 388942 w 3177862"/>
                <a:gd name="connsiteY176" fmla="*/ 194310 h 4478596"/>
                <a:gd name="connsiteX177" fmla="*/ 343222 w 3177862"/>
                <a:gd name="connsiteY177" fmla="*/ 228600 h 4478596"/>
                <a:gd name="connsiteX178" fmla="*/ 240352 w 3177862"/>
                <a:gd name="connsiteY178" fmla="*/ 274320 h 4478596"/>
                <a:gd name="connsiteX179" fmla="*/ 194632 w 3177862"/>
                <a:gd name="connsiteY179" fmla="*/ 377190 h 4478596"/>
                <a:gd name="connsiteX180" fmla="*/ 183202 w 3177862"/>
                <a:gd name="connsiteY180" fmla="*/ 411480 h 4478596"/>
                <a:gd name="connsiteX181" fmla="*/ 183202 w 3177862"/>
                <a:gd name="connsiteY181" fmla="*/ 445770 h 4478596"/>
                <a:gd name="connsiteX0" fmla="*/ 388942 w 3177862"/>
                <a:gd name="connsiteY0" fmla="*/ 275626 h 4479902"/>
                <a:gd name="connsiteX1" fmla="*/ 263212 w 3177862"/>
                <a:gd name="connsiteY1" fmla="*/ 378496 h 4479902"/>
                <a:gd name="connsiteX2" fmla="*/ 206062 w 3177862"/>
                <a:gd name="connsiteY2" fmla="*/ 492796 h 4479902"/>
                <a:gd name="connsiteX3" fmla="*/ 194632 w 3177862"/>
                <a:gd name="connsiteY3" fmla="*/ 595666 h 4479902"/>
                <a:gd name="connsiteX4" fmla="*/ 148912 w 3177862"/>
                <a:gd name="connsiteY4" fmla="*/ 618526 h 4479902"/>
                <a:gd name="connsiteX5" fmla="*/ 103192 w 3177862"/>
                <a:gd name="connsiteY5" fmla="*/ 664246 h 4479902"/>
                <a:gd name="connsiteX6" fmla="*/ 57472 w 3177862"/>
                <a:gd name="connsiteY6" fmla="*/ 687106 h 4479902"/>
                <a:gd name="connsiteX7" fmla="*/ 23182 w 3177862"/>
                <a:gd name="connsiteY7" fmla="*/ 709966 h 4479902"/>
                <a:gd name="connsiteX8" fmla="*/ 322 w 3177862"/>
                <a:gd name="connsiteY8" fmla="*/ 744256 h 4479902"/>
                <a:gd name="connsiteX9" fmla="*/ 11752 w 3177862"/>
                <a:gd name="connsiteY9" fmla="*/ 778546 h 4479902"/>
                <a:gd name="connsiteX10" fmla="*/ 68902 w 3177862"/>
                <a:gd name="connsiteY10" fmla="*/ 881416 h 4479902"/>
                <a:gd name="connsiteX11" fmla="*/ 80332 w 3177862"/>
                <a:gd name="connsiteY11" fmla="*/ 1064296 h 4479902"/>
                <a:gd name="connsiteX12" fmla="*/ 103192 w 3177862"/>
                <a:gd name="connsiteY12" fmla="*/ 1098586 h 4479902"/>
                <a:gd name="connsiteX13" fmla="*/ 148912 w 3177862"/>
                <a:gd name="connsiteY13" fmla="*/ 1178596 h 4479902"/>
                <a:gd name="connsiteX14" fmla="*/ 160342 w 3177862"/>
                <a:gd name="connsiteY14" fmla="*/ 1212886 h 4479902"/>
                <a:gd name="connsiteX15" fmla="*/ 194632 w 3177862"/>
                <a:gd name="connsiteY15" fmla="*/ 1304326 h 4479902"/>
                <a:gd name="connsiteX16" fmla="*/ 308932 w 3177862"/>
                <a:gd name="connsiteY16" fmla="*/ 1441486 h 4479902"/>
                <a:gd name="connsiteX17" fmla="*/ 366082 w 3177862"/>
                <a:gd name="connsiteY17" fmla="*/ 1544356 h 4479902"/>
                <a:gd name="connsiteX18" fmla="*/ 411802 w 3177862"/>
                <a:gd name="connsiteY18" fmla="*/ 1612936 h 4479902"/>
                <a:gd name="connsiteX19" fmla="*/ 434662 w 3177862"/>
                <a:gd name="connsiteY19" fmla="*/ 1647226 h 4479902"/>
                <a:gd name="connsiteX20" fmla="*/ 503242 w 3177862"/>
                <a:gd name="connsiteY20" fmla="*/ 1681516 h 4479902"/>
                <a:gd name="connsiteX21" fmla="*/ 834712 w 3177862"/>
                <a:gd name="connsiteY21" fmla="*/ 1670086 h 4479902"/>
                <a:gd name="connsiteX22" fmla="*/ 960442 w 3177862"/>
                <a:gd name="connsiteY22" fmla="*/ 1658656 h 4479902"/>
                <a:gd name="connsiteX23" fmla="*/ 983302 w 3177862"/>
                <a:gd name="connsiteY23" fmla="*/ 1692946 h 4479902"/>
                <a:gd name="connsiteX24" fmla="*/ 1017592 w 3177862"/>
                <a:gd name="connsiteY24" fmla="*/ 1727236 h 4479902"/>
                <a:gd name="connsiteX25" fmla="*/ 1029022 w 3177862"/>
                <a:gd name="connsiteY25" fmla="*/ 1761526 h 4479902"/>
                <a:gd name="connsiteX26" fmla="*/ 1109032 w 3177862"/>
                <a:gd name="connsiteY26" fmla="*/ 1875826 h 4479902"/>
                <a:gd name="connsiteX27" fmla="*/ 1154752 w 3177862"/>
                <a:gd name="connsiteY27" fmla="*/ 1898686 h 4479902"/>
                <a:gd name="connsiteX28" fmla="*/ 1200472 w 3177862"/>
                <a:gd name="connsiteY28" fmla="*/ 1944406 h 4479902"/>
                <a:gd name="connsiteX29" fmla="*/ 1280482 w 3177862"/>
                <a:gd name="connsiteY29" fmla="*/ 1990126 h 4479902"/>
                <a:gd name="connsiteX30" fmla="*/ 1543372 w 3177862"/>
                <a:gd name="connsiteY30" fmla="*/ 2012986 h 4479902"/>
                <a:gd name="connsiteX31" fmla="*/ 1577662 w 3177862"/>
                <a:gd name="connsiteY31" fmla="*/ 2024416 h 4479902"/>
                <a:gd name="connsiteX32" fmla="*/ 1600522 w 3177862"/>
                <a:gd name="connsiteY32" fmla="*/ 2092996 h 4479902"/>
                <a:gd name="connsiteX33" fmla="*/ 1623382 w 3177862"/>
                <a:gd name="connsiteY33" fmla="*/ 2127286 h 4479902"/>
                <a:gd name="connsiteX34" fmla="*/ 1600522 w 3177862"/>
                <a:gd name="connsiteY34" fmla="*/ 2275876 h 4479902"/>
                <a:gd name="connsiteX35" fmla="*/ 1577662 w 3177862"/>
                <a:gd name="connsiteY35" fmla="*/ 2378746 h 4479902"/>
                <a:gd name="connsiteX36" fmla="*/ 1566232 w 3177862"/>
                <a:gd name="connsiteY36" fmla="*/ 2413036 h 4479902"/>
                <a:gd name="connsiteX37" fmla="*/ 1520512 w 3177862"/>
                <a:gd name="connsiteY37" fmla="*/ 2481616 h 4479902"/>
                <a:gd name="connsiteX38" fmla="*/ 1497652 w 3177862"/>
                <a:gd name="connsiteY38" fmla="*/ 2515906 h 4479902"/>
                <a:gd name="connsiteX39" fmla="*/ 1509082 w 3177862"/>
                <a:gd name="connsiteY39" fmla="*/ 2858806 h 4479902"/>
                <a:gd name="connsiteX40" fmla="*/ 1531942 w 3177862"/>
                <a:gd name="connsiteY40" fmla="*/ 2904526 h 4479902"/>
                <a:gd name="connsiteX41" fmla="*/ 1589092 w 3177862"/>
                <a:gd name="connsiteY41" fmla="*/ 2973106 h 4479902"/>
                <a:gd name="connsiteX42" fmla="*/ 1634812 w 3177862"/>
                <a:gd name="connsiteY42" fmla="*/ 3064546 h 4479902"/>
                <a:gd name="connsiteX43" fmla="*/ 1657672 w 3177862"/>
                <a:gd name="connsiteY43" fmla="*/ 3098836 h 4479902"/>
                <a:gd name="connsiteX44" fmla="*/ 1669102 w 3177862"/>
                <a:gd name="connsiteY44" fmla="*/ 3155986 h 4479902"/>
                <a:gd name="connsiteX45" fmla="*/ 1691962 w 3177862"/>
                <a:gd name="connsiteY45" fmla="*/ 3190276 h 4479902"/>
                <a:gd name="connsiteX46" fmla="*/ 1806262 w 3177862"/>
                <a:gd name="connsiteY46" fmla="*/ 3258856 h 4479902"/>
                <a:gd name="connsiteX47" fmla="*/ 1817692 w 3177862"/>
                <a:gd name="connsiteY47" fmla="*/ 3327436 h 4479902"/>
                <a:gd name="connsiteX48" fmla="*/ 1851982 w 3177862"/>
                <a:gd name="connsiteY48" fmla="*/ 3407446 h 4479902"/>
                <a:gd name="connsiteX49" fmla="*/ 1863412 w 3177862"/>
                <a:gd name="connsiteY49" fmla="*/ 3498886 h 4479902"/>
                <a:gd name="connsiteX50" fmla="*/ 1886272 w 3177862"/>
                <a:gd name="connsiteY50" fmla="*/ 3578896 h 4479902"/>
                <a:gd name="connsiteX51" fmla="*/ 1863412 w 3177862"/>
                <a:gd name="connsiteY51" fmla="*/ 3853216 h 4479902"/>
                <a:gd name="connsiteX52" fmla="*/ 1851982 w 3177862"/>
                <a:gd name="connsiteY52" fmla="*/ 3898936 h 4479902"/>
                <a:gd name="connsiteX53" fmla="*/ 1829122 w 3177862"/>
                <a:gd name="connsiteY53" fmla="*/ 3933226 h 4479902"/>
                <a:gd name="connsiteX54" fmla="*/ 1783402 w 3177862"/>
                <a:gd name="connsiteY54" fmla="*/ 4013236 h 4479902"/>
                <a:gd name="connsiteX55" fmla="*/ 1737682 w 3177862"/>
                <a:gd name="connsiteY55" fmla="*/ 4047526 h 4479902"/>
                <a:gd name="connsiteX56" fmla="*/ 1691962 w 3177862"/>
                <a:gd name="connsiteY56" fmla="*/ 4150396 h 4479902"/>
                <a:gd name="connsiteX57" fmla="*/ 1669102 w 3177862"/>
                <a:gd name="connsiteY57" fmla="*/ 4184686 h 4479902"/>
                <a:gd name="connsiteX58" fmla="*/ 1646242 w 3177862"/>
                <a:gd name="connsiteY58" fmla="*/ 4253266 h 4479902"/>
                <a:gd name="connsiteX59" fmla="*/ 1634812 w 3177862"/>
                <a:gd name="connsiteY59" fmla="*/ 4287556 h 4479902"/>
                <a:gd name="connsiteX60" fmla="*/ 1646242 w 3177862"/>
                <a:gd name="connsiteY60" fmla="*/ 4470436 h 4479902"/>
                <a:gd name="connsiteX61" fmla="*/ 1714822 w 3177862"/>
                <a:gd name="connsiteY61" fmla="*/ 4459006 h 4479902"/>
                <a:gd name="connsiteX62" fmla="*/ 1737682 w 3177862"/>
                <a:gd name="connsiteY62" fmla="*/ 4401856 h 4479902"/>
                <a:gd name="connsiteX63" fmla="*/ 1760542 w 3177862"/>
                <a:gd name="connsiteY63" fmla="*/ 4333276 h 4479902"/>
                <a:gd name="connsiteX64" fmla="*/ 1806262 w 3177862"/>
                <a:gd name="connsiteY64" fmla="*/ 4253266 h 4479902"/>
                <a:gd name="connsiteX65" fmla="*/ 1851982 w 3177862"/>
                <a:gd name="connsiteY65" fmla="*/ 4184686 h 4479902"/>
                <a:gd name="connsiteX66" fmla="*/ 1863412 w 3177862"/>
                <a:gd name="connsiteY66" fmla="*/ 4150396 h 4479902"/>
                <a:gd name="connsiteX67" fmla="*/ 1943422 w 3177862"/>
                <a:gd name="connsiteY67" fmla="*/ 4036096 h 4479902"/>
                <a:gd name="connsiteX68" fmla="*/ 2012002 w 3177862"/>
                <a:gd name="connsiteY68" fmla="*/ 3990376 h 4479902"/>
                <a:gd name="connsiteX69" fmla="*/ 2046292 w 3177862"/>
                <a:gd name="connsiteY69" fmla="*/ 3967516 h 4479902"/>
                <a:gd name="connsiteX70" fmla="*/ 2126302 w 3177862"/>
                <a:gd name="connsiteY70" fmla="*/ 3944656 h 4479902"/>
                <a:gd name="connsiteX71" fmla="*/ 2172022 w 3177862"/>
                <a:gd name="connsiteY71" fmla="*/ 3921796 h 4479902"/>
                <a:gd name="connsiteX72" fmla="*/ 2252032 w 3177862"/>
                <a:gd name="connsiteY72" fmla="*/ 3864646 h 4479902"/>
                <a:gd name="connsiteX73" fmla="*/ 2286322 w 3177862"/>
                <a:gd name="connsiteY73" fmla="*/ 3830356 h 4479902"/>
                <a:gd name="connsiteX74" fmla="*/ 2332042 w 3177862"/>
                <a:gd name="connsiteY74" fmla="*/ 3818926 h 4479902"/>
                <a:gd name="connsiteX75" fmla="*/ 2423482 w 3177862"/>
                <a:gd name="connsiteY75" fmla="*/ 3750346 h 4479902"/>
                <a:gd name="connsiteX76" fmla="*/ 2503492 w 3177862"/>
                <a:gd name="connsiteY76" fmla="*/ 3704626 h 4479902"/>
                <a:gd name="connsiteX77" fmla="*/ 2560642 w 3177862"/>
                <a:gd name="connsiteY77" fmla="*/ 3636046 h 4479902"/>
                <a:gd name="connsiteX78" fmla="*/ 2594932 w 3177862"/>
                <a:gd name="connsiteY78" fmla="*/ 3613186 h 4479902"/>
                <a:gd name="connsiteX79" fmla="*/ 2629222 w 3177862"/>
                <a:gd name="connsiteY79" fmla="*/ 3567466 h 4479902"/>
                <a:gd name="connsiteX80" fmla="*/ 2652082 w 3177862"/>
                <a:gd name="connsiteY80" fmla="*/ 3533176 h 4479902"/>
                <a:gd name="connsiteX81" fmla="*/ 2697802 w 3177862"/>
                <a:gd name="connsiteY81" fmla="*/ 3498886 h 4479902"/>
                <a:gd name="connsiteX82" fmla="*/ 2720662 w 3177862"/>
                <a:gd name="connsiteY82" fmla="*/ 3464596 h 4479902"/>
                <a:gd name="connsiteX83" fmla="*/ 2777812 w 3177862"/>
                <a:gd name="connsiteY83" fmla="*/ 3396016 h 4479902"/>
                <a:gd name="connsiteX84" fmla="*/ 2823532 w 3177862"/>
                <a:gd name="connsiteY84" fmla="*/ 3304576 h 4479902"/>
                <a:gd name="connsiteX85" fmla="*/ 2834962 w 3177862"/>
                <a:gd name="connsiteY85" fmla="*/ 3258856 h 4479902"/>
                <a:gd name="connsiteX86" fmla="*/ 2903542 w 3177862"/>
                <a:gd name="connsiteY86" fmla="*/ 3155986 h 4479902"/>
                <a:gd name="connsiteX87" fmla="*/ 2926402 w 3177862"/>
                <a:gd name="connsiteY87" fmla="*/ 3121696 h 4479902"/>
                <a:gd name="connsiteX88" fmla="*/ 2949262 w 3177862"/>
                <a:gd name="connsiteY88" fmla="*/ 3087406 h 4479902"/>
                <a:gd name="connsiteX89" fmla="*/ 3017842 w 3177862"/>
                <a:gd name="connsiteY89" fmla="*/ 3018826 h 4479902"/>
                <a:gd name="connsiteX90" fmla="*/ 3074992 w 3177862"/>
                <a:gd name="connsiteY90" fmla="*/ 2950246 h 4479902"/>
                <a:gd name="connsiteX91" fmla="*/ 3086422 w 3177862"/>
                <a:gd name="connsiteY91" fmla="*/ 2915956 h 4479902"/>
                <a:gd name="connsiteX92" fmla="*/ 3143572 w 3177862"/>
                <a:gd name="connsiteY92" fmla="*/ 2847376 h 4479902"/>
                <a:gd name="connsiteX93" fmla="*/ 3177862 w 3177862"/>
                <a:gd name="connsiteY93" fmla="*/ 2778796 h 4479902"/>
                <a:gd name="connsiteX94" fmla="*/ 3155002 w 3177862"/>
                <a:gd name="connsiteY94" fmla="*/ 2698786 h 4479902"/>
                <a:gd name="connsiteX95" fmla="*/ 3120712 w 3177862"/>
                <a:gd name="connsiteY95" fmla="*/ 2630206 h 4479902"/>
                <a:gd name="connsiteX96" fmla="*/ 3086422 w 3177862"/>
                <a:gd name="connsiteY96" fmla="*/ 2515906 h 4479902"/>
                <a:gd name="connsiteX97" fmla="*/ 3052132 w 3177862"/>
                <a:gd name="connsiteY97" fmla="*/ 2493046 h 4479902"/>
                <a:gd name="connsiteX98" fmla="*/ 2926402 w 3177862"/>
                <a:gd name="connsiteY98" fmla="*/ 2470186 h 4479902"/>
                <a:gd name="connsiteX99" fmla="*/ 2834962 w 3177862"/>
                <a:gd name="connsiteY99" fmla="*/ 2447326 h 4479902"/>
                <a:gd name="connsiteX100" fmla="*/ 2789242 w 3177862"/>
                <a:gd name="connsiteY100" fmla="*/ 2378746 h 4479902"/>
                <a:gd name="connsiteX101" fmla="*/ 2766382 w 3177862"/>
                <a:gd name="connsiteY101" fmla="*/ 2344456 h 4479902"/>
                <a:gd name="connsiteX102" fmla="*/ 2697802 w 3177862"/>
                <a:gd name="connsiteY102" fmla="*/ 2310166 h 4479902"/>
                <a:gd name="connsiteX103" fmla="*/ 2629222 w 3177862"/>
                <a:gd name="connsiteY103" fmla="*/ 2195866 h 4479902"/>
                <a:gd name="connsiteX104" fmla="*/ 2594932 w 3177862"/>
                <a:gd name="connsiteY104" fmla="*/ 2184436 h 4479902"/>
                <a:gd name="connsiteX105" fmla="*/ 2480632 w 3177862"/>
                <a:gd name="connsiteY105" fmla="*/ 2115856 h 4479902"/>
                <a:gd name="connsiteX106" fmla="*/ 2446342 w 3177862"/>
                <a:gd name="connsiteY106" fmla="*/ 2104426 h 4479902"/>
                <a:gd name="connsiteX107" fmla="*/ 2400622 w 3177862"/>
                <a:gd name="connsiteY107" fmla="*/ 2070136 h 4479902"/>
                <a:gd name="connsiteX108" fmla="*/ 2332042 w 3177862"/>
                <a:gd name="connsiteY108" fmla="*/ 2001556 h 4479902"/>
                <a:gd name="connsiteX109" fmla="*/ 2263462 w 3177862"/>
                <a:gd name="connsiteY109" fmla="*/ 1967266 h 4479902"/>
                <a:gd name="connsiteX110" fmla="*/ 2229172 w 3177862"/>
                <a:gd name="connsiteY110" fmla="*/ 1944406 h 4479902"/>
                <a:gd name="connsiteX111" fmla="*/ 1920562 w 3177862"/>
                <a:gd name="connsiteY111" fmla="*/ 1967266 h 4479902"/>
                <a:gd name="connsiteX112" fmla="*/ 1806262 w 3177862"/>
                <a:gd name="connsiteY112" fmla="*/ 1990126 h 4479902"/>
                <a:gd name="connsiteX113" fmla="*/ 1497652 w 3177862"/>
                <a:gd name="connsiteY113" fmla="*/ 1978696 h 4479902"/>
                <a:gd name="connsiteX114" fmla="*/ 1429072 w 3177862"/>
                <a:gd name="connsiteY114" fmla="*/ 1932976 h 4479902"/>
                <a:gd name="connsiteX115" fmla="*/ 1383352 w 3177862"/>
                <a:gd name="connsiteY115" fmla="*/ 1864396 h 4479902"/>
                <a:gd name="connsiteX116" fmla="*/ 1349062 w 3177862"/>
                <a:gd name="connsiteY116" fmla="*/ 1830106 h 4479902"/>
                <a:gd name="connsiteX117" fmla="*/ 1303342 w 3177862"/>
                <a:gd name="connsiteY117" fmla="*/ 1772956 h 4479902"/>
                <a:gd name="connsiteX118" fmla="*/ 1269052 w 3177862"/>
                <a:gd name="connsiteY118" fmla="*/ 1704376 h 4479902"/>
                <a:gd name="connsiteX119" fmla="*/ 1234762 w 3177862"/>
                <a:gd name="connsiteY119" fmla="*/ 1692946 h 4479902"/>
                <a:gd name="connsiteX120" fmla="*/ 1154752 w 3177862"/>
                <a:gd name="connsiteY120" fmla="*/ 1704376 h 4479902"/>
                <a:gd name="connsiteX121" fmla="*/ 1109032 w 3177862"/>
                <a:gd name="connsiteY121" fmla="*/ 1715806 h 4479902"/>
                <a:gd name="connsiteX122" fmla="*/ 1063312 w 3177862"/>
                <a:gd name="connsiteY122" fmla="*/ 1704376 h 4479902"/>
                <a:gd name="connsiteX123" fmla="*/ 1051882 w 3177862"/>
                <a:gd name="connsiteY123" fmla="*/ 1418626 h 4479902"/>
                <a:gd name="connsiteX124" fmla="*/ 1017592 w 3177862"/>
                <a:gd name="connsiteY124" fmla="*/ 1407196 h 4479902"/>
                <a:gd name="connsiteX125" fmla="*/ 869002 w 3177862"/>
                <a:gd name="connsiteY125" fmla="*/ 1418626 h 4479902"/>
                <a:gd name="connsiteX126" fmla="*/ 834712 w 3177862"/>
                <a:gd name="connsiteY126" fmla="*/ 1407196 h 4479902"/>
                <a:gd name="connsiteX127" fmla="*/ 823282 w 3177862"/>
                <a:gd name="connsiteY127" fmla="*/ 1350046 h 4479902"/>
                <a:gd name="connsiteX128" fmla="*/ 811852 w 3177862"/>
                <a:gd name="connsiteY128" fmla="*/ 1315756 h 4479902"/>
                <a:gd name="connsiteX129" fmla="*/ 846142 w 3177862"/>
                <a:gd name="connsiteY129" fmla="*/ 1155736 h 4479902"/>
                <a:gd name="connsiteX130" fmla="*/ 869002 w 3177862"/>
                <a:gd name="connsiteY130" fmla="*/ 1121446 h 4479902"/>
                <a:gd name="connsiteX131" fmla="*/ 914722 w 3177862"/>
                <a:gd name="connsiteY131" fmla="*/ 1098586 h 4479902"/>
                <a:gd name="connsiteX132" fmla="*/ 1143322 w 3177862"/>
                <a:gd name="connsiteY132" fmla="*/ 1110016 h 4479902"/>
                <a:gd name="connsiteX133" fmla="*/ 1177612 w 3177862"/>
                <a:gd name="connsiteY133" fmla="*/ 1121446 h 4479902"/>
                <a:gd name="connsiteX134" fmla="*/ 1291912 w 3177862"/>
                <a:gd name="connsiteY134" fmla="*/ 1201456 h 4479902"/>
                <a:gd name="connsiteX135" fmla="*/ 1326202 w 3177862"/>
                <a:gd name="connsiteY135" fmla="*/ 1224316 h 4479902"/>
                <a:gd name="connsiteX136" fmla="*/ 1383352 w 3177862"/>
                <a:gd name="connsiteY136" fmla="*/ 1281466 h 4479902"/>
                <a:gd name="connsiteX137" fmla="*/ 1406212 w 3177862"/>
                <a:gd name="connsiteY137" fmla="*/ 1315756 h 4479902"/>
                <a:gd name="connsiteX138" fmla="*/ 1463362 w 3177862"/>
                <a:gd name="connsiteY138" fmla="*/ 1304326 h 4479902"/>
                <a:gd name="connsiteX139" fmla="*/ 1474792 w 3177862"/>
                <a:gd name="connsiteY139" fmla="*/ 1270036 h 4479902"/>
                <a:gd name="connsiteX140" fmla="*/ 1440502 w 3177862"/>
                <a:gd name="connsiteY140" fmla="*/ 1132876 h 4479902"/>
                <a:gd name="connsiteX141" fmla="*/ 1429072 w 3177862"/>
                <a:gd name="connsiteY141" fmla="*/ 1098586 h 4479902"/>
                <a:gd name="connsiteX142" fmla="*/ 1417642 w 3177862"/>
                <a:gd name="connsiteY142" fmla="*/ 1064296 h 4479902"/>
                <a:gd name="connsiteX143" fmla="*/ 1429072 w 3177862"/>
                <a:gd name="connsiteY143" fmla="*/ 995716 h 4479902"/>
                <a:gd name="connsiteX144" fmla="*/ 1451932 w 3177862"/>
                <a:gd name="connsiteY144" fmla="*/ 961426 h 4479902"/>
                <a:gd name="connsiteX145" fmla="*/ 1566232 w 3177862"/>
                <a:gd name="connsiteY145" fmla="*/ 904276 h 4479902"/>
                <a:gd name="connsiteX146" fmla="*/ 1669102 w 3177862"/>
                <a:gd name="connsiteY146" fmla="*/ 812836 h 4479902"/>
                <a:gd name="connsiteX147" fmla="*/ 1691962 w 3177862"/>
                <a:gd name="connsiteY147" fmla="*/ 767116 h 4479902"/>
                <a:gd name="connsiteX148" fmla="*/ 1703392 w 3177862"/>
                <a:gd name="connsiteY148" fmla="*/ 732826 h 4479902"/>
                <a:gd name="connsiteX149" fmla="*/ 1726252 w 3177862"/>
                <a:gd name="connsiteY149" fmla="*/ 698536 h 4479902"/>
                <a:gd name="connsiteX150" fmla="*/ 1737682 w 3177862"/>
                <a:gd name="connsiteY150" fmla="*/ 664246 h 4479902"/>
                <a:gd name="connsiteX151" fmla="*/ 1863412 w 3177862"/>
                <a:gd name="connsiteY151" fmla="*/ 607096 h 4479902"/>
                <a:gd name="connsiteX152" fmla="*/ 1931992 w 3177862"/>
                <a:gd name="connsiteY152" fmla="*/ 584236 h 4479902"/>
                <a:gd name="connsiteX153" fmla="*/ 2057722 w 3177862"/>
                <a:gd name="connsiteY153" fmla="*/ 549946 h 4479902"/>
                <a:gd name="connsiteX154" fmla="*/ 2092012 w 3177862"/>
                <a:gd name="connsiteY154" fmla="*/ 515656 h 4479902"/>
                <a:gd name="connsiteX155" fmla="*/ 2057722 w 3177862"/>
                <a:gd name="connsiteY155" fmla="*/ 481366 h 4479902"/>
                <a:gd name="connsiteX156" fmla="*/ 2012002 w 3177862"/>
                <a:gd name="connsiteY156" fmla="*/ 458506 h 4479902"/>
                <a:gd name="connsiteX157" fmla="*/ 1931992 w 3177862"/>
                <a:gd name="connsiteY157" fmla="*/ 412786 h 4479902"/>
                <a:gd name="connsiteX158" fmla="*/ 1886272 w 3177862"/>
                <a:gd name="connsiteY158" fmla="*/ 355636 h 4479902"/>
                <a:gd name="connsiteX159" fmla="*/ 1874842 w 3177862"/>
                <a:gd name="connsiteY159" fmla="*/ 252766 h 4479902"/>
                <a:gd name="connsiteX160" fmla="*/ 1863412 w 3177862"/>
                <a:gd name="connsiteY160" fmla="*/ 218476 h 4479902"/>
                <a:gd name="connsiteX161" fmla="*/ 1806262 w 3177862"/>
                <a:gd name="connsiteY161" fmla="*/ 207046 h 4479902"/>
                <a:gd name="connsiteX162" fmla="*/ 1771972 w 3177862"/>
                <a:gd name="connsiteY162" fmla="*/ 195616 h 4479902"/>
                <a:gd name="connsiteX163" fmla="*/ 1726252 w 3177862"/>
                <a:gd name="connsiteY163" fmla="*/ 172756 h 4479902"/>
                <a:gd name="connsiteX164" fmla="*/ 1691962 w 3177862"/>
                <a:gd name="connsiteY164" fmla="*/ 149896 h 4479902"/>
                <a:gd name="connsiteX165" fmla="*/ 1623382 w 3177862"/>
                <a:gd name="connsiteY165" fmla="*/ 127036 h 4479902"/>
                <a:gd name="connsiteX166" fmla="*/ 1543372 w 3177862"/>
                <a:gd name="connsiteY166" fmla="*/ 92746 h 4479902"/>
                <a:gd name="connsiteX167" fmla="*/ 1463362 w 3177862"/>
                <a:gd name="connsiteY167" fmla="*/ 81316 h 4479902"/>
                <a:gd name="connsiteX168" fmla="*/ 1394782 w 3177862"/>
                <a:gd name="connsiteY168" fmla="*/ 69886 h 4479902"/>
                <a:gd name="connsiteX169" fmla="*/ 1337632 w 3177862"/>
                <a:gd name="connsiteY169" fmla="*/ 58456 h 4479902"/>
                <a:gd name="connsiteX170" fmla="*/ 1234762 w 3177862"/>
                <a:gd name="connsiteY170" fmla="*/ 35596 h 4479902"/>
                <a:gd name="connsiteX171" fmla="*/ 1109032 w 3177862"/>
                <a:gd name="connsiteY171" fmla="*/ 24166 h 4479902"/>
                <a:gd name="connsiteX172" fmla="*/ 1006162 w 3177862"/>
                <a:gd name="connsiteY172" fmla="*/ 12736 h 4479902"/>
                <a:gd name="connsiteX173" fmla="*/ 971872 w 3177862"/>
                <a:gd name="connsiteY173" fmla="*/ 1306 h 4479902"/>
                <a:gd name="connsiteX174" fmla="*/ 823282 w 3177862"/>
                <a:gd name="connsiteY174" fmla="*/ 24166 h 4479902"/>
                <a:gd name="connsiteX175" fmla="*/ 388942 w 3177862"/>
                <a:gd name="connsiteY175" fmla="*/ 195616 h 4479902"/>
                <a:gd name="connsiteX176" fmla="*/ 343222 w 3177862"/>
                <a:gd name="connsiteY176" fmla="*/ 229906 h 4479902"/>
                <a:gd name="connsiteX177" fmla="*/ 240352 w 3177862"/>
                <a:gd name="connsiteY177" fmla="*/ 275626 h 4479902"/>
                <a:gd name="connsiteX178" fmla="*/ 194632 w 3177862"/>
                <a:gd name="connsiteY178" fmla="*/ 378496 h 4479902"/>
                <a:gd name="connsiteX179" fmla="*/ 183202 w 3177862"/>
                <a:gd name="connsiteY179" fmla="*/ 412786 h 4479902"/>
                <a:gd name="connsiteX180" fmla="*/ 183202 w 3177862"/>
                <a:gd name="connsiteY180" fmla="*/ 447076 h 4479902"/>
                <a:gd name="connsiteX0" fmla="*/ 388942 w 3177862"/>
                <a:gd name="connsiteY0" fmla="*/ 286051 h 4490327"/>
                <a:gd name="connsiteX1" fmla="*/ 263212 w 3177862"/>
                <a:gd name="connsiteY1" fmla="*/ 388921 h 4490327"/>
                <a:gd name="connsiteX2" fmla="*/ 206062 w 3177862"/>
                <a:gd name="connsiteY2" fmla="*/ 503221 h 4490327"/>
                <a:gd name="connsiteX3" fmla="*/ 194632 w 3177862"/>
                <a:gd name="connsiteY3" fmla="*/ 606091 h 4490327"/>
                <a:gd name="connsiteX4" fmla="*/ 148912 w 3177862"/>
                <a:gd name="connsiteY4" fmla="*/ 628951 h 4490327"/>
                <a:gd name="connsiteX5" fmla="*/ 103192 w 3177862"/>
                <a:gd name="connsiteY5" fmla="*/ 674671 h 4490327"/>
                <a:gd name="connsiteX6" fmla="*/ 57472 w 3177862"/>
                <a:gd name="connsiteY6" fmla="*/ 697531 h 4490327"/>
                <a:gd name="connsiteX7" fmla="*/ 23182 w 3177862"/>
                <a:gd name="connsiteY7" fmla="*/ 720391 h 4490327"/>
                <a:gd name="connsiteX8" fmla="*/ 322 w 3177862"/>
                <a:gd name="connsiteY8" fmla="*/ 754681 h 4490327"/>
                <a:gd name="connsiteX9" fmla="*/ 11752 w 3177862"/>
                <a:gd name="connsiteY9" fmla="*/ 788971 h 4490327"/>
                <a:gd name="connsiteX10" fmla="*/ 68902 w 3177862"/>
                <a:gd name="connsiteY10" fmla="*/ 891841 h 4490327"/>
                <a:gd name="connsiteX11" fmla="*/ 80332 w 3177862"/>
                <a:gd name="connsiteY11" fmla="*/ 1074721 h 4490327"/>
                <a:gd name="connsiteX12" fmla="*/ 103192 w 3177862"/>
                <a:gd name="connsiteY12" fmla="*/ 1109011 h 4490327"/>
                <a:gd name="connsiteX13" fmla="*/ 148912 w 3177862"/>
                <a:gd name="connsiteY13" fmla="*/ 1189021 h 4490327"/>
                <a:gd name="connsiteX14" fmla="*/ 160342 w 3177862"/>
                <a:gd name="connsiteY14" fmla="*/ 1223311 h 4490327"/>
                <a:gd name="connsiteX15" fmla="*/ 194632 w 3177862"/>
                <a:gd name="connsiteY15" fmla="*/ 1314751 h 4490327"/>
                <a:gd name="connsiteX16" fmla="*/ 308932 w 3177862"/>
                <a:gd name="connsiteY16" fmla="*/ 1451911 h 4490327"/>
                <a:gd name="connsiteX17" fmla="*/ 366082 w 3177862"/>
                <a:gd name="connsiteY17" fmla="*/ 1554781 h 4490327"/>
                <a:gd name="connsiteX18" fmla="*/ 411802 w 3177862"/>
                <a:gd name="connsiteY18" fmla="*/ 1623361 h 4490327"/>
                <a:gd name="connsiteX19" fmla="*/ 434662 w 3177862"/>
                <a:gd name="connsiteY19" fmla="*/ 1657651 h 4490327"/>
                <a:gd name="connsiteX20" fmla="*/ 503242 w 3177862"/>
                <a:gd name="connsiteY20" fmla="*/ 1691941 h 4490327"/>
                <a:gd name="connsiteX21" fmla="*/ 834712 w 3177862"/>
                <a:gd name="connsiteY21" fmla="*/ 1680511 h 4490327"/>
                <a:gd name="connsiteX22" fmla="*/ 960442 w 3177862"/>
                <a:gd name="connsiteY22" fmla="*/ 1669081 h 4490327"/>
                <a:gd name="connsiteX23" fmla="*/ 983302 w 3177862"/>
                <a:gd name="connsiteY23" fmla="*/ 1703371 h 4490327"/>
                <a:gd name="connsiteX24" fmla="*/ 1017592 w 3177862"/>
                <a:gd name="connsiteY24" fmla="*/ 1737661 h 4490327"/>
                <a:gd name="connsiteX25" fmla="*/ 1029022 w 3177862"/>
                <a:gd name="connsiteY25" fmla="*/ 1771951 h 4490327"/>
                <a:gd name="connsiteX26" fmla="*/ 1109032 w 3177862"/>
                <a:gd name="connsiteY26" fmla="*/ 1886251 h 4490327"/>
                <a:gd name="connsiteX27" fmla="*/ 1154752 w 3177862"/>
                <a:gd name="connsiteY27" fmla="*/ 1909111 h 4490327"/>
                <a:gd name="connsiteX28" fmla="*/ 1200472 w 3177862"/>
                <a:gd name="connsiteY28" fmla="*/ 1954831 h 4490327"/>
                <a:gd name="connsiteX29" fmla="*/ 1280482 w 3177862"/>
                <a:gd name="connsiteY29" fmla="*/ 2000551 h 4490327"/>
                <a:gd name="connsiteX30" fmla="*/ 1543372 w 3177862"/>
                <a:gd name="connsiteY30" fmla="*/ 2023411 h 4490327"/>
                <a:gd name="connsiteX31" fmla="*/ 1577662 w 3177862"/>
                <a:gd name="connsiteY31" fmla="*/ 2034841 h 4490327"/>
                <a:gd name="connsiteX32" fmla="*/ 1600522 w 3177862"/>
                <a:gd name="connsiteY32" fmla="*/ 2103421 h 4490327"/>
                <a:gd name="connsiteX33" fmla="*/ 1623382 w 3177862"/>
                <a:gd name="connsiteY33" fmla="*/ 2137711 h 4490327"/>
                <a:gd name="connsiteX34" fmla="*/ 1600522 w 3177862"/>
                <a:gd name="connsiteY34" fmla="*/ 2286301 h 4490327"/>
                <a:gd name="connsiteX35" fmla="*/ 1577662 w 3177862"/>
                <a:gd name="connsiteY35" fmla="*/ 2389171 h 4490327"/>
                <a:gd name="connsiteX36" fmla="*/ 1566232 w 3177862"/>
                <a:gd name="connsiteY36" fmla="*/ 2423461 h 4490327"/>
                <a:gd name="connsiteX37" fmla="*/ 1520512 w 3177862"/>
                <a:gd name="connsiteY37" fmla="*/ 2492041 h 4490327"/>
                <a:gd name="connsiteX38" fmla="*/ 1497652 w 3177862"/>
                <a:gd name="connsiteY38" fmla="*/ 2526331 h 4490327"/>
                <a:gd name="connsiteX39" fmla="*/ 1509082 w 3177862"/>
                <a:gd name="connsiteY39" fmla="*/ 2869231 h 4490327"/>
                <a:gd name="connsiteX40" fmla="*/ 1531942 w 3177862"/>
                <a:gd name="connsiteY40" fmla="*/ 2914951 h 4490327"/>
                <a:gd name="connsiteX41" fmla="*/ 1589092 w 3177862"/>
                <a:gd name="connsiteY41" fmla="*/ 2983531 h 4490327"/>
                <a:gd name="connsiteX42" fmla="*/ 1634812 w 3177862"/>
                <a:gd name="connsiteY42" fmla="*/ 3074971 h 4490327"/>
                <a:gd name="connsiteX43" fmla="*/ 1657672 w 3177862"/>
                <a:gd name="connsiteY43" fmla="*/ 3109261 h 4490327"/>
                <a:gd name="connsiteX44" fmla="*/ 1669102 w 3177862"/>
                <a:gd name="connsiteY44" fmla="*/ 3166411 h 4490327"/>
                <a:gd name="connsiteX45" fmla="*/ 1691962 w 3177862"/>
                <a:gd name="connsiteY45" fmla="*/ 3200701 h 4490327"/>
                <a:gd name="connsiteX46" fmla="*/ 1806262 w 3177862"/>
                <a:gd name="connsiteY46" fmla="*/ 3269281 h 4490327"/>
                <a:gd name="connsiteX47" fmla="*/ 1817692 w 3177862"/>
                <a:gd name="connsiteY47" fmla="*/ 3337861 h 4490327"/>
                <a:gd name="connsiteX48" fmla="*/ 1851982 w 3177862"/>
                <a:gd name="connsiteY48" fmla="*/ 3417871 h 4490327"/>
                <a:gd name="connsiteX49" fmla="*/ 1863412 w 3177862"/>
                <a:gd name="connsiteY49" fmla="*/ 3509311 h 4490327"/>
                <a:gd name="connsiteX50" fmla="*/ 1886272 w 3177862"/>
                <a:gd name="connsiteY50" fmla="*/ 3589321 h 4490327"/>
                <a:gd name="connsiteX51" fmla="*/ 1863412 w 3177862"/>
                <a:gd name="connsiteY51" fmla="*/ 3863641 h 4490327"/>
                <a:gd name="connsiteX52" fmla="*/ 1851982 w 3177862"/>
                <a:gd name="connsiteY52" fmla="*/ 3909361 h 4490327"/>
                <a:gd name="connsiteX53" fmla="*/ 1829122 w 3177862"/>
                <a:gd name="connsiteY53" fmla="*/ 3943651 h 4490327"/>
                <a:gd name="connsiteX54" fmla="*/ 1783402 w 3177862"/>
                <a:gd name="connsiteY54" fmla="*/ 4023661 h 4490327"/>
                <a:gd name="connsiteX55" fmla="*/ 1737682 w 3177862"/>
                <a:gd name="connsiteY55" fmla="*/ 4057951 h 4490327"/>
                <a:gd name="connsiteX56" fmla="*/ 1691962 w 3177862"/>
                <a:gd name="connsiteY56" fmla="*/ 4160821 h 4490327"/>
                <a:gd name="connsiteX57" fmla="*/ 1669102 w 3177862"/>
                <a:gd name="connsiteY57" fmla="*/ 4195111 h 4490327"/>
                <a:gd name="connsiteX58" fmla="*/ 1646242 w 3177862"/>
                <a:gd name="connsiteY58" fmla="*/ 4263691 h 4490327"/>
                <a:gd name="connsiteX59" fmla="*/ 1634812 w 3177862"/>
                <a:gd name="connsiteY59" fmla="*/ 4297981 h 4490327"/>
                <a:gd name="connsiteX60" fmla="*/ 1646242 w 3177862"/>
                <a:gd name="connsiteY60" fmla="*/ 4480861 h 4490327"/>
                <a:gd name="connsiteX61" fmla="*/ 1714822 w 3177862"/>
                <a:gd name="connsiteY61" fmla="*/ 4469431 h 4490327"/>
                <a:gd name="connsiteX62" fmla="*/ 1737682 w 3177862"/>
                <a:gd name="connsiteY62" fmla="*/ 4412281 h 4490327"/>
                <a:gd name="connsiteX63" fmla="*/ 1760542 w 3177862"/>
                <a:gd name="connsiteY63" fmla="*/ 4343701 h 4490327"/>
                <a:gd name="connsiteX64" fmla="*/ 1806262 w 3177862"/>
                <a:gd name="connsiteY64" fmla="*/ 4263691 h 4490327"/>
                <a:gd name="connsiteX65" fmla="*/ 1851982 w 3177862"/>
                <a:gd name="connsiteY65" fmla="*/ 4195111 h 4490327"/>
                <a:gd name="connsiteX66" fmla="*/ 1863412 w 3177862"/>
                <a:gd name="connsiteY66" fmla="*/ 4160821 h 4490327"/>
                <a:gd name="connsiteX67" fmla="*/ 1943422 w 3177862"/>
                <a:gd name="connsiteY67" fmla="*/ 4046521 h 4490327"/>
                <a:gd name="connsiteX68" fmla="*/ 2012002 w 3177862"/>
                <a:gd name="connsiteY68" fmla="*/ 4000801 h 4490327"/>
                <a:gd name="connsiteX69" fmla="*/ 2046292 w 3177862"/>
                <a:gd name="connsiteY69" fmla="*/ 3977941 h 4490327"/>
                <a:gd name="connsiteX70" fmla="*/ 2126302 w 3177862"/>
                <a:gd name="connsiteY70" fmla="*/ 3955081 h 4490327"/>
                <a:gd name="connsiteX71" fmla="*/ 2172022 w 3177862"/>
                <a:gd name="connsiteY71" fmla="*/ 3932221 h 4490327"/>
                <a:gd name="connsiteX72" fmla="*/ 2252032 w 3177862"/>
                <a:gd name="connsiteY72" fmla="*/ 3875071 h 4490327"/>
                <a:gd name="connsiteX73" fmla="*/ 2286322 w 3177862"/>
                <a:gd name="connsiteY73" fmla="*/ 3840781 h 4490327"/>
                <a:gd name="connsiteX74" fmla="*/ 2332042 w 3177862"/>
                <a:gd name="connsiteY74" fmla="*/ 3829351 h 4490327"/>
                <a:gd name="connsiteX75" fmla="*/ 2423482 w 3177862"/>
                <a:gd name="connsiteY75" fmla="*/ 3760771 h 4490327"/>
                <a:gd name="connsiteX76" fmla="*/ 2503492 w 3177862"/>
                <a:gd name="connsiteY76" fmla="*/ 3715051 h 4490327"/>
                <a:gd name="connsiteX77" fmla="*/ 2560642 w 3177862"/>
                <a:gd name="connsiteY77" fmla="*/ 3646471 h 4490327"/>
                <a:gd name="connsiteX78" fmla="*/ 2594932 w 3177862"/>
                <a:gd name="connsiteY78" fmla="*/ 3623611 h 4490327"/>
                <a:gd name="connsiteX79" fmla="*/ 2629222 w 3177862"/>
                <a:gd name="connsiteY79" fmla="*/ 3577891 h 4490327"/>
                <a:gd name="connsiteX80" fmla="*/ 2652082 w 3177862"/>
                <a:gd name="connsiteY80" fmla="*/ 3543601 h 4490327"/>
                <a:gd name="connsiteX81" fmla="*/ 2697802 w 3177862"/>
                <a:gd name="connsiteY81" fmla="*/ 3509311 h 4490327"/>
                <a:gd name="connsiteX82" fmla="*/ 2720662 w 3177862"/>
                <a:gd name="connsiteY82" fmla="*/ 3475021 h 4490327"/>
                <a:gd name="connsiteX83" fmla="*/ 2777812 w 3177862"/>
                <a:gd name="connsiteY83" fmla="*/ 3406441 h 4490327"/>
                <a:gd name="connsiteX84" fmla="*/ 2823532 w 3177862"/>
                <a:gd name="connsiteY84" fmla="*/ 3315001 h 4490327"/>
                <a:gd name="connsiteX85" fmla="*/ 2834962 w 3177862"/>
                <a:gd name="connsiteY85" fmla="*/ 3269281 h 4490327"/>
                <a:gd name="connsiteX86" fmla="*/ 2903542 w 3177862"/>
                <a:gd name="connsiteY86" fmla="*/ 3166411 h 4490327"/>
                <a:gd name="connsiteX87" fmla="*/ 2926402 w 3177862"/>
                <a:gd name="connsiteY87" fmla="*/ 3132121 h 4490327"/>
                <a:gd name="connsiteX88" fmla="*/ 2949262 w 3177862"/>
                <a:gd name="connsiteY88" fmla="*/ 3097831 h 4490327"/>
                <a:gd name="connsiteX89" fmla="*/ 3017842 w 3177862"/>
                <a:gd name="connsiteY89" fmla="*/ 3029251 h 4490327"/>
                <a:gd name="connsiteX90" fmla="*/ 3074992 w 3177862"/>
                <a:gd name="connsiteY90" fmla="*/ 2960671 h 4490327"/>
                <a:gd name="connsiteX91" fmla="*/ 3086422 w 3177862"/>
                <a:gd name="connsiteY91" fmla="*/ 2926381 h 4490327"/>
                <a:gd name="connsiteX92" fmla="*/ 3143572 w 3177862"/>
                <a:gd name="connsiteY92" fmla="*/ 2857801 h 4490327"/>
                <a:gd name="connsiteX93" fmla="*/ 3177862 w 3177862"/>
                <a:gd name="connsiteY93" fmla="*/ 2789221 h 4490327"/>
                <a:gd name="connsiteX94" fmla="*/ 3155002 w 3177862"/>
                <a:gd name="connsiteY94" fmla="*/ 2709211 h 4490327"/>
                <a:gd name="connsiteX95" fmla="*/ 3120712 w 3177862"/>
                <a:gd name="connsiteY95" fmla="*/ 2640631 h 4490327"/>
                <a:gd name="connsiteX96" fmla="*/ 3086422 w 3177862"/>
                <a:gd name="connsiteY96" fmla="*/ 2526331 h 4490327"/>
                <a:gd name="connsiteX97" fmla="*/ 3052132 w 3177862"/>
                <a:gd name="connsiteY97" fmla="*/ 2503471 h 4490327"/>
                <a:gd name="connsiteX98" fmla="*/ 2926402 w 3177862"/>
                <a:gd name="connsiteY98" fmla="*/ 2480611 h 4490327"/>
                <a:gd name="connsiteX99" fmla="*/ 2834962 w 3177862"/>
                <a:gd name="connsiteY99" fmla="*/ 2457751 h 4490327"/>
                <a:gd name="connsiteX100" fmla="*/ 2789242 w 3177862"/>
                <a:gd name="connsiteY100" fmla="*/ 2389171 h 4490327"/>
                <a:gd name="connsiteX101" fmla="*/ 2766382 w 3177862"/>
                <a:gd name="connsiteY101" fmla="*/ 2354881 h 4490327"/>
                <a:gd name="connsiteX102" fmla="*/ 2697802 w 3177862"/>
                <a:gd name="connsiteY102" fmla="*/ 2320591 h 4490327"/>
                <a:gd name="connsiteX103" fmla="*/ 2629222 w 3177862"/>
                <a:gd name="connsiteY103" fmla="*/ 2206291 h 4490327"/>
                <a:gd name="connsiteX104" fmla="*/ 2594932 w 3177862"/>
                <a:gd name="connsiteY104" fmla="*/ 2194861 h 4490327"/>
                <a:gd name="connsiteX105" fmla="*/ 2480632 w 3177862"/>
                <a:gd name="connsiteY105" fmla="*/ 2126281 h 4490327"/>
                <a:gd name="connsiteX106" fmla="*/ 2446342 w 3177862"/>
                <a:gd name="connsiteY106" fmla="*/ 2114851 h 4490327"/>
                <a:gd name="connsiteX107" fmla="*/ 2400622 w 3177862"/>
                <a:gd name="connsiteY107" fmla="*/ 2080561 h 4490327"/>
                <a:gd name="connsiteX108" fmla="*/ 2332042 w 3177862"/>
                <a:gd name="connsiteY108" fmla="*/ 2011981 h 4490327"/>
                <a:gd name="connsiteX109" fmla="*/ 2263462 w 3177862"/>
                <a:gd name="connsiteY109" fmla="*/ 1977691 h 4490327"/>
                <a:gd name="connsiteX110" fmla="*/ 2229172 w 3177862"/>
                <a:gd name="connsiteY110" fmla="*/ 1954831 h 4490327"/>
                <a:gd name="connsiteX111" fmla="*/ 1920562 w 3177862"/>
                <a:gd name="connsiteY111" fmla="*/ 1977691 h 4490327"/>
                <a:gd name="connsiteX112" fmla="*/ 1806262 w 3177862"/>
                <a:gd name="connsiteY112" fmla="*/ 2000551 h 4490327"/>
                <a:gd name="connsiteX113" fmla="*/ 1497652 w 3177862"/>
                <a:gd name="connsiteY113" fmla="*/ 1989121 h 4490327"/>
                <a:gd name="connsiteX114" fmla="*/ 1429072 w 3177862"/>
                <a:gd name="connsiteY114" fmla="*/ 1943401 h 4490327"/>
                <a:gd name="connsiteX115" fmla="*/ 1383352 w 3177862"/>
                <a:gd name="connsiteY115" fmla="*/ 1874821 h 4490327"/>
                <a:gd name="connsiteX116" fmla="*/ 1349062 w 3177862"/>
                <a:gd name="connsiteY116" fmla="*/ 1840531 h 4490327"/>
                <a:gd name="connsiteX117" fmla="*/ 1303342 w 3177862"/>
                <a:gd name="connsiteY117" fmla="*/ 1783381 h 4490327"/>
                <a:gd name="connsiteX118" fmla="*/ 1269052 w 3177862"/>
                <a:gd name="connsiteY118" fmla="*/ 1714801 h 4490327"/>
                <a:gd name="connsiteX119" fmla="*/ 1234762 w 3177862"/>
                <a:gd name="connsiteY119" fmla="*/ 1703371 h 4490327"/>
                <a:gd name="connsiteX120" fmla="*/ 1154752 w 3177862"/>
                <a:gd name="connsiteY120" fmla="*/ 1714801 h 4490327"/>
                <a:gd name="connsiteX121" fmla="*/ 1109032 w 3177862"/>
                <a:gd name="connsiteY121" fmla="*/ 1726231 h 4490327"/>
                <a:gd name="connsiteX122" fmla="*/ 1063312 w 3177862"/>
                <a:gd name="connsiteY122" fmla="*/ 1714801 h 4490327"/>
                <a:gd name="connsiteX123" fmla="*/ 1051882 w 3177862"/>
                <a:gd name="connsiteY123" fmla="*/ 1429051 h 4490327"/>
                <a:gd name="connsiteX124" fmla="*/ 1017592 w 3177862"/>
                <a:gd name="connsiteY124" fmla="*/ 1417621 h 4490327"/>
                <a:gd name="connsiteX125" fmla="*/ 869002 w 3177862"/>
                <a:gd name="connsiteY125" fmla="*/ 1429051 h 4490327"/>
                <a:gd name="connsiteX126" fmla="*/ 834712 w 3177862"/>
                <a:gd name="connsiteY126" fmla="*/ 1417621 h 4490327"/>
                <a:gd name="connsiteX127" fmla="*/ 823282 w 3177862"/>
                <a:gd name="connsiteY127" fmla="*/ 1360471 h 4490327"/>
                <a:gd name="connsiteX128" fmla="*/ 811852 w 3177862"/>
                <a:gd name="connsiteY128" fmla="*/ 1326181 h 4490327"/>
                <a:gd name="connsiteX129" fmla="*/ 846142 w 3177862"/>
                <a:gd name="connsiteY129" fmla="*/ 1166161 h 4490327"/>
                <a:gd name="connsiteX130" fmla="*/ 869002 w 3177862"/>
                <a:gd name="connsiteY130" fmla="*/ 1131871 h 4490327"/>
                <a:gd name="connsiteX131" fmla="*/ 914722 w 3177862"/>
                <a:gd name="connsiteY131" fmla="*/ 1109011 h 4490327"/>
                <a:gd name="connsiteX132" fmla="*/ 1143322 w 3177862"/>
                <a:gd name="connsiteY132" fmla="*/ 1120441 h 4490327"/>
                <a:gd name="connsiteX133" fmla="*/ 1177612 w 3177862"/>
                <a:gd name="connsiteY133" fmla="*/ 1131871 h 4490327"/>
                <a:gd name="connsiteX134" fmla="*/ 1291912 w 3177862"/>
                <a:gd name="connsiteY134" fmla="*/ 1211881 h 4490327"/>
                <a:gd name="connsiteX135" fmla="*/ 1326202 w 3177862"/>
                <a:gd name="connsiteY135" fmla="*/ 1234741 h 4490327"/>
                <a:gd name="connsiteX136" fmla="*/ 1383352 w 3177862"/>
                <a:gd name="connsiteY136" fmla="*/ 1291891 h 4490327"/>
                <a:gd name="connsiteX137" fmla="*/ 1406212 w 3177862"/>
                <a:gd name="connsiteY137" fmla="*/ 1326181 h 4490327"/>
                <a:gd name="connsiteX138" fmla="*/ 1463362 w 3177862"/>
                <a:gd name="connsiteY138" fmla="*/ 1314751 h 4490327"/>
                <a:gd name="connsiteX139" fmla="*/ 1474792 w 3177862"/>
                <a:gd name="connsiteY139" fmla="*/ 1280461 h 4490327"/>
                <a:gd name="connsiteX140" fmla="*/ 1440502 w 3177862"/>
                <a:gd name="connsiteY140" fmla="*/ 1143301 h 4490327"/>
                <a:gd name="connsiteX141" fmla="*/ 1429072 w 3177862"/>
                <a:gd name="connsiteY141" fmla="*/ 1109011 h 4490327"/>
                <a:gd name="connsiteX142" fmla="*/ 1417642 w 3177862"/>
                <a:gd name="connsiteY142" fmla="*/ 1074721 h 4490327"/>
                <a:gd name="connsiteX143" fmla="*/ 1429072 w 3177862"/>
                <a:gd name="connsiteY143" fmla="*/ 1006141 h 4490327"/>
                <a:gd name="connsiteX144" fmla="*/ 1451932 w 3177862"/>
                <a:gd name="connsiteY144" fmla="*/ 971851 h 4490327"/>
                <a:gd name="connsiteX145" fmla="*/ 1566232 w 3177862"/>
                <a:gd name="connsiteY145" fmla="*/ 914701 h 4490327"/>
                <a:gd name="connsiteX146" fmla="*/ 1669102 w 3177862"/>
                <a:gd name="connsiteY146" fmla="*/ 823261 h 4490327"/>
                <a:gd name="connsiteX147" fmla="*/ 1691962 w 3177862"/>
                <a:gd name="connsiteY147" fmla="*/ 777541 h 4490327"/>
                <a:gd name="connsiteX148" fmla="*/ 1703392 w 3177862"/>
                <a:gd name="connsiteY148" fmla="*/ 743251 h 4490327"/>
                <a:gd name="connsiteX149" fmla="*/ 1726252 w 3177862"/>
                <a:gd name="connsiteY149" fmla="*/ 708961 h 4490327"/>
                <a:gd name="connsiteX150" fmla="*/ 1737682 w 3177862"/>
                <a:gd name="connsiteY150" fmla="*/ 674671 h 4490327"/>
                <a:gd name="connsiteX151" fmla="*/ 1863412 w 3177862"/>
                <a:gd name="connsiteY151" fmla="*/ 617521 h 4490327"/>
                <a:gd name="connsiteX152" fmla="*/ 1931992 w 3177862"/>
                <a:gd name="connsiteY152" fmla="*/ 594661 h 4490327"/>
                <a:gd name="connsiteX153" fmla="*/ 2057722 w 3177862"/>
                <a:gd name="connsiteY153" fmla="*/ 560371 h 4490327"/>
                <a:gd name="connsiteX154" fmla="*/ 2092012 w 3177862"/>
                <a:gd name="connsiteY154" fmla="*/ 526081 h 4490327"/>
                <a:gd name="connsiteX155" fmla="*/ 2057722 w 3177862"/>
                <a:gd name="connsiteY155" fmla="*/ 491791 h 4490327"/>
                <a:gd name="connsiteX156" fmla="*/ 2012002 w 3177862"/>
                <a:gd name="connsiteY156" fmla="*/ 468931 h 4490327"/>
                <a:gd name="connsiteX157" fmla="*/ 1931992 w 3177862"/>
                <a:gd name="connsiteY157" fmla="*/ 423211 h 4490327"/>
                <a:gd name="connsiteX158" fmla="*/ 1886272 w 3177862"/>
                <a:gd name="connsiteY158" fmla="*/ 366061 h 4490327"/>
                <a:gd name="connsiteX159" fmla="*/ 1874842 w 3177862"/>
                <a:gd name="connsiteY159" fmla="*/ 263191 h 4490327"/>
                <a:gd name="connsiteX160" fmla="*/ 1863412 w 3177862"/>
                <a:gd name="connsiteY160" fmla="*/ 228901 h 4490327"/>
                <a:gd name="connsiteX161" fmla="*/ 1806262 w 3177862"/>
                <a:gd name="connsiteY161" fmla="*/ 217471 h 4490327"/>
                <a:gd name="connsiteX162" fmla="*/ 1771972 w 3177862"/>
                <a:gd name="connsiteY162" fmla="*/ 206041 h 4490327"/>
                <a:gd name="connsiteX163" fmla="*/ 1726252 w 3177862"/>
                <a:gd name="connsiteY163" fmla="*/ 183181 h 4490327"/>
                <a:gd name="connsiteX164" fmla="*/ 1691962 w 3177862"/>
                <a:gd name="connsiteY164" fmla="*/ 160321 h 4490327"/>
                <a:gd name="connsiteX165" fmla="*/ 1623382 w 3177862"/>
                <a:gd name="connsiteY165" fmla="*/ 137461 h 4490327"/>
                <a:gd name="connsiteX166" fmla="*/ 1543372 w 3177862"/>
                <a:gd name="connsiteY166" fmla="*/ 103171 h 4490327"/>
                <a:gd name="connsiteX167" fmla="*/ 1463362 w 3177862"/>
                <a:gd name="connsiteY167" fmla="*/ 91741 h 4490327"/>
                <a:gd name="connsiteX168" fmla="*/ 1394782 w 3177862"/>
                <a:gd name="connsiteY168" fmla="*/ 80311 h 4490327"/>
                <a:gd name="connsiteX169" fmla="*/ 1337632 w 3177862"/>
                <a:gd name="connsiteY169" fmla="*/ 68881 h 4490327"/>
                <a:gd name="connsiteX170" fmla="*/ 1234762 w 3177862"/>
                <a:gd name="connsiteY170" fmla="*/ 46021 h 4490327"/>
                <a:gd name="connsiteX171" fmla="*/ 1109032 w 3177862"/>
                <a:gd name="connsiteY171" fmla="*/ 34591 h 4490327"/>
                <a:gd name="connsiteX172" fmla="*/ 1006162 w 3177862"/>
                <a:gd name="connsiteY172" fmla="*/ 23161 h 4490327"/>
                <a:gd name="connsiteX173" fmla="*/ 971872 w 3177862"/>
                <a:gd name="connsiteY173" fmla="*/ 11731 h 4490327"/>
                <a:gd name="connsiteX174" fmla="*/ 388942 w 3177862"/>
                <a:gd name="connsiteY174" fmla="*/ 206041 h 4490327"/>
                <a:gd name="connsiteX175" fmla="*/ 343222 w 3177862"/>
                <a:gd name="connsiteY175" fmla="*/ 240331 h 4490327"/>
                <a:gd name="connsiteX176" fmla="*/ 240352 w 3177862"/>
                <a:gd name="connsiteY176" fmla="*/ 286051 h 4490327"/>
                <a:gd name="connsiteX177" fmla="*/ 194632 w 3177862"/>
                <a:gd name="connsiteY177" fmla="*/ 388921 h 4490327"/>
                <a:gd name="connsiteX178" fmla="*/ 183202 w 3177862"/>
                <a:gd name="connsiteY178" fmla="*/ 423211 h 4490327"/>
                <a:gd name="connsiteX179" fmla="*/ 183202 w 3177862"/>
                <a:gd name="connsiteY179" fmla="*/ 457501 h 4490327"/>
                <a:gd name="connsiteX0" fmla="*/ 388942 w 3177862"/>
                <a:gd name="connsiteY0" fmla="*/ 262890 h 4467166"/>
                <a:gd name="connsiteX1" fmla="*/ 263212 w 3177862"/>
                <a:gd name="connsiteY1" fmla="*/ 365760 h 4467166"/>
                <a:gd name="connsiteX2" fmla="*/ 206062 w 3177862"/>
                <a:gd name="connsiteY2" fmla="*/ 480060 h 4467166"/>
                <a:gd name="connsiteX3" fmla="*/ 194632 w 3177862"/>
                <a:gd name="connsiteY3" fmla="*/ 582930 h 4467166"/>
                <a:gd name="connsiteX4" fmla="*/ 148912 w 3177862"/>
                <a:gd name="connsiteY4" fmla="*/ 605790 h 4467166"/>
                <a:gd name="connsiteX5" fmla="*/ 103192 w 3177862"/>
                <a:gd name="connsiteY5" fmla="*/ 651510 h 4467166"/>
                <a:gd name="connsiteX6" fmla="*/ 57472 w 3177862"/>
                <a:gd name="connsiteY6" fmla="*/ 674370 h 4467166"/>
                <a:gd name="connsiteX7" fmla="*/ 23182 w 3177862"/>
                <a:gd name="connsiteY7" fmla="*/ 697230 h 4467166"/>
                <a:gd name="connsiteX8" fmla="*/ 322 w 3177862"/>
                <a:gd name="connsiteY8" fmla="*/ 731520 h 4467166"/>
                <a:gd name="connsiteX9" fmla="*/ 11752 w 3177862"/>
                <a:gd name="connsiteY9" fmla="*/ 765810 h 4467166"/>
                <a:gd name="connsiteX10" fmla="*/ 68902 w 3177862"/>
                <a:gd name="connsiteY10" fmla="*/ 868680 h 4467166"/>
                <a:gd name="connsiteX11" fmla="*/ 80332 w 3177862"/>
                <a:gd name="connsiteY11" fmla="*/ 1051560 h 4467166"/>
                <a:gd name="connsiteX12" fmla="*/ 103192 w 3177862"/>
                <a:gd name="connsiteY12" fmla="*/ 1085850 h 4467166"/>
                <a:gd name="connsiteX13" fmla="*/ 148912 w 3177862"/>
                <a:gd name="connsiteY13" fmla="*/ 1165860 h 4467166"/>
                <a:gd name="connsiteX14" fmla="*/ 160342 w 3177862"/>
                <a:gd name="connsiteY14" fmla="*/ 1200150 h 4467166"/>
                <a:gd name="connsiteX15" fmla="*/ 194632 w 3177862"/>
                <a:gd name="connsiteY15" fmla="*/ 1291590 h 4467166"/>
                <a:gd name="connsiteX16" fmla="*/ 308932 w 3177862"/>
                <a:gd name="connsiteY16" fmla="*/ 1428750 h 4467166"/>
                <a:gd name="connsiteX17" fmla="*/ 366082 w 3177862"/>
                <a:gd name="connsiteY17" fmla="*/ 1531620 h 4467166"/>
                <a:gd name="connsiteX18" fmla="*/ 411802 w 3177862"/>
                <a:gd name="connsiteY18" fmla="*/ 1600200 h 4467166"/>
                <a:gd name="connsiteX19" fmla="*/ 434662 w 3177862"/>
                <a:gd name="connsiteY19" fmla="*/ 1634490 h 4467166"/>
                <a:gd name="connsiteX20" fmla="*/ 503242 w 3177862"/>
                <a:gd name="connsiteY20" fmla="*/ 1668780 h 4467166"/>
                <a:gd name="connsiteX21" fmla="*/ 834712 w 3177862"/>
                <a:gd name="connsiteY21" fmla="*/ 1657350 h 4467166"/>
                <a:gd name="connsiteX22" fmla="*/ 960442 w 3177862"/>
                <a:gd name="connsiteY22" fmla="*/ 1645920 h 4467166"/>
                <a:gd name="connsiteX23" fmla="*/ 983302 w 3177862"/>
                <a:gd name="connsiteY23" fmla="*/ 1680210 h 4467166"/>
                <a:gd name="connsiteX24" fmla="*/ 1017592 w 3177862"/>
                <a:gd name="connsiteY24" fmla="*/ 1714500 h 4467166"/>
                <a:gd name="connsiteX25" fmla="*/ 1029022 w 3177862"/>
                <a:gd name="connsiteY25" fmla="*/ 1748790 h 4467166"/>
                <a:gd name="connsiteX26" fmla="*/ 1109032 w 3177862"/>
                <a:gd name="connsiteY26" fmla="*/ 1863090 h 4467166"/>
                <a:gd name="connsiteX27" fmla="*/ 1154752 w 3177862"/>
                <a:gd name="connsiteY27" fmla="*/ 1885950 h 4467166"/>
                <a:gd name="connsiteX28" fmla="*/ 1200472 w 3177862"/>
                <a:gd name="connsiteY28" fmla="*/ 1931670 h 4467166"/>
                <a:gd name="connsiteX29" fmla="*/ 1280482 w 3177862"/>
                <a:gd name="connsiteY29" fmla="*/ 1977390 h 4467166"/>
                <a:gd name="connsiteX30" fmla="*/ 1543372 w 3177862"/>
                <a:gd name="connsiteY30" fmla="*/ 2000250 h 4467166"/>
                <a:gd name="connsiteX31" fmla="*/ 1577662 w 3177862"/>
                <a:gd name="connsiteY31" fmla="*/ 2011680 h 4467166"/>
                <a:gd name="connsiteX32" fmla="*/ 1600522 w 3177862"/>
                <a:gd name="connsiteY32" fmla="*/ 2080260 h 4467166"/>
                <a:gd name="connsiteX33" fmla="*/ 1623382 w 3177862"/>
                <a:gd name="connsiteY33" fmla="*/ 2114550 h 4467166"/>
                <a:gd name="connsiteX34" fmla="*/ 1600522 w 3177862"/>
                <a:gd name="connsiteY34" fmla="*/ 2263140 h 4467166"/>
                <a:gd name="connsiteX35" fmla="*/ 1577662 w 3177862"/>
                <a:gd name="connsiteY35" fmla="*/ 2366010 h 4467166"/>
                <a:gd name="connsiteX36" fmla="*/ 1566232 w 3177862"/>
                <a:gd name="connsiteY36" fmla="*/ 2400300 h 4467166"/>
                <a:gd name="connsiteX37" fmla="*/ 1520512 w 3177862"/>
                <a:gd name="connsiteY37" fmla="*/ 2468880 h 4467166"/>
                <a:gd name="connsiteX38" fmla="*/ 1497652 w 3177862"/>
                <a:gd name="connsiteY38" fmla="*/ 2503170 h 4467166"/>
                <a:gd name="connsiteX39" fmla="*/ 1509082 w 3177862"/>
                <a:gd name="connsiteY39" fmla="*/ 2846070 h 4467166"/>
                <a:gd name="connsiteX40" fmla="*/ 1531942 w 3177862"/>
                <a:gd name="connsiteY40" fmla="*/ 2891790 h 4467166"/>
                <a:gd name="connsiteX41" fmla="*/ 1589092 w 3177862"/>
                <a:gd name="connsiteY41" fmla="*/ 2960370 h 4467166"/>
                <a:gd name="connsiteX42" fmla="*/ 1634812 w 3177862"/>
                <a:gd name="connsiteY42" fmla="*/ 3051810 h 4467166"/>
                <a:gd name="connsiteX43" fmla="*/ 1657672 w 3177862"/>
                <a:gd name="connsiteY43" fmla="*/ 3086100 h 4467166"/>
                <a:gd name="connsiteX44" fmla="*/ 1669102 w 3177862"/>
                <a:gd name="connsiteY44" fmla="*/ 3143250 h 4467166"/>
                <a:gd name="connsiteX45" fmla="*/ 1691962 w 3177862"/>
                <a:gd name="connsiteY45" fmla="*/ 3177540 h 4467166"/>
                <a:gd name="connsiteX46" fmla="*/ 1806262 w 3177862"/>
                <a:gd name="connsiteY46" fmla="*/ 3246120 h 4467166"/>
                <a:gd name="connsiteX47" fmla="*/ 1817692 w 3177862"/>
                <a:gd name="connsiteY47" fmla="*/ 3314700 h 4467166"/>
                <a:gd name="connsiteX48" fmla="*/ 1851982 w 3177862"/>
                <a:gd name="connsiteY48" fmla="*/ 3394710 h 4467166"/>
                <a:gd name="connsiteX49" fmla="*/ 1863412 w 3177862"/>
                <a:gd name="connsiteY49" fmla="*/ 3486150 h 4467166"/>
                <a:gd name="connsiteX50" fmla="*/ 1886272 w 3177862"/>
                <a:gd name="connsiteY50" fmla="*/ 3566160 h 4467166"/>
                <a:gd name="connsiteX51" fmla="*/ 1863412 w 3177862"/>
                <a:gd name="connsiteY51" fmla="*/ 3840480 h 4467166"/>
                <a:gd name="connsiteX52" fmla="*/ 1851982 w 3177862"/>
                <a:gd name="connsiteY52" fmla="*/ 3886200 h 4467166"/>
                <a:gd name="connsiteX53" fmla="*/ 1829122 w 3177862"/>
                <a:gd name="connsiteY53" fmla="*/ 3920490 h 4467166"/>
                <a:gd name="connsiteX54" fmla="*/ 1783402 w 3177862"/>
                <a:gd name="connsiteY54" fmla="*/ 4000500 h 4467166"/>
                <a:gd name="connsiteX55" fmla="*/ 1737682 w 3177862"/>
                <a:gd name="connsiteY55" fmla="*/ 4034790 h 4467166"/>
                <a:gd name="connsiteX56" fmla="*/ 1691962 w 3177862"/>
                <a:gd name="connsiteY56" fmla="*/ 4137660 h 4467166"/>
                <a:gd name="connsiteX57" fmla="*/ 1669102 w 3177862"/>
                <a:gd name="connsiteY57" fmla="*/ 4171950 h 4467166"/>
                <a:gd name="connsiteX58" fmla="*/ 1646242 w 3177862"/>
                <a:gd name="connsiteY58" fmla="*/ 4240530 h 4467166"/>
                <a:gd name="connsiteX59" fmla="*/ 1634812 w 3177862"/>
                <a:gd name="connsiteY59" fmla="*/ 4274820 h 4467166"/>
                <a:gd name="connsiteX60" fmla="*/ 1646242 w 3177862"/>
                <a:gd name="connsiteY60" fmla="*/ 4457700 h 4467166"/>
                <a:gd name="connsiteX61" fmla="*/ 1714822 w 3177862"/>
                <a:gd name="connsiteY61" fmla="*/ 4446270 h 4467166"/>
                <a:gd name="connsiteX62" fmla="*/ 1737682 w 3177862"/>
                <a:gd name="connsiteY62" fmla="*/ 4389120 h 4467166"/>
                <a:gd name="connsiteX63" fmla="*/ 1760542 w 3177862"/>
                <a:gd name="connsiteY63" fmla="*/ 4320540 h 4467166"/>
                <a:gd name="connsiteX64" fmla="*/ 1806262 w 3177862"/>
                <a:gd name="connsiteY64" fmla="*/ 4240530 h 4467166"/>
                <a:gd name="connsiteX65" fmla="*/ 1851982 w 3177862"/>
                <a:gd name="connsiteY65" fmla="*/ 4171950 h 4467166"/>
                <a:gd name="connsiteX66" fmla="*/ 1863412 w 3177862"/>
                <a:gd name="connsiteY66" fmla="*/ 4137660 h 4467166"/>
                <a:gd name="connsiteX67" fmla="*/ 1943422 w 3177862"/>
                <a:gd name="connsiteY67" fmla="*/ 4023360 h 4467166"/>
                <a:gd name="connsiteX68" fmla="*/ 2012002 w 3177862"/>
                <a:gd name="connsiteY68" fmla="*/ 3977640 h 4467166"/>
                <a:gd name="connsiteX69" fmla="*/ 2046292 w 3177862"/>
                <a:gd name="connsiteY69" fmla="*/ 3954780 h 4467166"/>
                <a:gd name="connsiteX70" fmla="*/ 2126302 w 3177862"/>
                <a:gd name="connsiteY70" fmla="*/ 3931920 h 4467166"/>
                <a:gd name="connsiteX71" fmla="*/ 2172022 w 3177862"/>
                <a:gd name="connsiteY71" fmla="*/ 3909060 h 4467166"/>
                <a:gd name="connsiteX72" fmla="*/ 2252032 w 3177862"/>
                <a:gd name="connsiteY72" fmla="*/ 3851910 h 4467166"/>
                <a:gd name="connsiteX73" fmla="*/ 2286322 w 3177862"/>
                <a:gd name="connsiteY73" fmla="*/ 3817620 h 4467166"/>
                <a:gd name="connsiteX74" fmla="*/ 2332042 w 3177862"/>
                <a:gd name="connsiteY74" fmla="*/ 3806190 h 4467166"/>
                <a:gd name="connsiteX75" fmla="*/ 2423482 w 3177862"/>
                <a:gd name="connsiteY75" fmla="*/ 3737610 h 4467166"/>
                <a:gd name="connsiteX76" fmla="*/ 2503492 w 3177862"/>
                <a:gd name="connsiteY76" fmla="*/ 3691890 h 4467166"/>
                <a:gd name="connsiteX77" fmla="*/ 2560642 w 3177862"/>
                <a:gd name="connsiteY77" fmla="*/ 3623310 h 4467166"/>
                <a:gd name="connsiteX78" fmla="*/ 2594932 w 3177862"/>
                <a:gd name="connsiteY78" fmla="*/ 3600450 h 4467166"/>
                <a:gd name="connsiteX79" fmla="*/ 2629222 w 3177862"/>
                <a:gd name="connsiteY79" fmla="*/ 3554730 h 4467166"/>
                <a:gd name="connsiteX80" fmla="*/ 2652082 w 3177862"/>
                <a:gd name="connsiteY80" fmla="*/ 3520440 h 4467166"/>
                <a:gd name="connsiteX81" fmla="*/ 2697802 w 3177862"/>
                <a:gd name="connsiteY81" fmla="*/ 3486150 h 4467166"/>
                <a:gd name="connsiteX82" fmla="*/ 2720662 w 3177862"/>
                <a:gd name="connsiteY82" fmla="*/ 3451860 h 4467166"/>
                <a:gd name="connsiteX83" fmla="*/ 2777812 w 3177862"/>
                <a:gd name="connsiteY83" fmla="*/ 3383280 h 4467166"/>
                <a:gd name="connsiteX84" fmla="*/ 2823532 w 3177862"/>
                <a:gd name="connsiteY84" fmla="*/ 3291840 h 4467166"/>
                <a:gd name="connsiteX85" fmla="*/ 2834962 w 3177862"/>
                <a:gd name="connsiteY85" fmla="*/ 3246120 h 4467166"/>
                <a:gd name="connsiteX86" fmla="*/ 2903542 w 3177862"/>
                <a:gd name="connsiteY86" fmla="*/ 3143250 h 4467166"/>
                <a:gd name="connsiteX87" fmla="*/ 2926402 w 3177862"/>
                <a:gd name="connsiteY87" fmla="*/ 3108960 h 4467166"/>
                <a:gd name="connsiteX88" fmla="*/ 2949262 w 3177862"/>
                <a:gd name="connsiteY88" fmla="*/ 3074670 h 4467166"/>
                <a:gd name="connsiteX89" fmla="*/ 3017842 w 3177862"/>
                <a:gd name="connsiteY89" fmla="*/ 3006090 h 4467166"/>
                <a:gd name="connsiteX90" fmla="*/ 3074992 w 3177862"/>
                <a:gd name="connsiteY90" fmla="*/ 2937510 h 4467166"/>
                <a:gd name="connsiteX91" fmla="*/ 3086422 w 3177862"/>
                <a:gd name="connsiteY91" fmla="*/ 2903220 h 4467166"/>
                <a:gd name="connsiteX92" fmla="*/ 3143572 w 3177862"/>
                <a:gd name="connsiteY92" fmla="*/ 2834640 h 4467166"/>
                <a:gd name="connsiteX93" fmla="*/ 3177862 w 3177862"/>
                <a:gd name="connsiteY93" fmla="*/ 2766060 h 4467166"/>
                <a:gd name="connsiteX94" fmla="*/ 3155002 w 3177862"/>
                <a:gd name="connsiteY94" fmla="*/ 2686050 h 4467166"/>
                <a:gd name="connsiteX95" fmla="*/ 3120712 w 3177862"/>
                <a:gd name="connsiteY95" fmla="*/ 2617470 h 4467166"/>
                <a:gd name="connsiteX96" fmla="*/ 3086422 w 3177862"/>
                <a:gd name="connsiteY96" fmla="*/ 2503170 h 4467166"/>
                <a:gd name="connsiteX97" fmla="*/ 3052132 w 3177862"/>
                <a:gd name="connsiteY97" fmla="*/ 2480310 h 4467166"/>
                <a:gd name="connsiteX98" fmla="*/ 2926402 w 3177862"/>
                <a:gd name="connsiteY98" fmla="*/ 2457450 h 4467166"/>
                <a:gd name="connsiteX99" fmla="*/ 2834962 w 3177862"/>
                <a:gd name="connsiteY99" fmla="*/ 2434590 h 4467166"/>
                <a:gd name="connsiteX100" fmla="*/ 2789242 w 3177862"/>
                <a:gd name="connsiteY100" fmla="*/ 2366010 h 4467166"/>
                <a:gd name="connsiteX101" fmla="*/ 2766382 w 3177862"/>
                <a:gd name="connsiteY101" fmla="*/ 2331720 h 4467166"/>
                <a:gd name="connsiteX102" fmla="*/ 2697802 w 3177862"/>
                <a:gd name="connsiteY102" fmla="*/ 2297430 h 4467166"/>
                <a:gd name="connsiteX103" fmla="*/ 2629222 w 3177862"/>
                <a:gd name="connsiteY103" fmla="*/ 2183130 h 4467166"/>
                <a:gd name="connsiteX104" fmla="*/ 2594932 w 3177862"/>
                <a:gd name="connsiteY104" fmla="*/ 2171700 h 4467166"/>
                <a:gd name="connsiteX105" fmla="*/ 2480632 w 3177862"/>
                <a:gd name="connsiteY105" fmla="*/ 2103120 h 4467166"/>
                <a:gd name="connsiteX106" fmla="*/ 2446342 w 3177862"/>
                <a:gd name="connsiteY106" fmla="*/ 2091690 h 4467166"/>
                <a:gd name="connsiteX107" fmla="*/ 2400622 w 3177862"/>
                <a:gd name="connsiteY107" fmla="*/ 2057400 h 4467166"/>
                <a:gd name="connsiteX108" fmla="*/ 2332042 w 3177862"/>
                <a:gd name="connsiteY108" fmla="*/ 1988820 h 4467166"/>
                <a:gd name="connsiteX109" fmla="*/ 2263462 w 3177862"/>
                <a:gd name="connsiteY109" fmla="*/ 1954530 h 4467166"/>
                <a:gd name="connsiteX110" fmla="*/ 2229172 w 3177862"/>
                <a:gd name="connsiteY110" fmla="*/ 1931670 h 4467166"/>
                <a:gd name="connsiteX111" fmla="*/ 1920562 w 3177862"/>
                <a:gd name="connsiteY111" fmla="*/ 1954530 h 4467166"/>
                <a:gd name="connsiteX112" fmla="*/ 1806262 w 3177862"/>
                <a:gd name="connsiteY112" fmla="*/ 1977390 h 4467166"/>
                <a:gd name="connsiteX113" fmla="*/ 1497652 w 3177862"/>
                <a:gd name="connsiteY113" fmla="*/ 1965960 h 4467166"/>
                <a:gd name="connsiteX114" fmla="*/ 1429072 w 3177862"/>
                <a:gd name="connsiteY114" fmla="*/ 1920240 h 4467166"/>
                <a:gd name="connsiteX115" fmla="*/ 1383352 w 3177862"/>
                <a:gd name="connsiteY115" fmla="*/ 1851660 h 4467166"/>
                <a:gd name="connsiteX116" fmla="*/ 1349062 w 3177862"/>
                <a:gd name="connsiteY116" fmla="*/ 1817370 h 4467166"/>
                <a:gd name="connsiteX117" fmla="*/ 1303342 w 3177862"/>
                <a:gd name="connsiteY117" fmla="*/ 1760220 h 4467166"/>
                <a:gd name="connsiteX118" fmla="*/ 1269052 w 3177862"/>
                <a:gd name="connsiteY118" fmla="*/ 1691640 h 4467166"/>
                <a:gd name="connsiteX119" fmla="*/ 1234762 w 3177862"/>
                <a:gd name="connsiteY119" fmla="*/ 1680210 h 4467166"/>
                <a:gd name="connsiteX120" fmla="*/ 1154752 w 3177862"/>
                <a:gd name="connsiteY120" fmla="*/ 1691640 h 4467166"/>
                <a:gd name="connsiteX121" fmla="*/ 1109032 w 3177862"/>
                <a:gd name="connsiteY121" fmla="*/ 1703070 h 4467166"/>
                <a:gd name="connsiteX122" fmla="*/ 1063312 w 3177862"/>
                <a:gd name="connsiteY122" fmla="*/ 1691640 h 4467166"/>
                <a:gd name="connsiteX123" fmla="*/ 1051882 w 3177862"/>
                <a:gd name="connsiteY123" fmla="*/ 1405890 h 4467166"/>
                <a:gd name="connsiteX124" fmla="*/ 1017592 w 3177862"/>
                <a:gd name="connsiteY124" fmla="*/ 1394460 h 4467166"/>
                <a:gd name="connsiteX125" fmla="*/ 869002 w 3177862"/>
                <a:gd name="connsiteY125" fmla="*/ 1405890 h 4467166"/>
                <a:gd name="connsiteX126" fmla="*/ 834712 w 3177862"/>
                <a:gd name="connsiteY126" fmla="*/ 1394460 h 4467166"/>
                <a:gd name="connsiteX127" fmla="*/ 823282 w 3177862"/>
                <a:gd name="connsiteY127" fmla="*/ 1337310 h 4467166"/>
                <a:gd name="connsiteX128" fmla="*/ 811852 w 3177862"/>
                <a:gd name="connsiteY128" fmla="*/ 1303020 h 4467166"/>
                <a:gd name="connsiteX129" fmla="*/ 846142 w 3177862"/>
                <a:gd name="connsiteY129" fmla="*/ 1143000 h 4467166"/>
                <a:gd name="connsiteX130" fmla="*/ 869002 w 3177862"/>
                <a:gd name="connsiteY130" fmla="*/ 1108710 h 4467166"/>
                <a:gd name="connsiteX131" fmla="*/ 914722 w 3177862"/>
                <a:gd name="connsiteY131" fmla="*/ 1085850 h 4467166"/>
                <a:gd name="connsiteX132" fmla="*/ 1143322 w 3177862"/>
                <a:gd name="connsiteY132" fmla="*/ 1097280 h 4467166"/>
                <a:gd name="connsiteX133" fmla="*/ 1177612 w 3177862"/>
                <a:gd name="connsiteY133" fmla="*/ 1108710 h 4467166"/>
                <a:gd name="connsiteX134" fmla="*/ 1291912 w 3177862"/>
                <a:gd name="connsiteY134" fmla="*/ 1188720 h 4467166"/>
                <a:gd name="connsiteX135" fmla="*/ 1326202 w 3177862"/>
                <a:gd name="connsiteY135" fmla="*/ 1211580 h 4467166"/>
                <a:gd name="connsiteX136" fmla="*/ 1383352 w 3177862"/>
                <a:gd name="connsiteY136" fmla="*/ 1268730 h 4467166"/>
                <a:gd name="connsiteX137" fmla="*/ 1406212 w 3177862"/>
                <a:gd name="connsiteY137" fmla="*/ 1303020 h 4467166"/>
                <a:gd name="connsiteX138" fmla="*/ 1463362 w 3177862"/>
                <a:gd name="connsiteY138" fmla="*/ 1291590 h 4467166"/>
                <a:gd name="connsiteX139" fmla="*/ 1474792 w 3177862"/>
                <a:gd name="connsiteY139" fmla="*/ 1257300 h 4467166"/>
                <a:gd name="connsiteX140" fmla="*/ 1440502 w 3177862"/>
                <a:gd name="connsiteY140" fmla="*/ 1120140 h 4467166"/>
                <a:gd name="connsiteX141" fmla="*/ 1429072 w 3177862"/>
                <a:gd name="connsiteY141" fmla="*/ 1085850 h 4467166"/>
                <a:gd name="connsiteX142" fmla="*/ 1417642 w 3177862"/>
                <a:gd name="connsiteY142" fmla="*/ 1051560 h 4467166"/>
                <a:gd name="connsiteX143" fmla="*/ 1429072 w 3177862"/>
                <a:gd name="connsiteY143" fmla="*/ 982980 h 4467166"/>
                <a:gd name="connsiteX144" fmla="*/ 1451932 w 3177862"/>
                <a:gd name="connsiteY144" fmla="*/ 948690 h 4467166"/>
                <a:gd name="connsiteX145" fmla="*/ 1566232 w 3177862"/>
                <a:gd name="connsiteY145" fmla="*/ 891540 h 4467166"/>
                <a:gd name="connsiteX146" fmla="*/ 1669102 w 3177862"/>
                <a:gd name="connsiteY146" fmla="*/ 800100 h 4467166"/>
                <a:gd name="connsiteX147" fmla="*/ 1691962 w 3177862"/>
                <a:gd name="connsiteY147" fmla="*/ 754380 h 4467166"/>
                <a:gd name="connsiteX148" fmla="*/ 1703392 w 3177862"/>
                <a:gd name="connsiteY148" fmla="*/ 720090 h 4467166"/>
                <a:gd name="connsiteX149" fmla="*/ 1726252 w 3177862"/>
                <a:gd name="connsiteY149" fmla="*/ 685800 h 4467166"/>
                <a:gd name="connsiteX150" fmla="*/ 1737682 w 3177862"/>
                <a:gd name="connsiteY150" fmla="*/ 651510 h 4467166"/>
                <a:gd name="connsiteX151" fmla="*/ 1863412 w 3177862"/>
                <a:gd name="connsiteY151" fmla="*/ 594360 h 4467166"/>
                <a:gd name="connsiteX152" fmla="*/ 1931992 w 3177862"/>
                <a:gd name="connsiteY152" fmla="*/ 571500 h 4467166"/>
                <a:gd name="connsiteX153" fmla="*/ 2057722 w 3177862"/>
                <a:gd name="connsiteY153" fmla="*/ 537210 h 4467166"/>
                <a:gd name="connsiteX154" fmla="*/ 2092012 w 3177862"/>
                <a:gd name="connsiteY154" fmla="*/ 502920 h 4467166"/>
                <a:gd name="connsiteX155" fmla="*/ 2057722 w 3177862"/>
                <a:gd name="connsiteY155" fmla="*/ 468630 h 4467166"/>
                <a:gd name="connsiteX156" fmla="*/ 2012002 w 3177862"/>
                <a:gd name="connsiteY156" fmla="*/ 445770 h 4467166"/>
                <a:gd name="connsiteX157" fmla="*/ 1931992 w 3177862"/>
                <a:gd name="connsiteY157" fmla="*/ 400050 h 4467166"/>
                <a:gd name="connsiteX158" fmla="*/ 1886272 w 3177862"/>
                <a:gd name="connsiteY158" fmla="*/ 342900 h 4467166"/>
                <a:gd name="connsiteX159" fmla="*/ 1874842 w 3177862"/>
                <a:gd name="connsiteY159" fmla="*/ 240030 h 4467166"/>
                <a:gd name="connsiteX160" fmla="*/ 1863412 w 3177862"/>
                <a:gd name="connsiteY160" fmla="*/ 205740 h 4467166"/>
                <a:gd name="connsiteX161" fmla="*/ 1806262 w 3177862"/>
                <a:gd name="connsiteY161" fmla="*/ 194310 h 4467166"/>
                <a:gd name="connsiteX162" fmla="*/ 1771972 w 3177862"/>
                <a:gd name="connsiteY162" fmla="*/ 182880 h 4467166"/>
                <a:gd name="connsiteX163" fmla="*/ 1726252 w 3177862"/>
                <a:gd name="connsiteY163" fmla="*/ 160020 h 4467166"/>
                <a:gd name="connsiteX164" fmla="*/ 1691962 w 3177862"/>
                <a:gd name="connsiteY164" fmla="*/ 137160 h 4467166"/>
                <a:gd name="connsiteX165" fmla="*/ 1623382 w 3177862"/>
                <a:gd name="connsiteY165" fmla="*/ 114300 h 4467166"/>
                <a:gd name="connsiteX166" fmla="*/ 1543372 w 3177862"/>
                <a:gd name="connsiteY166" fmla="*/ 80010 h 4467166"/>
                <a:gd name="connsiteX167" fmla="*/ 1463362 w 3177862"/>
                <a:gd name="connsiteY167" fmla="*/ 68580 h 4467166"/>
                <a:gd name="connsiteX168" fmla="*/ 1394782 w 3177862"/>
                <a:gd name="connsiteY168" fmla="*/ 57150 h 4467166"/>
                <a:gd name="connsiteX169" fmla="*/ 1337632 w 3177862"/>
                <a:gd name="connsiteY169" fmla="*/ 45720 h 4467166"/>
                <a:gd name="connsiteX170" fmla="*/ 1234762 w 3177862"/>
                <a:gd name="connsiteY170" fmla="*/ 22860 h 4467166"/>
                <a:gd name="connsiteX171" fmla="*/ 1109032 w 3177862"/>
                <a:gd name="connsiteY171" fmla="*/ 11430 h 4467166"/>
                <a:gd name="connsiteX172" fmla="*/ 1006162 w 3177862"/>
                <a:gd name="connsiteY172" fmla="*/ 0 h 4467166"/>
                <a:gd name="connsiteX173" fmla="*/ 388942 w 3177862"/>
                <a:gd name="connsiteY173" fmla="*/ 182880 h 4467166"/>
                <a:gd name="connsiteX174" fmla="*/ 343222 w 3177862"/>
                <a:gd name="connsiteY174" fmla="*/ 217170 h 4467166"/>
                <a:gd name="connsiteX175" fmla="*/ 240352 w 3177862"/>
                <a:gd name="connsiteY175" fmla="*/ 262890 h 4467166"/>
                <a:gd name="connsiteX176" fmla="*/ 194632 w 3177862"/>
                <a:gd name="connsiteY176" fmla="*/ 365760 h 4467166"/>
                <a:gd name="connsiteX177" fmla="*/ 183202 w 3177862"/>
                <a:gd name="connsiteY177" fmla="*/ 400050 h 4467166"/>
                <a:gd name="connsiteX178" fmla="*/ 183202 w 3177862"/>
                <a:gd name="connsiteY178" fmla="*/ 434340 h 4467166"/>
                <a:gd name="connsiteX0" fmla="*/ 388942 w 3177862"/>
                <a:gd name="connsiteY0" fmla="*/ 261772 h 4466048"/>
                <a:gd name="connsiteX1" fmla="*/ 263212 w 3177862"/>
                <a:gd name="connsiteY1" fmla="*/ 364642 h 4466048"/>
                <a:gd name="connsiteX2" fmla="*/ 206062 w 3177862"/>
                <a:gd name="connsiteY2" fmla="*/ 478942 h 4466048"/>
                <a:gd name="connsiteX3" fmla="*/ 194632 w 3177862"/>
                <a:gd name="connsiteY3" fmla="*/ 581812 h 4466048"/>
                <a:gd name="connsiteX4" fmla="*/ 148912 w 3177862"/>
                <a:gd name="connsiteY4" fmla="*/ 604672 h 4466048"/>
                <a:gd name="connsiteX5" fmla="*/ 103192 w 3177862"/>
                <a:gd name="connsiteY5" fmla="*/ 650392 h 4466048"/>
                <a:gd name="connsiteX6" fmla="*/ 57472 w 3177862"/>
                <a:gd name="connsiteY6" fmla="*/ 673252 h 4466048"/>
                <a:gd name="connsiteX7" fmla="*/ 23182 w 3177862"/>
                <a:gd name="connsiteY7" fmla="*/ 696112 h 4466048"/>
                <a:gd name="connsiteX8" fmla="*/ 322 w 3177862"/>
                <a:gd name="connsiteY8" fmla="*/ 730402 h 4466048"/>
                <a:gd name="connsiteX9" fmla="*/ 11752 w 3177862"/>
                <a:gd name="connsiteY9" fmla="*/ 764692 h 4466048"/>
                <a:gd name="connsiteX10" fmla="*/ 68902 w 3177862"/>
                <a:gd name="connsiteY10" fmla="*/ 867562 h 4466048"/>
                <a:gd name="connsiteX11" fmla="*/ 80332 w 3177862"/>
                <a:gd name="connsiteY11" fmla="*/ 1050442 h 4466048"/>
                <a:gd name="connsiteX12" fmla="*/ 103192 w 3177862"/>
                <a:gd name="connsiteY12" fmla="*/ 1084732 h 4466048"/>
                <a:gd name="connsiteX13" fmla="*/ 148912 w 3177862"/>
                <a:gd name="connsiteY13" fmla="*/ 1164742 h 4466048"/>
                <a:gd name="connsiteX14" fmla="*/ 160342 w 3177862"/>
                <a:gd name="connsiteY14" fmla="*/ 1199032 h 4466048"/>
                <a:gd name="connsiteX15" fmla="*/ 194632 w 3177862"/>
                <a:gd name="connsiteY15" fmla="*/ 1290472 h 4466048"/>
                <a:gd name="connsiteX16" fmla="*/ 308932 w 3177862"/>
                <a:gd name="connsiteY16" fmla="*/ 1427632 h 4466048"/>
                <a:gd name="connsiteX17" fmla="*/ 366082 w 3177862"/>
                <a:gd name="connsiteY17" fmla="*/ 1530502 h 4466048"/>
                <a:gd name="connsiteX18" fmla="*/ 411802 w 3177862"/>
                <a:gd name="connsiteY18" fmla="*/ 1599082 h 4466048"/>
                <a:gd name="connsiteX19" fmla="*/ 434662 w 3177862"/>
                <a:gd name="connsiteY19" fmla="*/ 1633372 h 4466048"/>
                <a:gd name="connsiteX20" fmla="*/ 503242 w 3177862"/>
                <a:gd name="connsiteY20" fmla="*/ 1667662 h 4466048"/>
                <a:gd name="connsiteX21" fmla="*/ 834712 w 3177862"/>
                <a:gd name="connsiteY21" fmla="*/ 1656232 h 4466048"/>
                <a:gd name="connsiteX22" fmla="*/ 960442 w 3177862"/>
                <a:gd name="connsiteY22" fmla="*/ 1644802 h 4466048"/>
                <a:gd name="connsiteX23" fmla="*/ 983302 w 3177862"/>
                <a:gd name="connsiteY23" fmla="*/ 1679092 h 4466048"/>
                <a:gd name="connsiteX24" fmla="*/ 1017592 w 3177862"/>
                <a:gd name="connsiteY24" fmla="*/ 1713382 h 4466048"/>
                <a:gd name="connsiteX25" fmla="*/ 1029022 w 3177862"/>
                <a:gd name="connsiteY25" fmla="*/ 1747672 h 4466048"/>
                <a:gd name="connsiteX26" fmla="*/ 1109032 w 3177862"/>
                <a:gd name="connsiteY26" fmla="*/ 1861972 h 4466048"/>
                <a:gd name="connsiteX27" fmla="*/ 1154752 w 3177862"/>
                <a:gd name="connsiteY27" fmla="*/ 1884832 h 4466048"/>
                <a:gd name="connsiteX28" fmla="*/ 1200472 w 3177862"/>
                <a:gd name="connsiteY28" fmla="*/ 1930552 h 4466048"/>
                <a:gd name="connsiteX29" fmla="*/ 1280482 w 3177862"/>
                <a:gd name="connsiteY29" fmla="*/ 1976272 h 4466048"/>
                <a:gd name="connsiteX30" fmla="*/ 1543372 w 3177862"/>
                <a:gd name="connsiteY30" fmla="*/ 1999132 h 4466048"/>
                <a:gd name="connsiteX31" fmla="*/ 1577662 w 3177862"/>
                <a:gd name="connsiteY31" fmla="*/ 2010562 h 4466048"/>
                <a:gd name="connsiteX32" fmla="*/ 1600522 w 3177862"/>
                <a:gd name="connsiteY32" fmla="*/ 2079142 h 4466048"/>
                <a:gd name="connsiteX33" fmla="*/ 1623382 w 3177862"/>
                <a:gd name="connsiteY33" fmla="*/ 2113432 h 4466048"/>
                <a:gd name="connsiteX34" fmla="*/ 1600522 w 3177862"/>
                <a:gd name="connsiteY34" fmla="*/ 2262022 h 4466048"/>
                <a:gd name="connsiteX35" fmla="*/ 1577662 w 3177862"/>
                <a:gd name="connsiteY35" fmla="*/ 2364892 h 4466048"/>
                <a:gd name="connsiteX36" fmla="*/ 1566232 w 3177862"/>
                <a:gd name="connsiteY36" fmla="*/ 2399182 h 4466048"/>
                <a:gd name="connsiteX37" fmla="*/ 1520512 w 3177862"/>
                <a:gd name="connsiteY37" fmla="*/ 2467762 h 4466048"/>
                <a:gd name="connsiteX38" fmla="*/ 1497652 w 3177862"/>
                <a:gd name="connsiteY38" fmla="*/ 2502052 h 4466048"/>
                <a:gd name="connsiteX39" fmla="*/ 1509082 w 3177862"/>
                <a:gd name="connsiteY39" fmla="*/ 2844952 h 4466048"/>
                <a:gd name="connsiteX40" fmla="*/ 1531942 w 3177862"/>
                <a:gd name="connsiteY40" fmla="*/ 2890672 h 4466048"/>
                <a:gd name="connsiteX41" fmla="*/ 1589092 w 3177862"/>
                <a:gd name="connsiteY41" fmla="*/ 2959252 h 4466048"/>
                <a:gd name="connsiteX42" fmla="*/ 1634812 w 3177862"/>
                <a:gd name="connsiteY42" fmla="*/ 3050692 h 4466048"/>
                <a:gd name="connsiteX43" fmla="*/ 1657672 w 3177862"/>
                <a:gd name="connsiteY43" fmla="*/ 3084982 h 4466048"/>
                <a:gd name="connsiteX44" fmla="*/ 1669102 w 3177862"/>
                <a:gd name="connsiteY44" fmla="*/ 3142132 h 4466048"/>
                <a:gd name="connsiteX45" fmla="*/ 1691962 w 3177862"/>
                <a:gd name="connsiteY45" fmla="*/ 3176422 h 4466048"/>
                <a:gd name="connsiteX46" fmla="*/ 1806262 w 3177862"/>
                <a:gd name="connsiteY46" fmla="*/ 3245002 h 4466048"/>
                <a:gd name="connsiteX47" fmla="*/ 1817692 w 3177862"/>
                <a:gd name="connsiteY47" fmla="*/ 3313582 h 4466048"/>
                <a:gd name="connsiteX48" fmla="*/ 1851982 w 3177862"/>
                <a:gd name="connsiteY48" fmla="*/ 3393592 h 4466048"/>
                <a:gd name="connsiteX49" fmla="*/ 1863412 w 3177862"/>
                <a:gd name="connsiteY49" fmla="*/ 3485032 h 4466048"/>
                <a:gd name="connsiteX50" fmla="*/ 1886272 w 3177862"/>
                <a:gd name="connsiteY50" fmla="*/ 3565042 h 4466048"/>
                <a:gd name="connsiteX51" fmla="*/ 1863412 w 3177862"/>
                <a:gd name="connsiteY51" fmla="*/ 3839362 h 4466048"/>
                <a:gd name="connsiteX52" fmla="*/ 1851982 w 3177862"/>
                <a:gd name="connsiteY52" fmla="*/ 3885082 h 4466048"/>
                <a:gd name="connsiteX53" fmla="*/ 1829122 w 3177862"/>
                <a:gd name="connsiteY53" fmla="*/ 3919372 h 4466048"/>
                <a:gd name="connsiteX54" fmla="*/ 1783402 w 3177862"/>
                <a:gd name="connsiteY54" fmla="*/ 3999382 h 4466048"/>
                <a:gd name="connsiteX55" fmla="*/ 1737682 w 3177862"/>
                <a:gd name="connsiteY55" fmla="*/ 4033672 h 4466048"/>
                <a:gd name="connsiteX56" fmla="*/ 1691962 w 3177862"/>
                <a:gd name="connsiteY56" fmla="*/ 4136542 h 4466048"/>
                <a:gd name="connsiteX57" fmla="*/ 1669102 w 3177862"/>
                <a:gd name="connsiteY57" fmla="*/ 4170832 h 4466048"/>
                <a:gd name="connsiteX58" fmla="*/ 1646242 w 3177862"/>
                <a:gd name="connsiteY58" fmla="*/ 4239412 h 4466048"/>
                <a:gd name="connsiteX59" fmla="*/ 1634812 w 3177862"/>
                <a:gd name="connsiteY59" fmla="*/ 4273702 h 4466048"/>
                <a:gd name="connsiteX60" fmla="*/ 1646242 w 3177862"/>
                <a:gd name="connsiteY60" fmla="*/ 4456582 h 4466048"/>
                <a:gd name="connsiteX61" fmla="*/ 1714822 w 3177862"/>
                <a:gd name="connsiteY61" fmla="*/ 4445152 h 4466048"/>
                <a:gd name="connsiteX62" fmla="*/ 1737682 w 3177862"/>
                <a:gd name="connsiteY62" fmla="*/ 4388002 h 4466048"/>
                <a:gd name="connsiteX63" fmla="*/ 1760542 w 3177862"/>
                <a:gd name="connsiteY63" fmla="*/ 4319422 h 4466048"/>
                <a:gd name="connsiteX64" fmla="*/ 1806262 w 3177862"/>
                <a:gd name="connsiteY64" fmla="*/ 4239412 h 4466048"/>
                <a:gd name="connsiteX65" fmla="*/ 1851982 w 3177862"/>
                <a:gd name="connsiteY65" fmla="*/ 4170832 h 4466048"/>
                <a:gd name="connsiteX66" fmla="*/ 1863412 w 3177862"/>
                <a:gd name="connsiteY66" fmla="*/ 4136542 h 4466048"/>
                <a:gd name="connsiteX67" fmla="*/ 1943422 w 3177862"/>
                <a:gd name="connsiteY67" fmla="*/ 4022242 h 4466048"/>
                <a:gd name="connsiteX68" fmla="*/ 2012002 w 3177862"/>
                <a:gd name="connsiteY68" fmla="*/ 3976522 h 4466048"/>
                <a:gd name="connsiteX69" fmla="*/ 2046292 w 3177862"/>
                <a:gd name="connsiteY69" fmla="*/ 3953662 h 4466048"/>
                <a:gd name="connsiteX70" fmla="*/ 2126302 w 3177862"/>
                <a:gd name="connsiteY70" fmla="*/ 3930802 h 4466048"/>
                <a:gd name="connsiteX71" fmla="*/ 2172022 w 3177862"/>
                <a:gd name="connsiteY71" fmla="*/ 3907942 h 4466048"/>
                <a:gd name="connsiteX72" fmla="*/ 2252032 w 3177862"/>
                <a:gd name="connsiteY72" fmla="*/ 3850792 h 4466048"/>
                <a:gd name="connsiteX73" fmla="*/ 2286322 w 3177862"/>
                <a:gd name="connsiteY73" fmla="*/ 3816502 h 4466048"/>
                <a:gd name="connsiteX74" fmla="*/ 2332042 w 3177862"/>
                <a:gd name="connsiteY74" fmla="*/ 3805072 h 4466048"/>
                <a:gd name="connsiteX75" fmla="*/ 2423482 w 3177862"/>
                <a:gd name="connsiteY75" fmla="*/ 3736492 h 4466048"/>
                <a:gd name="connsiteX76" fmla="*/ 2503492 w 3177862"/>
                <a:gd name="connsiteY76" fmla="*/ 3690772 h 4466048"/>
                <a:gd name="connsiteX77" fmla="*/ 2560642 w 3177862"/>
                <a:gd name="connsiteY77" fmla="*/ 3622192 h 4466048"/>
                <a:gd name="connsiteX78" fmla="*/ 2594932 w 3177862"/>
                <a:gd name="connsiteY78" fmla="*/ 3599332 h 4466048"/>
                <a:gd name="connsiteX79" fmla="*/ 2629222 w 3177862"/>
                <a:gd name="connsiteY79" fmla="*/ 3553612 h 4466048"/>
                <a:gd name="connsiteX80" fmla="*/ 2652082 w 3177862"/>
                <a:gd name="connsiteY80" fmla="*/ 3519322 h 4466048"/>
                <a:gd name="connsiteX81" fmla="*/ 2697802 w 3177862"/>
                <a:gd name="connsiteY81" fmla="*/ 3485032 h 4466048"/>
                <a:gd name="connsiteX82" fmla="*/ 2720662 w 3177862"/>
                <a:gd name="connsiteY82" fmla="*/ 3450742 h 4466048"/>
                <a:gd name="connsiteX83" fmla="*/ 2777812 w 3177862"/>
                <a:gd name="connsiteY83" fmla="*/ 3382162 h 4466048"/>
                <a:gd name="connsiteX84" fmla="*/ 2823532 w 3177862"/>
                <a:gd name="connsiteY84" fmla="*/ 3290722 h 4466048"/>
                <a:gd name="connsiteX85" fmla="*/ 2834962 w 3177862"/>
                <a:gd name="connsiteY85" fmla="*/ 3245002 h 4466048"/>
                <a:gd name="connsiteX86" fmla="*/ 2903542 w 3177862"/>
                <a:gd name="connsiteY86" fmla="*/ 3142132 h 4466048"/>
                <a:gd name="connsiteX87" fmla="*/ 2926402 w 3177862"/>
                <a:gd name="connsiteY87" fmla="*/ 3107842 h 4466048"/>
                <a:gd name="connsiteX88" fmla="*/ 2949262 w 3177862"/>
                <a:gd name="connsiteY88" fmla="*/ 3073552 h 4466048"/>
                <a:gd name="connsiteX89" fmla="*/ 3017842 w 3177862"/>
                <a:gd name="connsiteY89" fmla="*/ 3004972 h 4466048"/>
                <a:gd name="connsiteX90" fmla="*/ 3074992 w 3177862"/>
                <a:gd name="connsiteY90" fmla="*/ 2936392 h 4466048"/>
                <a:gd name="connsiteX91" fmla="*/ 3086422 w 3177862"/>
                <a:gd name="connsiteY91" fmla="*/ 2902102 h 4466048"/>
                <a:gd name="connsiteX92" fmla="*/ 3143572 w 3177862"/>
                <a:gd name="connsiteY92" fmla="*/ 2833522 h 4466048"/>
                <a:gd name="connsiteX93" fmla="*/ 3177862 w 3177862"/>
                <a:gd name="connsiteY93" fmla="*/ 2764942 h 4466048"/>
                <a:gd name="connsiteX94" fmla="*/ 3155002 w 3177862"/>
                <a:gd name="connsiteY94" fmla="*/ 2684932 h 4466048"/>
                <a:gd name="connsiteX95" fmla="*/ 3120712 w 3177862"/>
                <a:gd name="connsiteY95" fmla="*/ 2616352 h 4466048"/>
                <a:gd name="connsiteX96" fmla="*/ 3086422 w 3177862"/>
                <a:gd name="connsiteY96" fmla="*/ 2502052 h 4466048"/>
                <a:gd name="connsiteX97" fmla="*/ 3052132 w 3177862"/>
                <a:gd name="connsiteY97" fmla="*/ 2479192 h 4466048"/>
                <a:gd name="connsiteX98" fmla="*/ 2926402 w 3177862"/>
                <a:gd name="connsiteY98" fmla="*/ 2456332 h 4466048"/>
                <a:gd name="connsiteX99" fmla="*/ 2834962 w 3177862"/>
                <a:gd name="connsiteY99" fmla="*/ 2433472 h 4466048"/>
                <a:gd name="connsiteX100" fmla="*/ 2789242 w 3177862"/>
                <a:gd name="connsiteY100" fmla="*/ 2364892 h 4466048"/>
                <a:gd name="connsiteX101" fmla="*/ 2766382 w 3177862"/>
                <a:gd name="connsiteY101" fmla="*/ 2330602 h 4466048"/>
                <a:gd name="connsiteX102" fmla="*/ 2697802 w 3177862"/>
                <a:gd name="connsiteY102" fmla="*/ 2296312 h 4466048"/>
                <a:gd name="connsiteX103" fmla="*/ 2629222 w 3177862"/>
                <a:gd name="connsiteY103" fmla="*/ 2182012 h 4466048"/>
                <a:gd name="connsiteX104" fmla="*/ 2594932 w 3177862"/>
                <a:gd name="connsiteY104" fmla="*/ 2170582 h 4466048"/>
                <a:gd name="connsiteX105" fmla="*/ 2480632 w 3177862"/>
                <a:gd name="connsiteY105" fmla="*/ 2102002 h 4466048"/>
                <a:gd name="connsiteX106" fmla="*/ 2446342 w 3177862"/>
                <a:gd name="connsiteY106" fmla="*/ 2090572 h 4466048"/>
                <a:gd name="connsiteX107" fmla="*/ 2400622 w 3177862"/>
                <a:gd name="connsiteY107" fmla="*/ 2056282 h 4466048"/>
                <a:gd name="connsiteX108" fmla="*/ 2332042 w 3177862"/>
                <a:gd name="connsiteY108" fmla="*/ 1987702 h 4466048"/>
                <a:gd name="connsiteX109" fmla="*/ 2263462 w 3177862"/>
                <a:gd name="connsiteY109" fmla="*/ 1953412 h 4466048"/>
                <a:gd name="connsiteX110" fmla="*/ 2229172 w 3177862"/>
                <a:gd name="connsiteY110" fmla="*/ 1930552 h 4466048"/>
                <a:gd name="connsiteX111" fmla="*/ 1920562 w 3177862"/>
                <a:gd name="connsiteY111" fmla="*/ 1953412 h 4466048"/>
                <a:gd name="connsiteX112" fmla="*/ 1806262 w 3177862"/>
                <a:gd name="connsiteY112" fmla="*/ 1976272 h 4466048"/>
                <a:gd name="connsiteX113" fmla="*/ 1497652 w 3177862"/>
                <a:gd name="connsiteY113" fmla="*/ 1964842 h 4466048"/>
                <a:gd name="connsiteX114" fmla="*/ 1429072 w 3177862"/>
                <a:gd name="connsiteY114" fmla="*/ 1919122 h 4466048"/>
                <a:gd name="connsiteX115" fmla="*/ 1383352 w 3177862"/>
                <a:gd name="connsiteY115" fmla="*/ 1850542 h 4466048"/>
                <a:gd name="connsiteX116" fmla="*/ 1349062 w 3177862"/>
                <a:gd name="connsiteY116" fmla="*/ 1816252 h 4466048"/>
                <a:gd name="connsiteX117" fmla="*/ 1303342 w 3177862"/>
                <a:gd name="connsiteY117" fmla="*/ 1759102 h 4466048"/>
                <a:gd name="connsiteX118" fmla="*/ 1269052 w 3177862"/>
                <a:gd name="connsiteY118" fmla="*/ 1690522 h 4466048"/>
                <a:gd name="connsiteX119" fmla="*/ 1234762 w 3177862"/>
                <a:gd name="connsiteY119" fmla="*/ 1679092 h 4466048"/>
                <a:gd name="connsiteX120" fmla="*/ 1154752 w 3177862"/>
                <a:gd name="connsiteY120" fmla="*/ 1690522 h 4466048"/>
                <a:gd name="connsiteX121" fmla="*/ 1109032 w 3177862"/>
                <a:gd name="connsiteY121" fmla="*/ 1701952 h 4466048"/>
                <a:gd name="connsiteX122" fmla="*/ 1063312 w 3177862"/>
                <a:gd name="connsiteY122" fmla="*/ 1690522 h 4466048"/>
                <a:gd name="connsiteX123" fmla="*/ 1051882 w 3177862"/>
                <a:gd name="connsiteY123" fmla="*/ 1404772 h 4466048"/>
                <a:gd name="connsiteX124" fmla="*/ 1017592 w 3177862"/>
                <a:gd name="connsiteY124" fmla="*/ 1393342 h 4466048"/>
                <a:gd name="connsiteX125" fmla="*/ 869002 w 3177862"/>
                <a:gd name="connsiteY125" fmla="*/ 1404772 h 4466048"/>
                <a:gd name="connsiteX126" fmla="*/ 834712 w 3177862"/>
                <a:gd name="connsiteY126" fmla="*/ 1393342 h 4466048"/>
                <a:gd name="connsiteX127" fmla="*/ 823282 w 3177862"/>
                <a:gd name="connsiteY127" fmla="*/ 1336192 h 4466048"/>
                <a:gd name="connsiteX128" fmla="*/ 811852 w 3177862"/>
                <a:gd name="connsiteY128" fmla="*/ 1301902 h 4466048"/>
                <a:gd name="connsiteX129" fmla="*/ 846142 w 3177862"/>
                <a:gd name="connsiteY129" fmla="*/ 1141882 h 4466048"/>
                <a:gd name="connsiteX130" fmla="*/ 869002 w 3177862"/>
                <a:gd name="connsiteY130" fmla="*/ 1107592 h 4466048"/>
                <a:gd name="connsiteX131" fmla="*/ 914722 w 3177862"/>
                <a:gd name="connsiteY131" fmla="*/ 1084732 h 4466048"/>
                <a:gd name="connsiteX132" fmla="*/ 1143322 w 3177862"/>
                <a:gd name="connsiteY132" fmla="*/ 1096162 h 4466048"/>
                <a:gd name="connsiteX133" fmla="*/ 1177612 w 3177862"/>
                <a:gd name="connsiteY133" fmla="*/ 1107592 h 4466048"/>
                <a:gd name="connsiteX134" fmla="*/ 1291912 w 3177862"/>
                <a:gd name="connsiteY134" fmla="*/ 1187602 h 4466048"/>
                <a:gd name="connsiteX135" fmla="*/ 1326202 w 3177862"/>
                <a:gd name="connsiteY135" fmla="*/ 1210462 h 4466048"/>
                <a:gd name="connsiteX136" fmla="*/ 1383352 w 3177862"/>
                <a:gd name="connsiteY136" fmla="*/ 1267612 h 4466048"/>
                <a:gd name="connsiteX137" fmla="*/ 1406212 w 3177862"/>
                <a:gd name="connsiteY137" fmla="*/ 1301902 h 4466048"/>
                <a:gd name="connsiteX138" fmla="*/ 1463362 w 3177862"/>
                <a:gd name="connsiteY138" fmla="*/ 1290472 h 4466048"/>
                <a:gd name="connsiteX139" fmla="*/ 1474792 w 3177862"/>
                <a:gd name="connsiteY139" fmla="*/ 1256182 h 4466048"/>
                <a:gd name="connsiteX140" fmla="*/ 1440502 w 3177862"/>
                <a:gd name="connsiteY140" fmla="*/ 1119022 h 4466048"/>
                <a:gd name="connsiteX141" fmla="*/ 1429072 w 3177862"/>
                <a:gd name="connsiteY141" fmla="*/ 1084732 h 4466048"/>
                <a:gd name="connsiteX142" fmla="*/ 1417642 w 3177862"/>
                <a:gd name="connsiteY142" fmla="*/ 1050442 h 4466048"/>
                <a:gd name="connsiteX143" fmla="*/ 1429072 w 3177862"/>
                <a:gd name="connsiteY143" fmla="*/ 981862 h 4466048"/>
                <a:gd name="connsiteX144" fmla="*/ 1451932 w 3177862"/>
                <a:gd name="connsiteY144" fmla="*/ 947572 h 4466048"/>
                <a:gd name="connsiteX145" fmla="*/ 1566232 w 3177862"/>
                <a:gd name="connsiteY145" fmla="*/ 890422 h 4466048"/>
                <a:gd name="connsiteX146" fmla="*/ 1669102 w 3177862"/>
                <a:gd name="connsiteY146" fmla="*/ 798982 h 4466048"/>
                <a:gd name="connsiteX147" fmla="*/ 1691962 w 3177862"/>
                <a:gd name="connsiteY147" fmla="*/ 753262 h 4466048"/>
                <a:gd name="connsiteX148" fmla="*/ 1703392 w 3177862"/>
                <a:gd name="connsiteY148" fmla="*/ 718972 h 4466048"/>
                <a:gd name="connsiteX149" fmla="*/ 1726252 w 3177862"/>
                <a:gd name="connsiteY149" fmla="*/ 684682 h 4466048"/>
                <a:gd name="connsiteX150" fmla="*/ 1737682 w 3177862"/>
                <a:gd name="connsiteY150" fmla="*/ 650392 h 4466048"/>
                <a:gd name="connsiteX151" fmla="*/ 1863412 w 3177862"/>
                <a:gd name="connsiteY151" fmla="*/ 593242 h 4466048"/>
                <a:gd name="connsiteX152" fmla="*/ 1931992 w 3177862"/>
                <a:gd name="connsiteY152" fmla="*/ 570382 h 4466048"/>
                <a:gd name="connsiteX153" fmla="*/ 2057722 w 3177862"/>
                <a:gd name="connsiteY153" fmla="*/ 536092 h 4466048"/>
                <a:gd name="connsiteX154" fmla="*/ 2092012 w 3177862"/>
                <a:gd name="connsiteY154" fmla="*/ 501802 h 4466048"/>
                <a:gd name="connsiteX155" fmla="*/ 2057722 w 3177862"/>
                <a:gd name="connsiteY155" fmla="*/ 467512 h 4466048"/>
                <a:gd name="connsiteX156" fmla="*/ 2012002 w 3177862"/>
                <a:gd name="connsiteY156" fmla="*/ 444652 h 4466048"/>
                <a:gd name="connsiteX157" fmla="*/ 1931992 w 3177862"/>
                <a:gd name="connsiteY157" fmla="*/ 398932 h 4466048"/>
                <a:gd name="connsiteX158" fmla="*/ 1886272 w 3177862"/>
                <a:gd name="connsiteY158" fmla="*/ 341782 h 4466048"/>
                <a:gd name="connsiteX159" fmla="*/ 1874842 w 3177862"/>
                <a:gd name="connsiteY159" fmla="*/ 238912 h 4466048"/>
                <a:gd name="connsiteX160" fmla="*/ 1863412 w 3177862"/>
                <a:gd name="connsiteY160" fmla="*/ 204622 h 4466048"/>
                <a:gd name="connsiteX161" fmla="*/ 1806262 w 3177862"/>
                <a:gd name="connsiteY161" fmla="*/ 193192 h 4466048"/>
                <a:gd name="connsiteX162" fmla="*/ 1771972 w 3177862"/>
                <a:gd name="connsiteY162" fmla="*/ 181762 h 4466048"/>
                <a:gd name="connsiteX163" fmla="*/ 1726252 w 3177862"/>
                <a:gd name="connsiteY163" fmla="*/ 158902 h 4466048"/>
                <a:gd name="connsiteX164" fmla="*/ 1691962 w 3177862"/>
                <a:gd name="connsiteY164" fmla="*/ 136042 h 4466048"/>
                <a:gd name="connsiteX165" fmla="*/ 1623382 w 3177862"/>
                <a:gd name="connsiteY165" fmla="*/ 113182 h 4466048"/>
                <a:gd name="connsiteX166" fmla="*/ 1543372 w 3177862"/>
                <a:gd name="connsiteY166" fmla="*/ 78892 h 4466048"/>
                <a:gd name="connsiteX167" fmla="*/ 1463362 w 3177862"/>
                <a:gd name="connsiteY167" fmla="*/ 67462 h 4466048"/>
                <a:gd name="connsiteX168" fmla="*/ 1394782 w 3177862"/>
                <a:gd name="connsiteY168" fmla="*/ 56032 h 4466048"/>
                <a:gd name="connsiteX169" fmla="*/ 1337632 w 3177862"/>
                <a:gd name="connsiteY169" fmla="*/ 44602 h 4466048"/>
                <a:gd name="connsiteX170" fmla="*/ 1234762 w 3177862"/>
                <a:gd name="connsiteY170" fmla="*/ 21742 h 4466048"/>
                <a:gd name="connsiteX171" fmla="*/ 1109032 w 3177862"/>
                <a:gd name="connsiteY171" fmla="*/ 10312 h 4466048"/>
                <a:gd name="connsiteX172" fmla="*/ 388942 w 3177862"/>
                <a:gd name="connsiteY172" fmla="*/ 181762 h 4466048"/>
                <a:gd name="connsiteX173" fmla="*/ 343222 w 3177862"/>
                <a:gd name="connsiteY173" fmla="*/ 216052 h 4466048"/>
                <a:gd name="connsiteX174" fmla="*/ 240352 w 3177862"/>
                <a:gd name="connsiteY174" fmla="*/ 261772 h 4466048"/>
                <a:gd name="connsiteX175" fmla="*/ 194632 w 3177862"/>
                <a:gd name="connsiteY175" fmla="*/ 364642 h 4466048"/>
                <a:gd name="connsiteX176" fmla="*/ 183202 w 3177862"/>
                <a:gd name="connsiteY176" fmla="*/ 398932 h 4466048"/>
                <a:gd name="connsiteX177" fmla="*/ 183202 w 3177862"/>
                <a:gd name="connsiteY177" fmla="*/ 433222 h 4466048"/>
                <a:gd name="connsiteX0" fmla="*/ 388942 w 3177862"/>
                <a:gd name="connsiteY0" fmla="*/ 257439 h 4461715"/>
                <a:gd name="connsiteX1" fmla="*/ 263212 w 3177862"/>
                <a:gd name="connsiteY1" fmla="*/ 360309 h 4461715"/>
                <a:gd name="connsiteX2" fmla="*/ 206062 w 3177862"/>
                <a:gd name="connsiteY2" fmla="*/ 474609 h 4461715"/>
                <a:gd name="connsiteX3" fmla="*/ 194632 w 3177862"/>
                <a:gd name="connsiteY3" fmla="*/ 577479 h 4461715"/>
                <a:gd name="connsiteX4" fmla="*/ 148912 w 3177862"/>
                <a:gd name="connsiteY4" fmla="*/ 600339 h 4461715"/>
                <a:gd name="connsiteX5" fmla="*/ 103192 w 3177862"/>
                <a:gd name="connsiteY5" fmla="*/ 646059 h 4461715"/>
                <a:gd name="connsiteX6" fmla="*/ 57472 w 3177862"/>
                <a:gd name="connsiteY6" fmla="*/ 668919 h 4461715"/>
                <a:gd name="connsiteX7" fmla="*/ 23182 w 3177862"/>
                <a:gd name="connsiteY7" fmla="*/ 691779 h 4461715"/>
                <a:gd name="connsiteX8" fmla="*/ 322 w 3177862"/>
                <a:gd name="connsiteY8" fmla="*/ 726069 h 4461715"/>
                <a:gd name="connsiteX9" fmla="*/ 11752 w 3177862"/>
                <a:gd name="connsiteY9" fmla="*/ 760359 h 4461715"/>
                <a:gd name="connsiteX10" fmla="*/ 68902 w 3177862"/>
                <a:gd name="connsiteY10" fmla="*/ 863229 h 4461715"/>
                <a:gd name="connsiteX11" fmla="*/ 80332 w 3177862"/>
                <a:gd name="connsiteY11" fmla="*/ 1046109 h 4461715"/>
                <a:gd name="connsiteX12" fmla="*/ 103192 w 3177862"/>
                <a:gd name="connsiteY12" fmla="*/ 1080399 h 4461715"/>
                <a:gd name="connsiteX13" fmla="*/ 148912 w 3177862"/>
                <a:gd name="connsiteY13" fmla="*/ 1160409 h 4461715"/>
                <a:gd name="connsiteX14" fmla="*/ 160342 w 3177862"/>
                <a:gd name="connsiteY14" fmla="*/ 1194699 h 4461715"/>
                <a:gd name="connsiteX15" fmla="*/ 194632 w 3177862"/>
                <a:gd name="connsiteY15" fmla="*/ 1286139 h 4461715"/>
                <a:gd name="connsiteX16" fmla="*/ 308932 w 3177862"/>
                <a:gd name="connsiteY16" fmla="*/ 1423299 h 4461715"/>
                <a:gd name="connsiteX17" fmla="*/ 366082 w 3177862"/>
                <a:gd name="connsiteY17" fmla="*/ 1526169 h 4461715"/>
                <a:gd name="connsiteX18" fmla="*/ 411802 w 3177862"/>
                <a:gd name="connsiteY18" fmla="*/ 1594749 h 4461715"/>
                <a:gd name="connsiteX19" fmla="*/ 434662 w 3177862"/>
                <a:gd name="connsiteY19" fmla="*/ 1629039 h 4461715"/>
                <a:gd name="connsiteX20" fmla="*/ 503242 w 3177862"/>
                <a:gd name="connsiteY20" fmla="*/ 1663329 h 4461715"/>
                <a:gd name="connsiteX21" fmla="*/ 834712 w 3177862"/>
                <a:gd name="connsiteY21" fmla="*/ 1651899 h 4461715"/>
                <a:gd name="connsiteX22" fmla="*/ 960442 w 3177862"/>
                <a:gd name="connsiteY22" fmla="*/ 1640469 h 4461715"/>
                <a:gd name="connsiteX23" fmla="*/ 983302 w 3177862"/>
                <a:gd name="connsiteY23" fmla="*/ 1674759 h 4461715"/>
                <a:gd name="connsiteX24" fmla="*/ 1017592 w 3177862"/>
                <a:gd name="connsiteY24" fmla="*/ 1709049 h 4461715"/>
                <a:gd name="connsiteX25" fmla="*/ 1029022 w 3177862"/>
                <a:gd name="connsiteY25" fmla="*/ 1743339 h 4461715"/>
                <a:gd name="connsiteX26" fmla="*/ 1109032 w 3177862"/>
                <a:gd name="connsiteY26" fmla="*/ 1857639 h 4461715"/>
                <a:gd name="connsiteX27" fmla="*/ 1154752 w 3177862"/>
                <a:gd name="connsiteY27" fmla="*/ 1880499 h 4461715"/>
                <a:gd name="connsiteX28" fmla="*/ 1200472 w 3177862"/>
                <a:gd name="connsiteY28" fmla="*/ 1926219 h 4461715"/>
                <a:gd name="connsiteX29" fmla="*/ 1280482 w 3177862"/>
                <a:gd name="connsiteY29" fmla="*/ 1971939 h 4461715"/>
                <a:gd name="connsiteX30" fmla="*/ 1543372 w 3177862"/>
                <a:gd name="connsiteY30" fmla="*/ 1994799 h 4461715"/>
                <a:gd name="connsiteX31" fmla="*/ 1577662 w 3177862"/>
                <a:gd name="connsiteY31" fmla="*/ 2006229 h 4461715"/>
                <a:gd name="connsiteX32" fmla="*/ 1600522 w 3177862"/>
                <a:gd name="connsiteY32" fmla="*/ 2074809 h 4461715"/>
                <a:gd name="connsiteX33" fmla="*/ 1623382 w 3177862"/>
                <a:gd name="connsiteY33" fmla="*/ 2109099 h 4461715"/>
                <a:gd name="connsiteX34" fmla="*/ 1600522 w 3177862"/>
                <a:gd name="connsiteY34" fmla="*/ 2257689 h 4461715"/>
                <a:gd name="connsiteX35" fmla="*/ 1577662 w 3177862"/>
                <a:gd name="connsiteY35" fmla="*/ 2360559 h 4461715"/>
                <a:gd name="connsiteX36" fmla="*/ 1566232 w 3177862"/>
                <a:gd name="connsiteY36" fmla="*/ 2394849 h 4461715"/>
                <a:gd name="connsiteX37" fmla="*/ 1520512 w 3177862"/>
                <a:gd name="connsiteY37" fmla="*/ 2463429 h 4461715"/>
                <a:gd name="connsiteX38" fmla="*/ 1497652 w 3177862"/>
                <a:gd name="connsiteY38" fmla="*/ 2497719 h 4461715"/>
                <a:gd name="connsiteX39" fmla="*/ 1509082 w 3177862"/>
                <a:gd name="connsiteY39" fmla="*/ 2840619 h 4461715"/>
                <a:gd name="connsiteX40" fmla="*/ 1531942 w 3177862"/>
                <a:gd name="connsiteY40" fmla="*/ 2886339 h 4461715"/>
                <a:gd name="connsiteX41" fmla="*/ 1589092 w 3177862"/>
                <a:gd name="connsiteY41" fmla="*/ 2954919 h 4461715"/>
                <a:gd name="connsiteX42" fmla="*/ 1634812 w 3177862"/>
                <a:gd name="connsiteY42" fmla="*/ 3046359 h 4461715"/>
                <a:gd name="connsiteX43" fmla="*/ 1657672 w 3177862"/>
                <a:gd name="connsiteY43" fmla="*/ 3080649 h 4461715"/>
                <a:gd name="connsiteX44" fmla="*/ 1669102 w 3177862"/>
                <a:gd name="connsiteY44" fmla="*/ 3137799 h 4461715"/>
                <a:gd name="connsiteX45" fmla="*/ 1691962 w 3177862"/>
                <a:gd name="connsiteY45" fmla="*/ 3172089 h 4461715"/>
                <a:gd name="connsiteX46" fmla="*/ 1806262 w 3177862"/>
                <a:gd name="connsiteY46" fmla="*/ 3240669 h 4461715"/>
                <a:gd name="connsiteX47" fmla="*/ 1817692 w 3177862"/>
                <a:gd name="connsiteY47" fmla="*/ 3309249 h 4461715"/>
                <a:gd name="connsiteX48" fmla="*/ 1851982 w 3177862"/>
                <a:gd name="connsiteY48" fmla="*/ 3389259 h 4461715"/>
                <a:gd name="connsiteX49" fmla="*/ 1863412 w 3177862"/>
                <a:gd name="connsiteY49" fmla="*/ 3480699 h 4461715"/>
                <a:gd name="connsiteX50" fmla="*/ 1886272 w 3177862"/>
                <a:gd name="connsiteY50" fmla="*/ 3560709 h 4461715"/>
                <a:gd name="connsiteX51" fmla="*/ 1863412 w 3177862"/>
                <a:gd name="connsiteY51" fmla="*/ 3835029 h 4461715"/>
                <a:gd name="connsiteX52" fmla="*/ 1851982 w 3177862"/>
                <a:gd name="connsiteY52" fmla="*/ 3880749 h 4461715"/>
                <a:gd name="connsiteX53" fmla="*/ 1829122 w 3177862"/>
                <a:gd name="connsiteY53" fmla="*/ 3915039 h 4461715"/>
                <a:gd name="connsiteX54" fmla="*/ 1783402 w 3177862"/>
                <a:gd name="connsiteY54" fmla="*/ 3995049 h 4461715"/>
                <a:gd name="connsiteX55" fmla="*/ 1737682 w 3177862"/>
                <a:gd name="connsiteY55" fmla="*/ 4029339 h 4461715"/>
                <a:gd name="connsiteX56" fmla="*/ 1691962 w 3177862"/>
                <a:gd name="connsiteY56" fmla="*/ 4132209 h 4461715"/>
                <a:gd name="connsiteX57" fmla="*/ 1669102 w 3177862"/>
                <a:gd name="connsiteY57" fmla="*/ 4166499 h 4461715"/>
                <a:gd name="connsiteX58" fmla="*/ 1646242 w 3177862"/>
                <a:gd name="connsiteY58" fmla="*/ 4235079 h 4461715"/>
                <a:gd name="connsiteX59" fmla="*/ 1634812 w 3177862"/>
                <a:gd name="connsiteY59" fmla="*/ 4269369 h 4461715"/>
                <a:gd name="connsiteX60" fmla="*/ 1646242 w 3177862"/>
                <a:gd name="connsiteY60" fmla="*/ 4452249 h 4461715"/>
                <a:gd name="connsiteX61" fmla="*/ 1714822 w 3177862"/>
                <a:gd name="connsiteY61" fmla="*/ 4440819 h 4461715"/>
                <a:gd name="connsiteX62" fmla="*/ 1737682 w 3177862"/>
                <a:gd name="connsiteY62" fmla="*/ 4383669 h 4461715"/>
                <a:gd name="connsiteX63" fmla="*/ 1760542 w 3177862"/>
                <a:gd name="connsiteY63" fmla="*/ 4315089 h 4461715"/>
                <a:gd name="connsiteX64" fmla="*/ 1806262 w 3177862"/>
                <a:gd name="connsiteY64" fmla="*/ 4235079 h 4461715"/>
                <a:gd name="connsiteX65" fmla="*/ 1851982 w 3177862"/>
                <a:gd name="connsiteY65" fmla="*/ 4166499 h 4461715"/>
                <a:gd name="connsiteX66" fmla="*/ 1863412 w 3177862"/>
                <a:gd name="connsiteY66" fmla="*/ 4132209 h 4461715"/>
                <a:gd name="connsiteX67" fmla="*/ 1943422 w 3177862"/>
                <a:gd name="connsiteY67" fmla="*/ 4017909 h 4461715"/>
                <a:gd name="connsiteX68" fmla="*/ 2012002 w 3177862"/>
                <a:gd name="connsiteY68" fmla="*/ 3972189 h 4461715"/>
                <a:gd name="connsiteX69" fmla="*/ 2046292 w 3177862"/>
                <a:gd name="connsiteY69" fmla="*/ 3949329 h 4461715"/>
                <a:gd name="connsiteX70" fmla="*/ 2126302 w 3177862"/>
                <a:gd name="connsiteY70" fmla="*/ 3926469 h 4461715"/>
                <a:gd name="connsiteX71" fmla="*/ 2172022 w 3177862"/>
                <a:gd name="connsiteY71" fmla="*/ 3903609 h 4461715"/>
                <a:gd name="connsiteX72" fmla="*/ 2252032 w 3177862"/>
                <a:gd name="connsiteY72" fmla="*/ 3846459 h 4461715"/>
                <a:gd name="connsiteX73" fmla="*/ 2286322 w 3177862"/>
                <a:gd name="connsiteY73" fmla="*/ 3812169 h 4461715"/>
                <a:gd name="connsiteX74" fmla="*/ 2332042 w 3177862"/>
                <a:gd name="connsiteY74" fmla="*/ 3800739 h 4461715"/>
                <a:gd name="connsiteX75" fmla="*/ 2423482 w 3177862"/>
                <a:gd name="connsiteY75" fmla="*/ 3732159 h 4461715"/>
                <a:gd name="connsiteX76" fmla="*/ 2503492 w 3177862"/>
                <a:gd name="connsiteY76" fmla="*/ 3686439 h 4461715"/>
                <a:gd name="connsiteX77" fmla="*/ 2560642 w 3177862"/>
                <a:gd name="connsiteY77" fmla="*/ 3617859 h 4461715"/>
                <a:gd name="connsiteX78" fmla="*/ 2594932 w 3177862"/>
                <a:gd name="connsiteY78" fmla="*/ 3594999 h 4461715"/>
                <a:gd name="connsiteX79" fmla="*/ 2629222 w 3177862"/>
                <a:gd name="connsiteY79" fmla="*/ 3549279 h 4461715"/>
                <a:gd name="connsiteX80" fmla="*/ 2652082 w 3177862"/>
                <a:gd name="connsiteY80" fmla="*/ 3514989 h 4461715"/>
                <a:gd name="connsiteX81" fmla="*/ 2697802 w 3177862"/>
                <a:gd name="connsiteY81" fmla="*/ 3480699 h 4461715"/>
                <a:gd name="connsiteX82" fmla="*/ 2720662 w 3177862"/>
                <a:gd name="connsiteY82" fmla="*/ 3446409 h 4461715"/>
                <a:gd name="connsiteX83" fmla="*/ 2777812 w 3177862"/>
                <a:gd name="connsiteY83" fmla="*/ 3377829 h 4461715"/>
                <a:gd name="connsiteX84" fmla="*/ 2823532 w 3177862"/>
                <a:gd name="connsiteY84" fmla="*/ 3286389 h 4461715"/>
                <a:gd name="connsiteX85" fmla="*/ 2834962 w 3177862"/>
                <a:gd name="connsiteY85" fmla="*/ 3240669 h 4461715"/>
                <a:gd name="connsiteX86" fmla="*/ 2903542 w 3177862"/>
                <a:gd name="connsiteY86" fmla="*/ 3137799 h 4461715"/>
                <a:gd name="connsiteX87" fmla="*/ 2926402 w 3177862"/>
                <a:gd name="connsiteY87" fmla="*/ 3103509 h 4461715"/>
                <a:gd name="connsiteX88" fmla="*/ 2949262 w 3177862"/>
                <a:gd name="connsiteY88" fmla="*/ 3069219 h 4461715"/>
                <a:gd name="connsiteX89" fmla="*/ 3017842 w 3177862"/>
                <a:gd name="connsiteY89" fmla="*/ 3000639 h 4461715"/>
                <a:gd name="connsiteX90" fmla="*/ 3074992 w 3177862"/>
                <a:gd name="connsiteY90" fmla="*/ 2932059 h 4461715"/>
                <a:gd name="connsiteX91" fmla="*/ 3086422 w 3177862"/>
                <a:gd name="connsiteY91" fmla="*/ 2897769 h 4461715"/>
                <a:gd name="connsiteX92" fmla="*/ 3143572 w 3177862"/>
                <a:gd name="connsiteY92" fmla="*/ 2829189 h 4461715"/>
                <a:gd name="connsiteX93" fmla="*/ 3177862 w 3177862"/>
                <a:gd name="connsiteY93" fmla="*/ 2760609 h 4461715"/>
                <a:gd name="connsiteX94" fmla="*/ 3155002 w 3177862"/>
                <a:gd name="connsiteY94" fmla="*/ 2680599 h 4461715"/>
                <a:gd name="connsiteX95" fmla="*/ 3120712 w 3177862"/>
                <a:gd name="connsiteY95" fmla="*/ 2612019 h 4461715"/>
                <a:gd name="connsiteX96" fmla="*/ 3086422 w 3177862"/>
                <a:gd name="connsiteY96" fmla="*/ 2497719 h 4461715"/>
                <a:gd name="connsiteX97" fmla="*/ 3052132 w 3177862"/>
                <a:gd name="connsiteY97" fmla="*/ 2474859 h 4461715"/>
                <a:gd name="connsiteX98" fmla="*/ 2926402 w 3177862"/>
                <a:gd name="connsiteY98" fmla="*/ 2451999 h 4461715"/>
                <a:gd name="connsiteX99" fmla="*/ 2834962 w 3177862"/>
                <a:gd name="connsiteY99" fmla="*/ 2429139 h 4461715"/>
                <a:gd name="connsiteX100" fmla="*/ 2789242 w 3177862"/>
                <a:gd name="connsiteY100" fmla="*/ 2360559 h 4461715"/>
                <a:gd name="connsiteX101" fmla="*/ 2766382 w 3177862"/>
                <a:gd name="connsiteY101" fmla="*/ 2326269 h 4461715"/>
                <a:gd name="connsiteX102" fmla="*/ 2697802 w 3177862"/>
                <a:gd name="connsiteY102" fmla="*/ 2291979 h 4461715"/>
                <a:gd name="connsiteX103" fmla="*/ 2629222 w 3177862"/>
                <a:gd name="connsiteY103" fmla="*/ 2177679 h 4461715"/>
                <a:gd name="connsiteX104" fmla="*/ 2594932 w 3177862"/>
                <a:gd name="connsiteY104" fmla="*/ 2166249 h 4461715"/>
                <a:gd name="connsiteX105" fmla="*/ 2480632 w 3177862"/>
                <a:gd name="connsiteY105" fmla="*/ 2097669 h 4461715"/>
                <a:gd name="connsiteX106" fmla="*/ 2446342 w 3177862"/>
                <a:gd name="connsiteY106" fmla="*/ 2086239 h 4461715"/>
                <a:gd name="connsiteX107" fmla="*/ 2400622 w 3177862"/>
                <a:gd name="connsiteY107" fmla="*/ 2051949 h 4461715"/>
                <a:gd name="connsiteX108" fmla="*/ 2332042 w 3177862"/>
                <a:gd name="connsiteY108" fmla="*/ 1983369 h 4461715"/>
                <a:gd name="connsiteX109" fmla="*/ 2263462 w 3177862"/>
                <a:gd name="connsiteY109" fmla="*/ 1949079 h 4461715"/>
                <a:gd name="connsiteX110" fmla="*/ 2229172 w 3177862"/>
                <a:gd name="connsiteY110" fmla="*/ 1926219 h 4461715"/>
                <a:gd name="connsiteX111" fmla="*/ 1920562 w 3177862"/>
                <a:gd name="connsiteY111" fmla="*/ 1949079 h 4461715"/>
                <a:gd name="connsiteX112" fmla="*/ 1806262 w 3177862"/>
                <a:gd name="connsiteY112" fmla="*/ 1971939 h 4461715"/>
                <a:gd name="connsiteX113" fmla="*/ 1497652 w 3177862"/>
                <a:gd name="connsiteY113" fmla="*/ 1960509 h 4461715"/>
                <a:gd name="connsiteX114" fmla="*/ 1429072 w 3177862"/>
                <a:gd name="connsiteY114" fmla="*/ 1914789 h 4461715"/>
                <a:gd name="connsiteX115" fmla="*/ 1383352 w 3177862"/>
                <a:gd name="connsiteY115" fmla="*/ 1846209 h 4461715"/>
                <a:gd name="connsiteX116" fmla="*/ 1349062 w 3177862"/>
                <a:gd name="connsiteY116" fmla="*/ 1811919 h 4461715"/>
                <a:gd name="connsiteX117" fmla="*/ 1303342 w 3177862"/>
                <a:gd name="connsiteY117" fmla="*/ 1754769 h 4461715"/>
                <a:gd name="connsiteX118" fmla="*/ 1269052 w 3177862"/>
                <a:gd name="connsiteY118" fmla="*/ 1686189 h 4461715"/>
                <a:gd name="connsiteX119" fmla="*/ 1234762 w 3177862"/>
                <a:gd name="connsiteY119" fmla="*/ 1674759 h 4461715"/>
                <a:gd name="connsiteX120" fmla="*/ 1154752 w 3177862"/>
                <a:gd name="connsiteY120" fmla="*/ 1686189 h 4461715"/>
                <a:gd name="connsiteX121" fmla="*/ 1109032 w 3177862"/>
                <a:gd name="connsiteY121" fmla="*/ 1697619 h 4461715"/>
                <a:gd name="connsiteX122" fmla="*/ 1063312 w 3177862"/>
                <a:gd name="connsiteY122" fmla="*/ 1686189 h 4461715"/>
                <a:gd name="connsiteX123" fmla="*/ 1051882 w 3177862"/>
                <a:gd name="connsiteY123" fmla="*/ 1400439 h 4461715"/>
                <a:gd name="connsiteX124" fmla="*/ 1017592 w 3177862"/>
                <a:gd name="connsiteY124" fmla="*/ 1389009 h 4461715"/>
                <a:gd name="connsiteX125" fmla="*/ 869002 w 3177862"/>
                <a:gd name="connsiteY125" fmla="*/ 1400439 h 4461715"/>
                <a:gd name="connsiteX126" fmla="*/ 834712 w 3177862"/>
                <a:gd name="connsiteY126" fmla="*/ 1389009 h 4461715"/>
                <a:gd name="connsiteX127" fmla="*/ 823282 w 3177862"/>
                <a:gd name="connsiteY127" fmla="*/ 1331859 h 4461715"/>
                <a:gd name="connsiteX128" fmla="*/ 811852 w 3177862"/>
                <a:gd name="connsiteY128" fmla="*/ 1297569 h 4461715"/>
                <a:gd name="connsiteX129" fmla="*/ 846142 w 3177862"/>
                <a:gd name="connsiteY129" fmla="*/ 1137549 h 4461715"/>
                <a:gd name="connsiteX130" fmla="*/ 869002 w 3177862"/>
                <a:gd name="connsiteY130" fmla="*/ 1103259 h 4461715"/>
                <a:gd name="connsiteX131" fmla="*/ 914722 w 3177862"/>
                <a:gd name="connsiteY131" fmla="*/ 1080399 h 4461715"/>
                <a:gd name="connsiteX132" fmla="*/ 1143322 w 3177862"/>
                <a:gd name="connsiteY132" fmla="*/ 1091829 h 4461715"/>
                <a:gd name="connsiteX133" fmla="*/ 1177612 w 3177862"/>
                <a:gd name="connsiteY133" fmla="*/ 1103259 h 4461715"/>
                <a:gd name="connsiteX134" fmla="*/ 1291912 w 3177862"/>
                <a:gd name="connsiteY134" fmla="*/ 1183269 h 4461715"/>
                <a:gd name="connsiteX135" fmla="*/ 1326202 w 3177862"/>
                <a:gd name="connsiteY135" fmla="*/ 1206129 h 4461715"/>
                <a:gd name="connsiteX136" fmla="*/ 1383352 w 3177862"/>
                <a:gd name="connsiteY136" fmla="*/ 1263279 h 4461715"/>
                <a:gd name="connsiteX137" fmla="*/ 1406212 w 3177862"/>
                <a:gd name="connsiteY137" fmla="*/ 1297569 h 4461715"/>
                <a:gd name="connsiteX138" fmla="*/ 1463362 w 3177862"/>
                <a:gd name="connsiteY138" fmla="*/ 1286139 h 4461715"/>
                <a:gd name="connsiteX139" fmla="*/ 1474792 w 3177862"/>
                <a:gd name="connsiteY139" fmla="*/ 1251849 h 4461715"/>
                <a:gd name="connsiteX140" fmla="*/ 1440502 w 3177862"/>
                <a:gd name="connsiteY140" fmla="*/ 1114689 h 4461715"/>
                <a:gd name="connsiteX141" fmla="*/ 1429072 w 3177862"/>
                <a:gd name="connsiteY141" fmla="*/ 1080399 h 4461715"/>
                <a:gd name="connsiteX142" fmla="*/ 1417642 w 3177862"/>
                <a:gd name="connsiteY142" fmla="*/ 1046109 h 4461715"/>
                <a:gd name="connsiteX143" fmla="*/ 1429072 w 3177862"/>
                <a:gd name="connsiteY143" fmla="*/ 977529 h 4461715"/>
                <a:gd name="connsiteX144" fmla="*/ 1451932 w 3177862"/>
                <a:gd name="connsiteY144" fmla="*/ 943239 h 4461715"/>
                <a:gd name="connsiteX145" fmla="*/ 1566232 w 3177862"/>
                <a:gd name="connsiteY145" fmla="*/ 886089 h 4461715"/>
                <a:gd name="connsiteX146" fmla="*/ 1669102 w 3177862"/>
                <a:gd name="connsiteY146" fmla="*/ 794649 h 4461715"/>
                <a:gd name="connsiteX147" fmla="*/ 1691962 w 3177862"/>
                <a:gd name="connsiteY147" fmla="*/ 748929 h 4461715"/>
                <a:gd name="connsiteX148" fmla="*/ 1703392 w 3177862"/>
                <a:gd name="connsiteY148" fmla="*/ 714639 h 4461715"/>
                <a:gd name="connsiteX149" fmla="*/ 1726252 w 3177862"/>
                <a:gd name="connsiteY149" fmla="*/ 680349 h 4461715"/>
                <a:gd name="connsiteX150" fmla="*/ 1737682 w 3177862"/>
                <a:gd name="connsiteY150" fmla="*/ 646059 h 4461715"/>
                <a:gd name="connsiteX151" fmla="*/ 1863412 w 3177862"/>
                <a:gd name="connsiteY151" fmla="*/ 588909 h 4461715"/>
                <a:gd name="connsiteX152" fmla="*/ 1931992 w 3177862"/>
                <a:gd name="connsiteY152" fmla="*/ 566049 h 4461715"/>
                <a:gd name="connsiteX153" fmla="*/ 2057722 w 3177862"/>
                <a:gd name="connsiteY153" fmla="*/ 531759 h 4461715"/>
                <a:gd name="connsiteX154" fmla="*/ 2092012 w 3177862"/>
                <a:gd name="connsiteY154" fmla="*/ 497469 h 4461715"/>
                <a:gd name="connsiteX155" fmla="*/ 2057722 w 3177862"/>
                <a:gd name="connsiteY155" fmla="*/ 463179 h 4461715"/>
                <a:gd name="connsiteX156" fmla="*/ 2012002 w 3177862"/>
                <a:gd name="connsiteY156" fmla="*/ 440319 h 4461715"/>
                <a:gd name="connsiteX157" fmla="*/ 1931992 w 3177862"/>
                <a:gd name="connsiteY157" fmla="*/ 394599 h 4461715"/>
                <a:gd name="connsiteX158" fmla="*/ 1886272 w 3177862"/>
                <a:gd name="connsiteY158" fmla="*/ 337449 h 4461715"/>
                <a:gd name="connsiteX159" fmla="*/ 1874842 w 3177862"/>
                <a:gd name="connsiteY159" fmla="*/ 234579 h 4461715"/>
                <a:gd name="connsiteX160" fmla="*/ 1863412 w 3177862"/>
                <a:gd name="connsiteY160" fmla="*/ 200289 h 4461715"/>
                <a:gd name="connsiteX161" fmla="*/ 1806262 w 3177862"/>
                <a:gd name="connsiteY161" fmla="*/ 188859 h 4461715"/>
                <a:gd name="connsiteX162" fmla="*/ 1771972 w 3177862"/>
                <a:gd name="connsiteY162" fmla="*/ 177429 h 4461715"/>
                <a:gd name="connsiteX163" fmla="*/ 1726252 w 3177862"/>
                <a:gd name="connsiteY163" fmla="*/ 154569 h 4461715"/>
                <a:gd name="connsiteX164" fmla="*/ 1691962 w 3177862"/>
                <a:gd name="connsiteY164" fmla="*/ 131709 h 4461715"/>
                <a:gd name="connsiteX165" fmla="*/ 1623382 w 3177862"/>
                <a:gd name="connsiteY165" fmla="*/ 108849 h 4461715"/>
                <a:gd name="connsiteX166" fmla="*/ 1543372 w 3177862"/>
                <a:gd name="connsiteY166" fmla="*/ 74559 h 4461715"/>
                <a:gd name="connsiteX167" fmla="*/ 1463362 w 3177862"/>
                <a:gd name="connsiteY167" fmla="*/ 63129 h 4461715"/>
                <a:gd name="connsiteX168" fmla="*/ 1394782 w 3177862"/>
                <a:gd name="connsiteY168" fmla="*/ 51699 h 4461715"/>
                <a:gd name="connsiteX169" fmla="*/ 1337632 w 3177862"/>
                <a:gd name="connsiteY169" fmla="*/ 40269 h 4461715"/>
                <a:gd name="connsiteX170" fmla="*/ 1109032 w 3177862"/>
                <a:gd name="connsiteY170" fmla="*/ 5979 h 4461715"/>
                <a:gd name="connsiteX171" fmla="*/ 388942 w 3177862"/>
                <a:gd name="connsiteY171" fmla="*/ 177429 h 4461715"/>
                <a:gd name="connsiteX172" fmla="*/ 343222 w 3177862"/>
                <a:gd name="connsiteY172" fmla="*/ 211719 h 4461715"/>
                <a:gd name="connsiteX173" fmla="*/ 240352 w 3177862"/>
                <a:gd name="connsiteY173" fmla="*/ 257439 h 4461715"/>
                <a:gd name="connsiteX174" fmla="*/ 194632 w 3177862"/>
                <a:gd name="connsiteY174" fmla="*/ 360309 h 4461715"/>
                <a:gd name="connsiteX175" fmla="*/ 183202 w 3177862"/>
                <a:gd name="connsiteY175" fmla="*/ 394599 h 4461715"/>
                <a:gd name="connsiteX176" fmla="*/ 183202 w 3177862"/>
                <a:gd name="connsiteY176" fmla="*/ 428889 h 4461715"/>
                <a:gd name="connsiteX0" fmla="*/ 388942 w 3177862"/>
                <a:gd name="connsiteY0" fmla="*/ 256044 h 4460320"/>
                <a:gd name="connsiteX1" fmla="*/ 263212 w 3177862"/>
                <a:gd name="connsiteY1" fmla="*/ 358914 h 4460320"/>
                <a:gd name="connsiteX2" fmla="*/ 206062 w 3177862"/>
                <a:gd name="connsiteY2" fmla="*/ 473214 h 4460320"/>
                <a:gd name="connsiteX3" fmla="*/ 194632 w 3177862"/>
                <a:gd name="connsiteY3" fmla="*/ 576084 h 4460320"/>
                <a:gd name="connsiteX4" fmla="*/ 148912 w 3177862"/>
                <a:gd name="connsiteY4" fmla="*/ 598944 h 4460320"/>
                <a:gd name="connsiteX5" fmla="*/ 103192 w 3177862"/>
                <a:gd name="connsiteY5" fmla="*/ 644664 h 4460320"/>
                <a:gd name="connsiteX6" fmla="*/ 57472 w 3177862"/>
                <a:gd name="connsiteY6" fmla="*/ 667524 h 4460320"/>
                <a:gd name="connsiteX7" fmla="*/ 23182 w 3177862"/>
                <a:gd name="connsiteY7" fmla="*/ 690384 h 4460320"/>
                <a:gd name="connsiteX8" fmla="*/ 322 w 3177862"/>
                <a:gd name="connsiteY8" fmla="*/ 724674 h 4460320"/>
                <a:gd name="connsiteX9" fmla="*/ 11752 w 3177862"/>
                <a:gd name="connsiteY9" fmla="*/ 758964 h 4460320"/>
                <a:gd name="connsiteX10" fmla="*/ 68902 w 3177862"/>
                <a:gd name="connsiteY10" fmla="*/ 861834 h 4460320"/>
                <a:gd name="connsiteX11" fmla="*/ 80332 w 3177862"/>
                <a:gd name="connsiteY11" fmla="*/ 1044714 h 4460320"/>
                <a:gd name="connsiteX12" fmla="*/ 103192 w 3177862"/>
                <a:gd name="connsiteY12" fmla="*/ 1079004 h 4460320"/>
                <a:gd name="connsiteX13" fmla="*/ 148912 w 3177862"/>
                <a:gd name="connsiteY13" fmla="*/ 1159014 h 4460320"/>
                <a:gd name="connsiteX14" fmla="*/ 160342 w 3177862"/>
                <a:gd name="connsiteY14" fmla="*/ 1193304 h 4460320"/>
                <a:gd name="connsiteX15" fmla="*/ 194632 w 3177862"/>
                <a:gd name="connsiteY15" fmla="*/ 1284744 h 4460320"/>
                <a:gd name="connsiteX16" fmla="*/ 308932 w 3177862"/>
                <a:gd name="connsiteY16" fmla="*/ 1421904 h 4460320"/>
                <a:gd name="connsiteX17" fmla="*/ 366082 w 3177862"/>
                <a:gd name="connsiteY17" fmla="*/ 1524774 h 4460320"/>
                <a:gd name="connsiteX18" fmla="*/ 411802 w 3177862"/>
                <a:gd name="connsiteY18" fmla="*/ 1593354 h 4460320"/>
                <a:gd name="connsiteX19" fmla="*/ 434662 w 3177862"/>
                <a:gd name="connsiteY19" fmla="*/ 1627644 h 4460320"/>
                <a:gd name="connsiteX20" fmla="*/ 503242 w 3177862"/>
                <a:gd name="connsiteY20" fmla="*/ 1661934 h 4460320"/>
                <a:gd name="connsiteX21" fmla="*/ 834712 w 3177862"/>
                <a:gd name="connsiteY21" fmla="*/ 1650504 h 4460320"/>
                <a:gd name="connsiteX22" fmla="*/ 960442 w 3177862"/>
                <a:gd name="connsiteY22" fmla="*/ 1639074 h 4460320"/>
                <a:gd name="connsiteX23" fmla="*/ 983302 w 3177862"/>
                <a:gd name="connsiteY23" fmla="*/ 1673364 h 4460320"/>
                <a:gd name="connsiteX24" fmla="*/ 1017592 w 3177862"/>
                <a:gd name="connsiteY24" fmla="*/ 1707654 h 4460320"/>
                <a:gd name="connsiteX25" fmla="*/ 1029022 w 3177862"/>
                <a:gd name="connsiteY25" fmla="*/ 1741944 h 4460320"/>
                <a:gd name="connsiteX26" fmla="*/ 1109032 w 3177862"/>
                <a:gd name="connsiteY26" fmla="*/ 1856244 h 4460320"/>
                <a:gd name="connsiteX27" fmla="*/ 1154752 w 3177862"/>
                <a:gd name="connsiteY27" fmla="*/ 1879104 h 4460320"/>
                <a:gd name="connsiteX28" fmla="*/ 1200472 w 3177862"/>
                <a:gd name="connsiteY28" fmla="*/ 1924824 h 4460320"/>
                <a:gd name="connsiteX29" fmla="*/ 1280482 w 3177862"/>
                <a:gd name="connsiteY29" fmla="*/ 1970544 h 4460320"/>
                <a:gd name="connsiteX30" fmla="*/ 1543372 w 3177862"/>
                <a:gd name="connsiteY30" fmla="*/ 1993404 h 4460320"/>
                <a:gd name="connsiteX31" fmla="*/ 1577662 w 3177862"/>
                <a:gd name="connsiteY31" fmla="*/ 2004834 h 4460320"/>
                <a:gd name="connsiteX32" fmla="*/ 1600522 w 3177862"/>
                <a:gd name="connsiteY32" fmla="*/ 2073414 h 4460320"/>
                <a:gd name="connsiteX33" fmla="*/ 1623382 w 3177862"/>
                <a:gd name="connsiteY33" fmla="*/ 2107704 h 4460320"/>
                <a:gd name="connsiteX34" fmla="*/ 1600522 w 3177862"/>
                <a:gd name="connsiteY34" fmla="*/ 2256294 h 4460320"/>
                <a:gd name="connsiteX35" fmla="*/ 1577662 w 3177862"/>
                <a:gd name="connsiteY35" fmla="*/ 2359164 h 4460320"/>
                <a:gd name="connsiteX36" fmla="*/ 1566232 w 3177862"/>
                <a:gd name="connsiteY36" fmla="*/ 2393454 h 4460320"/>
                <a:gd name="connsiteX37" fmla="*/ 1520512 w 3177862"/>
                <a:gd name="connsiteY37" fmla="*/ 2462034 h 4460320"/>
                <a:gd name="connsiteX38" fmla="*/ 1497652 w 3177862"/>
                <a:gd name="connsiteY38" fmla="*/ 2496324 h 4460320"/>
                <a:gd name="connsiteX39" fmla="*/ 1509082 w 3177862"/>
                <a:gd name="connsiteY39" fmla="*/ 2839224 h 4460320"/>
                <a:gd name="connsiteX40" fmla="*/ 1531942 w 3177862"/>
                <a:gd name="connsiteY40" fmla="*/ 2884944 h 4460320"/>
                <a:gd name="connsiteX41" fmla="*/ 1589092 w 3177862"/>
                <a:gd name="connsiteY41" fmla="*/ 2953524 h 4460320"/>
                <a:gd name="connsiteX42" fmla="*/ 1634812 w 3177862"/>
                <a:gd name="connsiteY42" fmla="*/ 3044964 h 4460320"/>
                <a:gd name="connsiteX43" fmla="*/ 1657672 w 3177862"/>
                <a:gd name="connsiteY43" fmla="*/ 3079254 h 4460320"/>
                <a:gd name="connsiteX44" fmla="*/ 1669102 w 3177862"/>
                <a:gd name="connsiteY44" fmla="*/ 3136404 h 4460320"/>
                <a:gd name="connsiteX45" fmla="*/ 1691962 w 3177862"/>
                <a:gd name="connsiteY45" fmla="*/ 3170694 h 4460320"/>
                <a:gd name="connsiteX46" fmla="*/ 1806262 w 3177862"/>
                <a:gd name="connsiteY46" fmla="*/ 3239274 h 4460320"/>
                <a:gd name="connsiteX47" fmla="*/ 1817692 w 3177862"/>
                <a:gd name="connsiteY47" fmla="*/ 3307854 h 4460320"/>
                <a:gd name="connsiteX48" fmla="*/ 1851982 w 3177862"/>
                <a:gd name="connsiteY48" fmla="*/ 3387864 h 4460320"/>
                <a:gd name="connsiteX49" fmla="*/ 1863412 w 3177862"/>
                <a:gd name="connsiteY49" fmla="*/ 3479304 h 4460320"/>
                <a:gd name="connsiteX50" fmla="*/ 1886272 w 3177862"/>
                <a:gd name="connsiteY50" fmla="*/ 3559314 h 4460320"/>
                <a:gd name="connsiteX51" fmla="*/ 1863412 w 3177862"/>
                <a:gd name="connsiteY51" fmla="*/ 3833634 h 4460320"/>
                <a:gd name="connsiteX52" fmla="*/ 1851982 w 3177862"/>
                <a:gd name="connsiteY52" fmla="*/ 3879354 h 4460320"/>
                <a:gd name="connsiteX53" fmla="*/ 1829122 w 3177862"/>
                <a:gd name="connsiteY53" fmla="*/ 3913644 h 4460320"/>
                <a:gd name="connsiteX54" fmla="*/ 1783402 w 3177862"/>
                <a:gd name="connsiteY54" fmla="*/ 3993654 h 4460320"/>
                <a:gd name="connsiteX55" fmla="*/ 1737682 w 3177862"/>
                <a:gd name="connsiteY55" fmla="*/ 4027944 h 4460320"/>
                <a:gd name="connsiteX56" fmla="*/ 1691962 w 3177862"/>
                <a:gd name="connsiteY56" fmla="*/ 4130814 h 4460320"/>
                <a:gd name="connsiteX57" fmla="*/ 1669102 w 3177862"/>
                <a:gd name="connsiteY57" fmla="*/ 4165104 h 4460320"/>
                <a:gd name="connsiteX58" fmla="*/ 1646242 w 3177862"/>
                <a:gd name="connsiteY58" fmla="*/ 4233684 h 4460320"/>
                <a:gd name="connsiteX59" fmla="*/ 1634812 w 3177862"/>
                <a:gd name="connsiteY59" fmla="*/ 4267974 h 4460320"/>
                <a:gd name="connsiteX60" fmla="*/ 1646242 w 3177862"/>
                <a:gd name="connsiteY60" fmla="*/ 4450854 h 4460320"/>
                <a:gd name="connsiteX61" fmla="*/ 1714822 w 3177862"/>
                <a:gd name="connsiteY61" fmla="*/ 4439424 h 4460320"/>
                <a:gd name="connsiteX62" fmla="*/ 1737682 w 3177862"/>
                <a:gd name="connsiteY62" fmla="*/ 4382274 h 4460320"/>
                <a:gd name="connsiteX63" fmla="*/ 1760542 w 3177862"/>
                <a:gd name="connsiteY63" fmla="*/ 4313694 h 4460320"/>
                <a:gd name="connsiteX64" fmla="*/ 1806262 w 3177862"/>
                <a:gd name="connsiteY64" fmla="*/ 4233684 h 4460320"/>
                <a:gd name="connsiteX65" fmla="*/ 1851982 w 3177862"/>
                <a:gd name="connsiteY65" fmla="*/ 4165104 h 4460320"/>
                <a:gd name="connsiteX66" fmla="*/ 1863412 w 3177862"/>
                <a:gd name="connsiteY66" fmla="*/ 4130814 h 4460320"/>
                <a:gd name="connsiteX67" fmla="*/ 1943422 w 3177862"/>
                <a:gd name="connsiteY67" fmla="*/ 4016514 h 4460320"/>
                <a:gd name="connsiteX68" fmla="*/ 2012002 w 3177862"/>
                <a:gd name="connsiteY68" fmla="*/ 3970794 h 4460320"/>
                <a:gd name="connsiteX69" fmla="*/ 2046292 w 3177862"/>
                <a:gd name="connsiteY69" fmla="*/ 3947934 h 4460320"/>
                <a:gd name="connsiteX70" fmla="*/ 2126302 w 3177862"/>
                <a:gd name="connsiteY70" fmla="*/ 3925074 h 4460320"/>
                <a:gd name="connsiteX71" fmla="*/ 2172022 w 3177862"/>
                <a:gd name="connsiteY71" fmla="*/ 3902214 h 4460320"/>
                <a:gd name="connsiteX72" fmla="*/ 2252032 w 3177862"/>
                <a:gd name="connsiteY72" fmla="*/ 3845064 h 4460320"/>
                <a:gd name="connsiteX73" fmla="*/ 2286322 w 3177862"/>
                <a:gd name="connsiteY73" fmla="*/ 3810774 h 4460320"/>
                <a:gd name="connsiteX74" fmla="*/ 2332042 w 3177862"/>
                <a:gd name="connsiteY74" fmla="*/ 3799344 h 4460320"/>
                <a:gd name="connsiteX75" fmla="*/ 2423482 w 3177862"/>
                <a:gd name="connsiteY75" fmla="*/ 3730764 h 4460320"/>
                <a:gd name="connsiteX76" fmla="*/ 2503492 w 3177862"/>
                <a:gd name="connsiteY76" fmla="*/ 3685044 h 4460320"/>
                <a:gd name="connsiteX77" fmla="*/ 2560642 w 3177862"/>
                <a:gd name="connsiteY77" fmla="*/ 3616464 h 4460320"/>
                <a:gd name="connsiteX78" fmla="*/ 2594932 w 3177862"/>
                <a:gd name="connsiteY78" fmla="*/ 3593604 h 4460320"/>
                <a:gd name="connsiteX79" fmla="*/ 2629222 w 3177862"/>
                <a:gd name="connsiteY79" fmla="*/ 3547884 h 4460320"/>
                <a:gd name="connsiteX80" fmla="*/ 2652082 w 3177862"/>
                <a:gd name="connsiteY80" fmla="*/ 3513594 h 4460320"/>
                <a:gd name="connsiteX81" fmla="*/ 2697802 w 3177862"/>
                <a:gd name="connsiteY81" fmla="*/ 3479304 h 4460320"/>
                <a:gd name="connsiteX82" fmla="*/ 2720662 w 3177862"/>
                <a:gd name="connsiteY82" fmla="*/ 3445014 h 4460320"/>
                <a:gd name="connsiteX83" fmla="*/ 2777812 w 3177862"/>
                <a:gd name="connsiteY83" fmla="*/ 3376434 h 4460320"/>
                <a:gd name="connsiteX84" fmla="*/ 2823532 w 3177862"/>
                <a:gd name="connsiteY84" fmla="*/ 3284994 h 4460320"/>
                <a:gd name="connsiteX85" fmla="*/ 2834962 w 3177862"/>
                <a:gd name="connsiteY85" fmla="*/ 3239274 h 4460320"/>
                <a:gd name="connsiteX86" fmla="*/ 2903542 w 3177862"/>
                <a:gd name="connsiteY86" fmla="*/ 3136404 h 4460320"/>
                <a:gd name="connsiteX87" fmla="*/ 2926402 w 3177862"/>
                <a:gd name="connsiteY87" fmla="*/ 3102114 h 4460320"/>
                <a:gd name="connsiteX88" fmla="*/ 2949262 w 3177862"/>
                <a:gd name="connsiteY88" fmla="*/ 3067824 h 4460320"/>
                <a:gd name="connsiteX89" fmla="*/ 3017842 w 3177862"/>
                <a:gd name="connsiteY89" fmla="*/ 2999244 h 4460320"/>
                <a:gd name="connsiteX90" fmla="*/ 3074992 w 3177862"/>
                <a:gd name="connsiteY90" fmla="*/ 2930664 h 4460320"/>
                <a:gd name="connsiteX91" fmla="*/ 3086422 w 3177862"/>
                <a:gd name="connsiteY91" fmla="*/ 2896374 h 4460320"/>
                <a:gd name="connsiteX92" fmla="*/ 3143572 w 3177862"/>
                <a:gd name="connsiteY92" fmla="*/ 2827794 h 4460320"/>
                <a:gd name="connsiteX93" fmla="*/ 3177862 w 3177862"/>
                <a:gd name="connsiteY93" fmla="*/ 2759214 h 4460320"/>
                <a:gd name="connsiteX94" fmla="*/ 3155002 w 3177862"/>
                <a:gd name="connsiteY94" fmla="*/ 2679204 h 4460320"/>
                <a:gd name="connsiteX95" fmla="*/ 3120712 w 3177862"/>
                <a:gd name="connsiteY95" fmla="*/ 2610624 h 4460320"/>
                <a:gd name="connsiteX96" fmla="*/ 3086422 w 3177862"/>
                <a:gd name="connsiteY96" fmla="*/ 2496324 h 4460320"/>
                <a:gd name="connsiteX97" fmla="*/ 3052132 w 3177862"/>
                <a:gd name="connsiteY97" fmla="*/ 2473464 h 4460320"/>
                <a:gd name="connsiteX98" fmla="*/ 2926402 w 3177862"/>
                <a:gd name="connsiteY98" fmla="*/ 2450604 h 4460320"/>
                <a:gd name="connsiteX99" fmla="*/ 2834962 w 3177862"/>
                <a:gd name="connsiteY99" fmla="*/ 2427744 h 4460320"/>
                <a:gd name="connsiteX100" fmla="*/ 2789242 w 3177862"/>
                <a:gd name="connsiteY100" fmla="*/ 2359164 h 4460320"/>
                <a:gd name="connsiteX101" fmla="*/ 2766382 w 3177862"/>
                <a:gd name="connsiteY101" fmla="*/ 2324874 h 4460320"/>
                <a:gd name="connsiteX102" fmla="*/ 2697802 w 3177862"/>
                <a:gd name="connsiteY102" fmla="*/ 2290584 h 4460320"/>
                <a:gd name="connsiteX103" fmla="*/ 2629222 w 3177862"/>
                <a:gd name="connsiteY103" fmla="*/ 2176284 h 4460320"/>
                <a:gd name="connsiteX104" fmla="*/ 2594932 w 3177862"/>
                <a:gd name="connsiteY104" fmla="*/ 2164854 h 4460320"/>
                <a:gd name="connsiteX105" fmla="*/ 2480632 w 3177862"/>
                <a:gd name="connsiteY105" fmla="*/ 2096274 h 4460320"/>
                <a:gd name="connsiteX106" fmla="*/ 2446342 w 3177862"/>
                <a:gd name="connsiteY106" fmla="*/ 2084844 h 4460320"/>
                <a:gd name="connsiteX107" fmla="*/ 2400622 w 3177862"/>
                <a:gd name="connsiteY107" fmla="*/ 2050554 h 4460320"/>
                <a:gd name="connsiteX108" fmla="*/ 2332042 w 3177862"/>
                <a:gd name="connsiteY108" fmla="*/ 1981974 h 4460320"/>
                <a:gd name="connsiteX109" fmla="*/ 2263462 w 3177862"/>
                <a:gd name="connsiteY109" fmla="*/ 1947684 h 4460320"/>
                <a:gd name="connsiteX110" fmla="*/ 2229172 w 3177862"/>
                <a:gd name="connsiteY110" fmla="*/ 1924824 h 4460320"/>
                <a:gd name="connsiteX111" fmla="*/ 1920562 w 3177862"/>
                <a:gd name="connsiteY111" fmla="*/ 1947684 h 4460320"/>
                <a:gd name="connsiteX112" fmla="*/ 1806262 w 3177862"/>
                <a:gd name="connsiteY112" fmla="*/ 1970544 h 4460320"/>
                <a:gd name="connsiteX113" fmla="*/ 1497652 w 3177862"/>
                <a:gd name="connsiteY113" fmla="*/ 1959114 h 4460320"/>
                <a:gd name="connsiteX114" fmla="*/ 1429072 w 3177862"/>
                <a:gd name="connsiteY114" fmla="*/ 1913394 h 4460320"/>
                <a:gd name="connsiteX115" fmla="*/ 1383352 w 3177862"/>
                <a:gd name="connsiteY115" fmla="*/ 1844814 h 4460320"/>
                <a:gd name="connsiteX116" fmla="*/ 1349062 w 3177862"/>
                <a:gd name="connsiteY116" fmla="*/ 1810524 h 4460320"/>
                <a:gd name="connsiteX117" fmla="*/ 1303342 w 3177862"/>
                <a:gd name="connsiteY117" fmla="*/ 1753374 h 4460320"/>
                <a:gd name="connsiteX118" fmla="*/ 1269052 w 3177862"/>
                <a:gd name="connsiteY118" fmla="*/ 1684794 h 4460320"/>
                <a:gd name="connsiteX119" fmla="*/ 1234762 w 3177862"/>
                <a:gd name="connsiteY119" fmla="*/ 1673364 h 4460320"/>
                <a:gd name="connsiteX120" fmla="*/ 1154752 w 3177862"/>
                <a:gd name="connsiteY120" fmla="*/ 1684794 h 4460320"/>
                <a:gd name="connsiteX121" fmla="*/ 1109032 w 3177862"/>
                <a:gd name="connsiteY121" fmla="*/ 1696224 h 4460320"/>
                <a:gd name="connsiteX122" fmla="*/ 1063312 w 3177862"/>
                <a:gd name="connsiteY122" fmla="*/ 1684794 h 4460320"/>
                <a:gd name="connsiteX123" fmla="*/ 1051882 w 3177862"/>
                <a:gd name="connsiteY123" fmla="*/ 1399044 h 4460320"/>
                <a:gd name="connsiteX124" fmla="*/ 1017592 w 3177862"/>
                <a:gd name="connsiteY124" fmla="*/ 1387614 h 4460320"/>
                <a:gd name="connsiteX125" fmla="*/ 869002 w 3177862"/>
                <a:gd name="connsiteY125" fmla="*/ 1399044 h 4460320"/>
                <a:gd name="connsiteX126" fmla="*/ 834712 w 3177862"/>
                <a:gd name="connsiteY126" fmla="*/ 1387614 h 4460320"/>
                <a:gd name="connsiteX127" fmla="*/ 823282 w 3177862"/>
                <a:gd name="connsiteY127" fmla="*/ 1330464 h 4460320"/>
                <a:gd name="connsiteX128" fmla="*/ 811852 w 3177862"/>
                <a:gd name="connsiteY128" fmla="*/ 1296174 h 4460320"/>
                <a:gd name="connsiteX129" fmla="*/ 846142 w 3177862"/>
                <a:gd name="connsiteY129" fmla="*/ 1136154 h 4460320"/>
                <a:gd name="connsiteX130" fmla="*/ 869002 w 3177862"/>
                <a:gd name="connsiteY130" fmla="*/ 1101864 h 4460320"/>
                <a:gd name="connsiteX131" fmla="*/ 914722 w 3177862"/>
                <a:gd name="connsiteY131" fmla="*/ 1079004 h 4460320"/>
                <a:gd name="connsiteX132" fmla="*/ 1143322 w 3177862"/>
                <a:gd name="connsiteY132" fmla="*/ 1090434 h 4460320"/>
                <a:gd name="connsiteX133" fmla="*/ 1177612 w 3177862"/>
                <a:gd name="connsiteY133" fmla="*/ 1101864 h 4460320"/>
                <a:gd name="connsiteX134" fmla="*/ 1291912 w 3177862"/>
                <a:gd name="connsiteY134" fmla="*/ 1181874 h 4460320"/>
                <a:gd name="connsiteX135" fmla="*/ 1326202 w 3177862"/>
                <a:gd name="connsiteY135" fmla="*/ 1204734 h 4460320"/>
                <a:gd name="connsiteX136" fmla="*/ 1383352 w 3177862"/>
                <a:gd name="connsiteY136" fmla="*/ 1261884 h 4460320"/>
                <a:gd name="connsiteX137" fmla="*/ 1406212 w 3177862"/>
                <a:gd name="connsiteY137" fmla="*/ 1296174 h 4460320"/>
                <a:gd name="connsiteX138" fmla="*/ 1463362 w 3177862"/>
                <a:gd name="connsiteY138" fmla="*/ 1284744 h 4460320"/>
                <a:gd name="connsiteX139" fmla="*/ 1474792 w 3177862"/>
                <a:gd name="connsiteY139" fmla="*/ 1250454 h 4460320"/>
                <a:gd name="connsiteX140" fmla="*/ 1440502 w 3177862"/>
                <a:gd name="connsiteY140" fmla="*/ 1113294 h 4460320"/>
                <a:gd name="connsiteX141" fmla="*/ 1429072 w 3177862"/>
                <a:gd name="connsiteY141" fmla="*/ 1079004 h 4460320"/>
                <a:gd name="connsiteX142" fmla="*/ 1417642 w 3177862"/>
                <a:gd name="connsiteY142" fmla="*/ 1044714 h 4460320"/>
                <a:gd name="connsiteX143" fmla="*/ 1429072 w 3177862"/>
                <a:gd name="connsiteY143" fmla="*/ 976134 h 4460320"/>
                <a:gd name="connsiteX144" fmla="*/ 1451932 w 3177862"/>
                <a:gd name="connsiteY144" fmla="*/ 941844 h 4460320"/>
                <a:gd name="connsiteX145" fmla="*/ 1566232 w 3177862"/>
                <a:gd name="connsiteY145" fmla="*/ 884694 h 4460320"/>
                <a:gd name="connsiteX146" fmla="*/ 1669102 w 3177862"/>
                <a:gd name="connsiteY146" fmla="*/ 793254 h 4460320"/>
                <a:gd name="connsiteX147" fmla="*/ 1691962 w 3177862"/>
                <a:gd name="connsiteY147" fmla="*/ 747534 h 4460320"/>
                <a:gd name="connsiteX148" fmla="*/ 1703392 w 3177862"/>
                <a:gd name="connsiteY148" fmla="*/ 713244 h 4460320"/>
                <a:gd name="connsiteX149" fmla="*/ 1726252 w 3177862"/>
                <a:gd name="connsiteY149" fmla="*/ 678954 h 4460320"/>
                <a:gd name="connsiteX150" fmla="*/ 1737682 w 3177862"/>
                <a:gd name="connsiteY150" fmla="*/ 644664 h 4460320"/>
                <a:gd name="connsiteX151" fmla="*/ 1863412 w 3177862"/>
                <a:gd name="connsiteY151" fmla="*/ 587514 h 4460320"/>
                <a:gd name="connsiteX152" fmla="*/ 1931992 w 3177862"/>
                <a:gd name="connsiteY152" fmla="*/ 564654 h 4460320"/>
                <a:gd name="connsiteX153" fmla="*/ 2057722 w 3177862"/>
                <a:gd name="connsiteY153" fmla="*/ 530364 h 4460320"/>
                <a:gd name="connsiteX154" fmla="*/ 2092012 w 3177862"/>
                <a:gd name="connsiteY154" fmla="*/ 496074 h 4460320"/>
                <a:gd name="connsiteX155" fmla="*/ 2057722 w 3177862"/>
                <a:gd name="connsiteY155" fmla="*/ 461784 h 4460320"/>
                <a:gd name="connsiteX156" fmla="*/ 2012002 w 3177862"/>
                <a:gd name="connsiteY156" fmla="*/ 438924 h 4460320"/>
                <a:gd name="connsiteX157" fmla="*/ 1931992 w 3177862"/>
                <a:gd name="connsiteY157" fmla="*/ 393204 h 4460320"/>
                <a:gd name="connsiteX158" fmla="*/ 1886272 w 3177862"/>
                <a:gd name="connsiteY158" fmla="*/ 336054 h 4460320"/>
                <a:gd name="connsiteX159" fmla="*/ 1874842 w 3177862"/>
                <a:gd name="connsiteY159" fmla="*/ 233184 h 4460320"/>
                <a:gd name="connsiteX160" fmla="*/ 1863412 w 3177862"/>
                <a:gd name="connsiteY160" fmla="*/ 198894 h 4460320"/>
                <a:gd name="connsiteX161" fmla="*/ 1806262 w 3177862"/>
                <a:gd name="connsiteY161" fmla="*/ 187464 h 4460320"/>
                <a:gd name="connsiteX162" fmla="*/ 1771972 w 3177862"/>
                <a:gd name="connsiteY162" fmla="*/ 176034 h 4460320"/>
                <a:gd name="connsiteX163" fmla="*/ 1726252 w 3177862"/>
                <a:gd name="connsiteY163" fmla="*/ 153174 h 4460320"/>
                <a:gd name="connsiteX164" fmla="*/ 1691962 w 3177862"/>
                <a:gd name="connsiteY164" fmla="*/ 130314 h 4460320"/>
                <a:gd name="connsiteX165" fmla="*/ 1623382 w 3177862"/>
                <a:gd name="connsiteY165" fmla="*/ 107454 h 4460320"/>
                <a:gd name="connsiteX166" fmla="*/ 1543372 w 3177862"/>
                <a:gd name="connsiteY166" fmla="*/ 73164 h 4460320"/>
                <a:gd name="connsiteX167" fmla="*/ 1463362 w 3177862"/>
                <a:gd name="connsiteY167" fmla="*/ 61734 h 4460320"/>
                <a:gd name="connsiteX168" fmla="*/ 1394782 w 3177862"/>
                <a:gd name="connsiteY168" fmla="*/ 50304 h 4460320"/>
                <a:gd name="connsiteX169" fmla="*/ 1109032 w 3177862"/>
                <a:gd name="connsiteY169" fmla="*/ 4584 h 4460320"/>
                <a:gd name="connsiteX170" fmla="*/ 388942 w 3177862"/>
                <a:gd name="connsiteY170" fmla="*/ 176034 h 4460320"/>
                <a:gd name="connsiteX171" fmla="*/ 343222 w 3177862"/>
                <a:gd name="connsiteY171" fmla="*/ 210324 h 4460320"/>
                <a:gd name="connsiteX172" fmla="*/ 240352 w 3177862"/>
                <a:gd name="connsiteY172" fmla="*/ 256044 h 4460320"/>
                <a:gd name="connsiteX173" fmla="*/ 194632 w 3177862"/>
                <a:gd name="connsiteY173" fmla="*/ 358914 h 4460320"/>
                <a:gd name="connsiteX174" fmla="*/ 183202 w 3177862"/>
                <a:gd name="connsiteY174" fmla="*/ 393204 h 4460320"/>
                <a:gd name="connsiteX175" fmla="*/ 183202 w 3177862"/>
                <a:gd name="connsiteY175" fmla="*/ 427494 h 4460320"/>
                <a:gd name="connsiteX0" fmla="*/ 388942 w 3177862"/>
                <a:gd name="connsiteY0" fmla="*/ 212491 h 4416767"/>
                <a:gd name="connsiteX1" fmla="*/ 263212 w 3177862"/>
                <a:gd name="connsiteY1" fmla="*/ 315361 h 4416767"/>
                <a:gd name="connsiteX2" fmla="*/ 206062 w 3177862"/>
                <a:gd name="connsiteY2" fmla="*/ 429661 h 4416767"/>
                <a:gd name="connsiteX3" fmla="*/ 194632 w 3177862"/>
                <a:gd name="connsiteY3" fmla="*/ 532531 h 4416767"/>
                <a:gd name="connsiteX4" fmla="*/ 148912 w 3177862"/>
                <a:gd name="connsiteY4" fmla="*/ 555391 h 4416767"/>
                <a:gd name="connsiteX5" fmla="*/ 103192 w 3177862"/>
                <a:gd name="connsiteY5" fmla="*/ 601111 h 4416767"/>
                <a:gd name="connsiteX6" fmla="*/ 57472 w 3177862"/>
                <a:gd name="connsiteY6" fmla="*/ 623971 h 4416767"/>
                <a:gd name="connsiteX7" fmla="*/ 23182 w 3177862"/>
                <a:gd name="connsiteY7" fmla="*/ 646831 h 4416767"/>
                <a:gd name="connsiteX8" fmla="*/ 322 w 3177862"/>
                <a:gd name="connsiteY8" fmla="*/ 681121 h 4416767"/>
                <a:gd name="connsiteX9" fmla="*/ 11752 w 3177862"/>
                <a:gd name="connsiteY9" fmla="*/ 715411 h 4416767"/>
                <a:gd name="connsiteX10" fmla="*/ 68902 w 3177862"/>
                <a:gd name="connsiteY10" fmla="*/ 818281 h 4416767"/>
                <a:gd name="connsiteX11" fmla="*/ 80332 w 3177862"/>
                <a:gd name="connsiteY11" fmla="*/ 1001161 h 4416767"/>
                <a:gd name="connsiteX12" fmla="*/ 103192 w 3177862"/>
                <a:gd name="connsiteY12" fmla="*/ 1035451 h 4416767"/>
                <a:gd name="connsiteX13" fmla="*/ 148912 w 3177862"/>
                <a:gd name="connsiteY13" fmla="*/ 1115461 h 4416767"/>
                <a:gd name="connsiteX14" fmla="*/ 160342 w 3177862"/>
                <a:gd name="connsiteY14" fmla="*/ 1149751 h 4416767"/>
                <a:gd name="connsiteX15" fmla="*/ 194632 w 3177862"/>
                <a:gd name="connsiteY15" fmla="*/ 1241191 h 4416767"/>
                <a:gd name="connsiteX16" fmla="*/ 308932 w 3177862"/>
                <a:gd name="connsiteY16" fmla="*/ 1378351 h 4416767"/>
                <a:gd name="connsiteX17" fmla="*/ 366082 w 3177862"/>
                <a:gd name="connsiteY17" fmla="*/ 1481221 h 4416767"/>
                <a:gd name="connsiteX18" fmla="*/ 411802 w 3177862"/>
                <a:gd name="connsiteY18" fmla="*/ 1549801 h 4416767"/>
                <a:gd name="connsiteX19" fmla="*/ 434662 w 3177862"/>
                <a:gd name="connsiteY19" fmla="*/ 1584091 h 4416767"/>
                <a:gd name="connsiteX20" fmla="*/ 503242 w 3177862"/>
                <a:gd name="connsiteY20" fmla="*/ 1618381 h 4416767"/>
                <a:gd name="connsiteX21" fmla="*/ 834712 w 3177862"/>
                <a:gd name="connsiteY21" fmla="*/ 1606951 h 4416767"/>
                <a:gd name="connsiteX22" fmla="*/ 960442 w 3177862"/>
                <a:gd name="connsiteY22" fmla="*/ 1595521 h 4416767"/>
                <a:gd name="connsiteX23" fmla="*/ 983302 w 3177862"/>
                <a:gd name="connsiteY23" fmla="*/ 1629811 h 4416767"/>
                <a:gd name="connsiteX24" fmla="*/ 1017592 w 3177862"/>
                <a:gd name="connsiteY24" fmla="*/ 1664101 h 4416767"/>
                <a:gd name="connsiteX25" fmla="*/ 1029022 w 3177862"/>
                <a:gd name="connsiteY25" fmla="*/ 1698391 h 4416767"/>
                <a:gd name="connsiteX26" fmla="*/ 1109032 w 3177862"/>
                <a:gd name="connsiteY26" fmla="*/ 1812691 h 4416767"/>
                <a:gd name="connsiteX27" fmla="*/ 1154752 w 3177862"/>
                <a:gd name="connsiteY27" fmla="*/ 1835551 h 4416767"/>
                <a:gd name="connsiteX28" fmla="*/ 1200472 w 3177862"/>
                <a:gd name="connsiteY28" fmla="*/ 1881271 h 4416767"/>
                <a:gd name="connsiteX29" fmla="*/ 1280482 w 3177862"/>
                <a:gd name="connsiteY29" fmla="*/ 1926991 h 4416767"/>
                <a:gd name="connsiteX30" fmla="*/ 1543372 w 3177862"/>
                <a:gd name="connsiteY30" fmla="*/ 1949851 h 4416767"/>
                <a:gd name="connsiteX31" fmla="*/ 1577662 w 3177862"/>
                <a:gd name="connsiteY31" fmla="*/ 1961281 h 4416767"/>
                <a:gd name="connsiteX32" fmla="*/ 1600522 w 3177862"/>
                <a:gd name="connsiteY32" fmla="*/ 2029861 h 4416767"/>
                <a:gd name="connsiteX33" fmla="*/ 1623382 w 3177862"/>
                <a:gd name="connsiteY33" fmla="*/ 2064151 h 4416767"/>
                <a:gd name="connsiteX34" fmla="*/ 1600522 w 3177862"/>
                <a:gd name="connsiteY34" fmla="*/ 2212741 h 4416767"/>
                <a:gd name="connsiteX35" fmla="*/ 1577662 w 3177862"/>
                <a:gd name="connsiteY35" fmla="*/ 2315611 h 4416767"/>
                <a:gd name="connsiteX36" fmla="*/ 1566232 w 3177862"/>
                <a:gd name="connsiteY36" fmla="*/ 2349901 h 4416767"/>
                <a:gd name="connsiteX37" fmla="*/ 1520512 w 3177862"/>
                <a:gd name="connsiteY37" fmla="*/ 2418481 h 4416767"/>
                <a:gd name="connsiteX38" fmla="*/ 1497652 w 3177862"/>
                <a:gd name="connsiteY38" fmla="*/ 2452771 h 4416767"/>
                <a:gd name="connsiteX39" fmla="*/ 1509082 w 3177862"/>
                <a:gd name="connsiteY39" fmla="*/ 2795671 h 4416767"/>
                <a:gd name="connsiteX40" fmla="*/ 1531942 w 3177862"/>
                <a:gd name="connsiteY40" fmla="*/ 2841391 h 4416767"/>
                <a:gd name="connsiteX41" fmla="*/ 1589092 w 3177862"/>
                <a:gd name="connsiteY41" fmla="*/ 2909971 h 4416767"/>
                <a:gd name="connsiteX42" fmla="*/ 1634812 w 3177862"/>
                <a:gd name="connsiteY42" fmla="*/ 3001411 h 4416767"/>
                <a:gd name="connsiteX43" fmla="*/ 1657672 w 3177862"/>
                <a:gd name="connsiteY43" fmla="*/ 3035701 h 4416767"/>
                <a:gd name="connsiteX44" fmla="*/ 1669102 w 3177862"/>
                <a:gd name="connsiteY44" fmla="*/ 3092851 h 4416767"/>
                <a:gd name="connsiteX45" fmla="*/ 1691962 w 3177862"/>
                <a:gd name="connsiteY45" fmla="*/ 3127141 h 4416767"/>
                <a:gd name="connsiteX46" fmla="*/ 1806262 w 3177862"/>
                <a:gd name="connsiteY46" fmla="*/ 3195721 h 4416767"/>
                <a:gd name="connsiteX47" fmla="*/ 1817692 w 3177862"/>
                <a:gd name="connsiteY47" fmla="*/ 3264301 h 4416767"/>
                <a:gd name="connsiteX48" fmla="*/ 1851982 w 3177862"/>
                <a:gd name="connsiteY48" fmla="*/ 3344311 h 4416767"/>
                <a:gd name="connsiteX49" fmla="*/ 1863412 w 3177862"/>
                <a:gd name="connsiteY49" fmla="*/ 3435751 h 4416767"/>
                <a:gd name="connsiteX50" fmla="*/ 1886272 w 3177862"/>
                <a:gd name="connsiteY50" fmla="*/ 3515761 h 4416767"/>
                <a:gd name="connsiteX51" fmla="*/ 1863412 w 3177862"/>
                <a:gd name="connsiteY51" fmla="*/ 3790081 h 4416767"/>
                <a:gd name="connsiteX52" fmla="*/ 1851982 w 3177862"/>
                <a:gd name="connsiteY52" fmla="*/ 3835801 h 4416767"/>
                <a:gd name="connsiteX53" fmla="*/ 1829122 w 3177862"/>
                <a:gd name="connsiteY53" fmla="*/ 3870091 h 4416767"/>
                <a:gd name="connsiteX54" fmla="*/ 1783402 w 3177862"/>
                <a:gd name="connsiteY54" fmla="*/ 3950101 h 4416767"/>
                <a:gd name="connsiteX55" fmla="*/ 1737682 w 3177862"/>
                <a:gd name="connsiteY55" fmla="*/ 3984391 h 4416767"/>
                <a:gd name="connsiteX56" fmla="*/ 1691962 w 3177862"/>
                <a:gd name="connsiteY56" fmla="*/ 4087261 h 4416767"/>
                <a:gd name="connsiteX57" fmla="*/ 1669102 w 3177862"/>
                <a:gd name="connsiteY57" fmla="*/ 4121551 h 4416767"/>
                <a:gd name="connsiteX58" fmla="*/ 1646242 w 3177862"/>
                <a:gd name="connsiteY58" fmla="*/ 4190131 h 4416767"/>
                <a:gd name="connsiteX59" fmla="*/ 1634812 w 3177862"/>
                <a:gd name="connsiteY59" fmla="*/ 4224421 h 4416767"/>
                <a:gd name="connsiteX60" fmla="*/ 1646242 w 3177862"/>
                <a:gd name="connsiteY60" fmla="*/ 4407301 h 4416767"/>
                <a:gd name="connsiteX61" fmla="*/ 1714822 w 3177862"/>
                <a:gd name="connsiteY61" fmla="*/ 4395871 h 4416767"/>
                <a:gd name="connsiteX62" fmla="*/ 1737682 w 3177862"/>
                <a:gd name="connsiteY62" fmla="*/ 4338721 h 4416767"/>
                <a:gd name="connsiteX63" fmla="*/ 1760542 w 3177862"/>
                <a:gd name="connsiteY63" fmla="*/ 4270141 h 4416767"/>
                <a:gd name="connsiteX64" fmla="*/ 1806262 w 3177862"/>
                <a:gd name="connsiteY64" fmla="*/ 4190131 h 4416767"/>
                <a:gd name="connsiteX65" fmla="*/ 1851982 w 3177862"/>
                <a:gd name="connsiteY65" fmla="*/ 4121551 h 4416767"/>
                <a:gd name="connsiteX66" fmla="*/ 1863412 w 3177862"/>
                <a:gd name="connsiteY66" fmla="*/ 4087261 h 4416767"/>
                <a:gd name="connsiteX67" fmla="*/ 1943422 w 3177862"/>
                <a:gd name="connsiteY67" fmla="*/ 3972961 h 4416767"/>
                <a:gd name="connsiteX68" fmla="*/ 2012002 w 3177862"/>
                <a:gd name="connsiteY68" fmla="*/ 3927241 h 4416767"/>
                <a:gd name="connsiteX69" fmla="*/ 2046292 w 3177862"/>
                <a:gd name="connsiteY69" fmla="*/ 3904381 h 4416767"/>
                <a:gd name="connsiteX70" fmla="*/ 2126302 w 3177862"/>
                <a:gd name="connsiteY70" fmla="*/ 3881521 h 4416767"/>
                <a:gd name="connsiteX71" fmla="*/ 2172022 w 3177862"/>
                <a:gd name="connsiteY71" fmla="*/ 3858661 h 4416767"/>
                <a:gd name="connsiteX72" fmla="*/ 2252032 w 3177862"/>
                <a:gd name="connsiteY72" fmla="*/ 3801511 h 4416767"/>
                <a:gd name="connsiteX73" fmla="*/ 2286322 w 3177862"/>
                <a:gd name="connsiteY73" fmla="*/ 3767221 h 4416767"/>
                <a:gd name="connsiteX74" fmla="*/ 2332042 w 3177862"/>
                <a:gd name="connsiteY74" fmla="*/ 3755791 h 4416767"/>
                <a:gd name="connsiteX75" fmla="*/ 2423482 w 3177862"/>
                <a:gd name="connsiteY75" fmla="*/ 3687211 h 4416767"/>
                <a:gd name="connsiteX76" fmla="*/ 2503492 w 3177862"/>
                <a:gd name="connsiteY76" fmla="*/ 3641491 h 4416767"/>
                <a:gd name="connsiteX77" fmla="*/ 2560642 w 3177862"/>
                <a:gd name="connsiteY77" fmla="*/ 3572911 h 4416767"/>
                <a:gd name="connsiteX78" fmla="*/ 2594932 w 3177862"/>
                <a:gd name="connsiteY78" fmla="*/ 3550051 h 4416767"/>
                <a:gd name="connsiteX79" fmla="*/ 2629222 w 3177862"/>
                <a:gd name="connsiteY79" fmla="*/ 3504331 h 4416767"/>
                <a:gd name="connsiteX80" fmla="*/ 2652082 w 3177862"/>
                <a:gd name="connsiteY80" fmla="*/ 3470041 h 4416767"/>
                <a:gd name="connsiteX81" fmla="*/ 2697802 w 3177862"/>
                <a:gd name="connsiteY81" fmla="*/ 3435751 h 4416767"/>
                <a:gd name="connsiteX82" fmla="*/ 2720662 w 3177862"/>
                <a:gd name="connsiteY82" fmla="*/ 3401461 h 4416767"/>
                <a:gd name="connsiteX83" fmla="*/ 2777812 w 3177862"/>
                <a:gd name="connsiteY83" fmla="*/ 3332881 h 4416767"/>
                <a:gd name="connsiteX84" fmla="*/ 2823532 w 3177862"/>
                <a:gd name="connsiteY84" fmla="*/ 3241441 h 4416767"/>
                <a:gd name="connsiteX85" fmla="*/ 2834962 w 3177862"/>
                <a:gd name="connsiteY85" fmla="*/ 3195721 h 4416767"/>
                <a:gd name="connsiteX86" fmla="*/ 2903542 w 3177862"/>
                <a:gd name="connsiteY86" fmla="*/ 3092851 h 4416767"/>
                <a:gd name="connsiteX87" fmla="*/ 2926402 w 3177862"/>
                <a:gd name="connsiteY87" fmla="*/ 3058561 h 4416767"/>
                <a:gd name="connsiteX88" fmla="*/ 2949262 w 3177862"/>
                <a:gd name="connsiteY88" fmla="*/ 3024271 h 4416767"/>
                <a:gd name="connsiteX89" fmla="*/ 3017842 w 3177862"/>
                <a:gd name="connsiteY89" fmla="*/ 2955691 h 4416767"/>
                <a:gd name="connsiteX90" fmla="*/ 3074992 w 3177862"/>
                <a:gd name="connsiteY90" fmla="*/ 2887111 h 4416767"/>
                <a:gd name="connsiteX91" fmla="*/ 3086422 w 3177862"/>
                <a:gd name="connsiteY91" fmla="*/ 2852821 h 4416767"/>
                <a:gd name="connsiteX92" fmla="*/ 3143572 w 3177862"/>
                <a:gd name="connsiteY92" fmla="*/ 2784241 h 4416767"/>
                <a:gd name="connsiteX93" fmla="*/ 3177862 w 3177862"/>
                <a:gd name="connsiteY93" fmla="*/ 2715661 h 4416767"/>
                <a:gd name="connsiteX94" fmla="*/ 3155002 w 3177862"/>
                <a:gd name="connsiteY94" fmla="*/ 2635651 h 4416767"/>
                <a:gd name="connsiteX95" fmla="*/ 3120712 w 3177862"/>
                <a:gd name="connsiteY95" fmla="*/ 2567071 h 4416767"/>
                <a:gd name="connsiteX96" fmla="*/ 3086422 w 3177862"/>
                <a:gd name="connsiteY96" fmla="*/ 2452771 h 4416767"/>
                <a:gd name="connsiteX97" fmla="*/ 3052132 w 3177862"/>
                <a:gd name="connsiteY97" fmla="*/ 2429911 h 4416767"/>
                <a:gd name="connsiteX98" fmla="*/ 2926402 w 3177862"/>
                <a:gd name="connsiteY98" fmla="*/ 2407051 h 4416767"/>
                <a:gd name="connsiteX99" fmla="*/ 2834962 w 3177862"/>
                <a:gd name="connsiteY99" fmla="*/ 2384191 h 4416767"/>
                <a:gd name="connsiteX100" fmla="*/ 2789242 w 3177862"/>
                <a:gd name="connsiteY100" fmla="*/ 2315611 h 4416767"/>
                <a:gd name="connsiteX101" fmla="*/ 2766382 w 3177862"/>
                <a:gd name="connsiteY101" fmla="*/ 2281321 h 4416767"/>
                <a:gd name="connsiteX102" fmla="*/ 2697802 w 3177862"/>
                <a:gd name="connsiteY102" fmla="*/ 2247031 h 4416767"/>
                <a:gd name="connsiteX103" fmla="*/ 2629222 w 3177862"/>
                <a:gd name="connsiteY103" fmla="*/ 2132731 h 4416767"/>
                <a:gd name="connsiteX104" fmla="*/ 2594932 w 3177862"/>
                <a:gd name="connsiteY104" fmla="*/ 2121301 h 4416767"/>
                <a:gd name="connsiteX105" fmla="*/ 2480632 w 3177862"/>
                <a:gd name="connsiteY105" fmla="*/ 2052721 h 4416767"/>
                <a:gd name="connsiteX106" fmla="*/ 2446342 w 3177862"/>
                <a:gd name="connsiteY106" fmla="*/ 2041291 h 4416767"/>
                <a:gd name="connsiteX107" fmla="*/ 2400622 w 3177862"/>
                <a:gd name="connsiteY107" fmla="*/ 2007001 h 4416767"/>
                <a:gd name="connsiteX108" fmla="*/ 2332042 w 3177862"/>
                <a:gd name="connsiteY108" fmla="*/ 1938421 h 4416767"/>
                <a:gd name="connsiteX109" fmla="*/ 2263462 w 3177862"/>
                <a:gd name="connsiteY109" fmla="*/ 1904131 h 4416767"/>
                <a:gd name="connsiteX110" fmla="*/ 2229172 w 3177862"/>
                <a:gd name="connsiteY110" fmla="*/ 1881271 h 4416767"/>
                <a:gd name="connsiteX111" fmla="*/ 1920562 w 3177862"/>
                <a:gd name="connsiteY111" fmla="*/ 1904131 h 4416767"/>
                <a:gd name="connsiteX112" fmla="*/ 1806262 w 3177862"/>
                <a:gd name="connsiteY112" fmla="*/ 1926991 h 4416767"/>
                <a:gd name="connsiteX113" fmla="*/ 1497652 w 3177862"/>
                <a:gd name="connsiteY113" fmla="*/ 1915561 h 4416767"/>
                <a:gd name="connsiteX114" fmla="*/ 1429072 w 3177862"/>
                <a:gd name="connsiteY114" fmla="*/ 1869841 h 4416767"/>
                <a:gd name="connsiteX115" fmla="*/ 1383352 w 3177862"/>
                <a:gd name="connsiteY115" fmla="*/ 1801261 h 4416767"/>
                <a:gd name="connsiteX116" fmla="*/ 1349062 w 3177862"/>
                <a:gd name="connsiteY116" fmla="*/ 1766971 h 4416767"/>
                <a:gd name="connsiteX117" fmla="*/ 1303342 w 3177862"/>
                <a:gd name="connsiteY117" fmla="*/ 1709821 h 4416767"/>
                <a:gd name="connsiteX118" fmla="*/ 1269052 w 3177862"/>
                <a:gd name="connsiteY118" fmla="*/ 1641241 h 4416767"/>
                <a:gd name="connsiteX119" fmla="*/ 1234762 w 3177862"/>
                <a:gd name="connsiteY119" fmla="*/ 1629811 h 4416767"/>
                <a:gd name="connsiteX120" fmla="*/ 1154752 w 3177862"/>
                <a:gd name="connsiteY120" fmla="*/ 1641241 h 4416767"/>
                <a:gd name="connsiteX121" fmla="*/ 1109032 w 3177862"/>
                <a:gd name="connsiteY121" fmla="*/ 1652671 h 4416767"/>
                <a:gd name="connsiteX122" fmla="*/ 1063312 w 3177862"/>
                <a:gd name="connsiteY122" fmla="*/ 1641241 h 4416767"/>
                <a:gd name="connsiteX123" fmla="*/ 1051882 w 3177862"/>
                <a:gd name="connsiteY123" fmla="*/ 1355491 h 4416767"/>
                <a:gd name="connsiteX124" fmla="*/ 1017592 w 3177862"/>
                <a:gd name="connsiteY124" fmla="*/ 1344061 h 4416767"/>
                <a:gd name="connsiteX125" fmla="*/ 869002 w 3177862"/>
                <a:gd name="connsiteY125" fmla="*/ 1355491 h 4416767"/>
                <a:gd name="connsiteX126" fmla="*/ 834712 w 3177862"/>
                <a:gd name="connsiteY126" fmla="*/ 1344061 h 4416767"/>
                <a:gd name="connsiteX127" fmla="*/ 823282 w 3177862"/>
                <a:gd name="connsiteY127" fmla="*/ 1286911 h 4416767"/>
                <a:gd name="connsiteX128" fmla="*/ 811852 w 3177862"/>
                <a:gd name="connsiteY128" fmla="*/ 1252621 h 4416767"/>
                <a:gd name="connsiteX129" fmla="*/ 846142 w 3177862"/>
                <a:gd name="connsiteY129" fmla="*/ 1092601 h 4416767"/>
                <a:gd name="connsiteX130" fmla="*/ 869002 w 3177862"/>
                <a:gd name="connsiteY130" fmla="*/ 1058311 h 4416767"/>
                <a:gd name="connsiteX131" fmla="*/ 914722 w 3177862"/>
                <a:gd name="connsiteY131" fmla="*/ 1035451 h 4416767"/>
                <a:gd name="connsiteX132" fmla="*/ 1143322 w 3177862"/>
                <a:gd name="connsiteY132" fmla="*/ 1046881 h 4416767"/>
                <a:gd name="connsiteX133" fmla="*/ 1177612 w 3177862"/>
                <a:gd name="connsiteY133" fmla="*/ 1058311 h 4416767"/>
                <a:gd name="connsiteX134" fmla="*/ 1291912 w 3177862"/>
                <a:gd name="connsiteY134" fmla="*/ 1138321 h 4416767"/>
                <a:gd name="connsiteX135" fmla="*/ 1326202 w 3177862"/>
                <a:gd name="connsiteY135" fmla="*/ 1161181 h 4416767"/>
                <a:gd name="connsiteX136" fmla="*/ 1383352 w 3177862"/>
                <a:gd name="connsiteY136" fmla="*/ 1218331 h 4416767"/>
                <a:gd name="connsiteX137" fmla="*/ 1406212 w 3177862"/>
                <a:gd name="connsiteY137" fmla="*/ 1252621 h 4416767"/>
                <a:gd name="connsiteX138" fmla="*/ 1463362 w 3177862"/>
                <a:gd name="connsiteY138" fmla="*/ 1241191 h 4416767"/>
                <a:gd name="connsiteX139" fmla="*/ 1474792 w 3177862"/>
                <a:gd name="connsiteY139" fmla="*/ 1206901 h 4416767"/>
                <a:gd name="connsiteX140" fmla="*/ 1440502 w 3177862"/>
                <a:gd name="connsiteY140" fmla="*/ 1069741 h 4416767"/>
                <a:gd name="connsiteX141" fmla="*/ 1429072 w 3177862"/>
                <a:gd name="connsiteY141" fmla="*/ 1035451 h 4416767"/>
                <a:gd name="connsiteX142" fmla="*/ 1417642 w 3177862"/>
                <a:gd name="connsiteY142" fmla="*/ 1001161 h 4416767"/>
                <a:gd name="connsiteX143" fmla="*/ 1429072 w 3177862"/>
                <a:gd name="connsiteY143" fmla="*/ 932581 h 4416767"/>
                <a:gd name="connsiteX144" fmla="*/ 1451932 w 3177862"/>
                <a:gd name="connsiteY144" fmla="*/ 898291 h 4416767"/>
                <a:gd name="connsiteX145" fmla="*/ 1566232 w 3177862"/>
                <a:gd name="connsiteY145" fmla="*/ 841141 h 4416767"/>
                <a:gd name="connsiteX146" fmla="*/ 1669102 w 3177862"/>
                <a:gd name="connsiteY146" fmla="*/ 749701 h 4416767"/>
                <a:gd name="connsiteX147" fmla="*/ 1691962 w 3177862"/>
                <a:gd name="connsiteY147" fmla="*/ 703981 h 4416767"/>
                <a:gd name="connsiteX148" fmla="*/ 1703392 w 3177862"/>
                <a:gd name="connsiteY148" fmla="*/ 669691 h 4416767"/>
                <a:gd name="connsiteX149" fmla="*/ 1726252 w 3177862"/>
                <a:gd name="connsiteY149" fmla="*/ 635401 h 4416767"/>
                <a:gd name="connsiteX150" fmla="*/ 1737682 w 3177862"/>
                <a:gd name="connsiteY150" fmla="*/ 601111 h 4416767"/>
                <a:gd name="connsiteX151" fmla="*/ 1863412 w 3177862"/>
                <a:gd name="connsiteY151" fmla="*/ 543961 h 4416767"/>
                <a:gd name="connsiteX152" fmla="*/ 1931992 w 3177862"/>
                <a:gd name="connsiteY152" fmla="*/ 521101 h 4416767"/>
                <a:gd name="connsiteX153" fmla="*/ 2057722 w 3177862"/>
                <a:gd name="connsiteY153" fmla="*/ 486811 h 4416767"/>
                <a:gd name="connsiteX154" fmla="*/ 2092012 w 3177862"/>
                <a:gd name="connsiteY154" fmla="*/ 452521 h 4416767"/>
                <a:gd name="connsiteX155" fmla="*/ 2057722 w 3177862"/>
                <a:gd name="connsiteY155" fmla="*/ 418231 h 4416767"/>
                <a:gd name="connsiteX156" fmla="*/ 2012002 w 3177862"/>
                <a:gd name="connsiteY156" fmla="*/ 395371 h 4416767"/>
                <a:gd name="connsiteX157" fmla="*/ 1931992 w 3177862"/>
                <a:gd name="connsiteY157" fmla="*/ 349651 h 4416767"/>
                <a:gd name="connsiteX158" fmla="*/ 1886272 w 3177862"/>
                <a:gd name="connsiteY158" fmla="*/ 292501 h 4416767"/>
                <a:gd name="connsiteX159" fmla="*/ 1874842 w 3177862"/>
                <a:gd name="connsiteY159" fmla="*/ 189631 h 4416767"/>
                <a:gd name="connsiteX160" fmla="*/ 1863412 w 3177862"/>
                <a:gd name="connsiteY160" fmla="*/ 155341 h 4416767"/>
                <a:gd name="connsiteX161" fmla="*/ 1806262 w 3177862"/>
                <a:gd name="connsiteY161" fmla="*/ 143911 h 4416767"/>
                <a:gd name="connsiteX162" fmla="*/ 1771972 w 3177862"/>
                <a:gd name="connsiteY162" fmla="*/ 132481 h 4416767"/>
                <a:gd name="connsiteX163" fmla="*/ 1726252 w 3177862"/>
                <a:gd name="connsiteY163" fmla="*/ 109621 h 4416767"/>
                <a:gd name="connsiteX164" fmla="*/ 1691962 w 3177862"/>
                <a:gd name="connsiteY164" fmla="*/ 86761 h 4416767"/>
                <a:gd name="connsiteX165" fmla="*/ 1623382 w 3177862"/>
                <a:gd name="connsiteY165" fmla="*/ 63901 h 4416767"/>
                <a:gd name="connsiteX166" fmla="*/ 1543372 w 3177862"/>
                <a:gd name="connsiteY166" fmla="*/ 29611 h 4416767"/>
                <a:gd name="connsiteX167" fmla="*/ 1463362 w 3177862"/>
                <a:gd name="connsiteY167" fmla="*/ 18181 h 4416767"/>
                <a:gd name="connsiteX168" fmla="*/ 1394782 w 3177862"/>
                <a:gd name="connsiteY168" fmla="*/ 6751 h 4416767"/>
                <a:gd name="connsiteX169" fmla="*/ 388942 w 3177862"/>
                <a:gd name="connsiteY169" fmla="*/ 132481 h 4416767"/>
                <a:gd name="connsiteX170" fmla="*/ 343222 w 3177862"/>
                <a:gd name="connsiteY170" fmla="*/ 166771 h 4416767"/>
                <a:gd name="connsiteX171" fmla="*/ 240352 w 3177862"/>
                <a:gd name="connsiteY171" fmla="*/ 212491 h 4416767"/>
                <a:gd name="connsiteX172" fmla="*/ 194632 w 3177862"/>
                <a:gd name="connsiteY172" fmla="*/ 315361 h 4416767"/>
                <a:gd name="connsiteX173" fmla="*/ 183202 w 3177862"/>
                <a:gd name="connsiteY173" fmla="*/ 349651 h 4416767"/>
                <a:gd name="connsiteX174" fmla="*/ 183202 w 3177862"/>
                <a:gd name="connsiteY174" fmla="*/ 383941 h 4416767"/>
                <a:gd name="connsiteX0" fmla="*/ 388942 w 3177862"/>
                <a:gd name="connsiteY0" fmla="*/ 215492 h 4419768"/>
                <a:gd name="connsiteX1" fmla="*/ 263212 w 3177862"/>
                <a:gd name="connsiteY1" fmla="*/ 318362 h 4419768"/>
                <a:gd name="connsiteX2" fmla="*/ 206062 w 3177862"/>
                <a:gd name="connsiteY2" fmla="*/ 432662 h 4419768"/>
                <a:gd name="connsiteX3" fmla="*/ 194632 w 3177862"/>
                <a:gd name="connsiteY3" fmla="*/ 535532 h 4419768"/>
                <a:gd name="connsiteX4" fmla="*/ 148912 w 3177862"/>
                <a:gd name="connsiteY4" fmla="*/ 558392 h 4419768"/>
                <a:gd name="connsiteX5" fmla="*/ 103192 w 3177862"/>
                <a:gd name="connsiteY5" fmla="*/ 604112 h 4419768"/>
                <a:gd name="connsiteX6" fmla="*/ 57472 w 3177862"/>
                <a:gd name="connsiteY6" fmla="*/ 626972 h 4419768"/>
                <a:gd name="connsiteX7" fmla="*/ 23182 w 3177862"/>
                <a:gd name="connsiteY7" fmla="*/ 649832 h 4419768"/>
                <a:gd name="connsiteX8" fmla="*/ 322 w 3177862"/>
                <a:gd name="connsiteY8" fmla="*/ 684122 h 4419768"/>
                <a:gd name="connsiteX9" fmla="*/ 11752 w 3177862"/>
                <a:gd name="connsiteY9" fmla="*/ 718412 h 4419768"/>
                <a:gd name="connsiteX10" fmla="*/ 68902 w 3177862"/>
                <a:gd name="connsiteY10" fmla="*/ 821282 h 4419768"/>
                <a:gd name="connsiteX11" fmla="*/ 80332 w 3177862"/>
                <a:gd name="connsiteY11" fmla="*/ 1004162 h 4419768"/>
                <a:gd name="connsiteX12" fmla="*/ 103192 w 3177862"/>
                <a:gd name="connsiteY12" fmla="*/ 1038452 h 4419768"/>
                <a:gd name="connsiteX13" fmla="*/ 148912 w 3177862"/>
                <a:gd name="connsiteY13" fmla="*/ 1118462 h 4419768"/>
                <a:gd name="connsiteX14" fmla="*/ 160342 w 3177862"/>
                <a:gd name="connsiteY14" fmla="*/ 1152752 h 4419768"/>
                <a:gd name="connsiteX15" fmla="*/ 194632 w 3177862"/>
                <a:gd name="connsiteY15" fmla="*/ 1244192 h 4419768"/>
                <a:gd name="connsiteX16" fmla="*/ 308932 w 3177862"/>
                <a:gd name="connsiteY16" fmla="*/ 1381352 h 4419768"/>
                <a:gd name="connsiteX17" fmla="*/ 366082 w 3177862"/>
                <a:gd name="connsiteY17" fmla="*/ 1484222 h 4419768"/>
                <a:gd name="connsiteX18" fmla="*/ 411802 w 3177862"/>
                <a:gd name="connsiteY18" fmla="*/ 1552802 h 4419768"/>
                <a:gd name="connsiteX19" fmla="*/ 434662 w 3177862"/>
                <a:gd name="connsiteY19" fmla="*/ 1587092 h 4419768"/>
                <a:gd name="connsiteX20" fmla="*/ 503242 w 3177862"/>
                <a:gd name="connsiteY20" fmla="*/ 1621382 h 4419768"/>
                <a:gd name="connsiteX21" fmla="*/ 834712 w 3177862"/>
                <a:gd name="connsiteY21" fmla="*/ 1609952 h 4419768"/>
                <a:gd name="connsiteX22" fmla="*/ 960442 w 3177862"/>
                <a:gd name="connsiteY22" fmla="*/ 1598522 h 4419768"/>
                <a:gd name="connsiteX23" fmla="*/ 983302 w 3177862"/>
                <a:gd name="connsiteY23" fmla="*/ 1632812 h 4419768"/>
                <a:gd name="connsiteX24" fmla="*/ 1017592 w 3177862"/>
                <a:gd name="connsiteY24" fmla="*/ 1667102 h 4419768"/>
                <a:gd name="connsiteX25" fmla="*/ 1029022 w 3177862"/>
                <a:gd name="connsiteY25" fmla="*/ 1701392 h 4419768"/>
                <a:gd name="connsiteX26" fmla="*/ 1109032 w 3177862"/>
                <a:gd name="connsiteY26" fmla="*/ 1815692 h 4419768"/>
                <a:gd name="connsiteX27" fmla="*/ 1154752 w 3177862"/>
                <a:gd name="connsiteY27" fmla="*/ 1838552 h 4419768"/>
                <a:gd name="connsiteX28" fmla="*/ 1200472 w 3177862"/>
                <a:gd name="connsiteY28" fmla="*/ 1884272 h 4419768"/>
                <a:gd name="connsiteX29" fmla="*/ 1280482 w 3177862"/>
                <a:gd name="connsiteY29" fmla="*/ 1929992 h 4419768"/>
                <a:gd name="connsiteX30" fmla="*/ 1543372 w 3177862"/>
                <a:gd name="connsiteY30" fmla="*/ 1952852 h 4419768"/>
                <a:gd name="connsiteX31" fmla="*/ 1577662 w 3177862"/>
                <a:gd name="connsiteY31" fmla="*/ 1964282 h 4419768"/>
                <a:gd name="connsiteX32" fmla="*/ 1600522 w 3177862"/>
                <a:gd name="connsiteY32" fmla="*/ 2032862 h 4419768"/>
                <a:gd name="connsiteX33" fmla="*/ 1623382 w 3177862"/>
                <a:gd name="connsiteY33" fmla="*/ 2067152 h 4419768"/>
                <a:gd name="connsiteX34" fmla="*/ 1600522 w 3177862"/>
                <a:gd name="connsiteY34" fmla="*/ 2215742 h 4419768"/>
                <a:gd name="connsiteX35" fmla="*/ 1577662 w 3177862"/>
                <a:gd name="connsiteY35" fmla="*/ 2318612 h 4419768"/>
                <a:gd name="connsiteX36" fmla="*/ 1566232 w 3177862"/>
                <a:gd name="connsiteY36" fmla="*/ 2352902 h 4419768"/>
                <a:gd name="connsiteX37" fmla="*/ 1520512 w 3177862"/>
                <a:gd name="connsiteY37" fmla="*/ 2421482 h 4419768"/>
                <a:gd name="connsiteX38" fmla="*/ 1497652 w 3177862"/>
                <a:gd name="connsiteY38" fmla="*/ 2455772 h 4419768"/>
                <a:gd name="connsiteX39" fmla="*/ 1509082 w 3177862"/>
                <a:gd name="connsiteY39" fmla="*/ 2798672 h 4419768"/>
                <a:gd name="connsiteX40" fmla="*/ 1531942 w 3177862"/>
                <a:gd name="connsiteY40" fmla="*/ 2844392 h 4419768"/>
                <a:gd name="connsiteX41" fmla="*/ 1589092 w 3177862"/>
                <a:gd name="connsiteY41" fmla="*/ 2912972 h 4419768"/>
                <a:gd name="connsiteX42" fmla="*/ 1634812 w 3177862"/>
                <a:gd name="connsiteY42" fmla="*/ 3004412 h 4419768"/>
                <a:gd name="connsiteX43" fmla="*/ 1657672 w 3177862"/>
                <a:gd name="connsiteY43" fmla="*/ 3038702 h 4419768"/>
                <a:gd name="connsiteX44" fmla="*/ 1669102 w 3177862"/>
                <a:gd name="connsiteY44" fmla="*/ 3095852 h 4419768"/>
                <a:gd name="connsiteX45" fmla="*/ 1691962 w 3177862"/>
                <a:gd name="connsiteY45" fmla="*/ 3130142 h 4419768"/>
                <a:gd name="connsiteX46" fmla="*/ 1806262 w 3177862"/>
                <a:gd name="connsiteY46" fmla="*/ 3198722 h 4419768"/>
                <a:gd name="connsiteX47" fmla="*/ 1817692 w 3177862"/>
                <a:gd name="connsiteY47" fmla="*/ 3267302 h 4419768"/>
                <a:gd name="connsiteX48" fmla="*/ 1851982 w 3177862"/>
                <a:gd name="connsiteY48" fmla="*/ 3347312 h 4419768"/>
                <a:gd name="connsiteX49" fmla="*/ 1863412 w 3177862"/>
                <a:gd name="connsiteY49" fmla="*/ 3438752 h 4419768"/>
                <a:gd name="connsiteX50" fmla="*/ 1886272 w 3177862"/>
                <a:gd name="connsiteY50" fmla="*/ 3518762 h 4419768"/>
                <a:gd name="connsiteX51" fmla="*/ 1863412 w 3177862"/>
                <a:gd name="connsiteY51" fmla="*/ 3793082 h 4419768"/>
                <a:gd name="connsiteX52" fmla="*/ 1851982 w 3177862"/>
                <a:gd name="connsiteY52" fmla="*/ 3838802 h 4419768"/>
                <a:gd name="connsiteX53" fmla="*/ 1829122 w 3177862"/>
                <a:gd name="connsiteY53" fmla="*/ 3873092 h 4419768"/>
                <a:gd name="connsiteX54" fmla="*/ 1783402 w 3177862"/>
                <a:gd name="connsiteY54" fmla="*/ 3953102 h 4419768"/>
                <a:gd name="connsiteX55" fmla="*/ 1737682 w 3177862"/>
                <a:gd name="connsiteY55" fmla="*/ 3987392 h 4419768"/>
                <a:gd name="connsiteX56" fmla="*/ 1691962 w 3177862"/>
                <a:gd name="connsiteY56" fmla="*/ 4090262 h 4419768"/>
                <a:gd name="connsiteX57" fmla="*/ 1669102 w 3177862"/>
                <a:gd name="connsiteY57" fmla="*/ 4124552 h 4419768"/>
                <a:gd name="connsiteX58" fmla="*/ 1646242 w 3177862"/>
                <a:gd name="connsiteY58" fmla="*/ 4193132 h 4419768"/>
                <a:gd name="connsiteX59" fmla="*/ 1634812 w 3177862"/>
                <a:gd name="connsiteY59" fmla="*/ 4227422 h 4419768"/>
                <a:gd name="connsiteX60" fmla="*/ 1646242 w 3177862"/>
                <a:gd name="connsiteY60" fmla="*/ 4410302 h 4419768"/>
                <a:gd name="connsiteX61" fmla="*/ 1714822 w 3177862"/>
                <a:gd name="connsiteY61" fmla="*/ 4398872 h 4419768"/>
                <a:gd name="connsiteX62" fmla="*/ 1737682 w 3177862"/>
                <a:gd name="connsiteY62" fmla="*/ 4341722 h 4419768"/>
                <a:gd name="connsiteX63" fmla="*/ 1760542 w 3177862"/>
                <a:gd name="connsiteY63" fmla="*/ 4273142 h 4419768"/>
                <a:gd name="connsiteX64" fmla="*/ 1806262 w 3177862"/>
                <a:gd name="connsiteY64" fmla="*/ 4193132 h 4419768"/>
                <a:gd name="connsiteX65" fmla="*/ 1851982 w 3177862"/>
                <a:gd name="connsiteY65" fmla="*/ 4124552 h 4419768"/>
                <a:gd name="connsiteX66" fmla="*/ 1863412 w 3177862"/>
                <a:gd name="connsiteY66" fmla="*/ 4090262 h 4419768"/>
                <a:gd name="connsiteX67" fmla="*/ 1943422 w 3177862"/>
                <a:gd name="connsiteY67" fmla="*/ 3975962 h 4419768"/>
                <a:gd name="connsiteX68" fmla="*/ 2012002 w 3177862"/>
                <a:gd name="connsiteY68" fmla="*/ 3930242 h 4419768"/>
                <a:gd name="connsiteX69" fmla="*/ 2046292 w 3177862"/>
                <a:gd name="connsiteY69" fmla="*/ 3907382 h 4419768"/>
                <a:gd name="connsiteX70" fmla="*/ 2126302 w 3177862"/>
                <a:gd name="connsiteY70" fmla="*/ 3884522 h 4419768"/>
                <a:gd name="connsiteX71" fmla="*/ 2172022 w 3177862"/>
                <a:gd name="connsiteY71" fmla="*/ 3861662 h 4419768"/>
                <a:gd name="connsiteX72" fmla="*/ 2252032 w 3177862"/>
                <a:gd name="connsiteY72" fmla="*/ 3804512 h 4419768"/>
                <a:gd name="connsiteX73" fmla="*/ 2286322 w 3177862"/>
                <a:gd name="connsiteY73" fmla="*/ 3770222 h 4419768"/>
                <a:gd name="connsiteX74" fmla="*/ 2332042 w 3177862"/>
                <a:gd name="connsiteY74" fmla="*/ 3758792 h 4419768"/>
                <a:gd name="connsiteX75" fmla="*/ 2423482 w 3177862"/>
                <a:gd name="connsiteY75" fmla="*/ 3690212 h 4419768"/>
                <a:gd name="connsiteX76" fmla="*/ 2503492 w 3177862"/>
                <a:gd name="connsiteY76" fmla="*/ 3644492 h 4419768"/>
                <a:gd name="connsiteX77" fmla="*/ 2560642 w 3177862"/>
                <a:gd name="connsiteY77" fmla="*/ 3575912 h 4419768"/>
                <a:gd name="connsiteX78" fmla="*/ 2594932 w 3177862"/>
                <a:gd name="connsiteY78" fmla="*/ 3553052 h 4419768"/>
                <a:gd name="connsiteX79" fmla="*/ 2629222 w 3177862"/>
                <a:gd name="connsiteY79" fmla="*/ 3507332 h 4419768"/>
                <a:gd name="connsiteX80" fmla="*/ 2652082 w 3177862"/>
                <a:gd name="connsiteY80" fmla="*/ 3473042 h 4419768"/>
                <a:gd name="connsiteX81" fmla="*/ 2697802 w 3177862"/>
                <a:gd name="connsiteY81" fmla="*/ 3438752 h 4419768"/>
                <a:gd name="connsiteX82" fmla="*/ 2720662 w 3177862"/>
                <a:gd name="connsiteY82" fmla="*/ 3404462 h 4419768"/>
                <a:gd name="connsiteX83" fmla="*/ 2777812 w 3177862"/>
                <a:gd name="connsiteY83" fmla="*/ 3335882 h 4419768"/>
                <a:gd name="connsiteX84" fmla="*/ 2823532 w 3177862"/>
                <a:gd name="connsiteY84" fmla="*/ 3244442 h 4419768"/>
                <a:gd name="connsiteX85" fmla="*/ 2834962 w 3177862"/>
                <a:gd name="connsiteY85" fmla="*/ 3198722 h 4419768"/>
                <a:gd name="connsiteX86" fmla="*/ 2903542 w 3177862"/>
                <a:gd name="connsiteY86" fmla="*/ 3095852 h 4419768"/>
                <a:gd name="connsiteX87" fmla="*/ 2926402 w 3177862"/>
                <a:gd name="connsiteY87" fmla="*/ 3061562 h 4419768"/>
                <a:gd name="connsiteX88" fmla="*/ 2949262 w 3177862"/>
                <a:gd name="connsiteY88" fmla="*/ 3027272 h 4419768"/>
                <a:gd name="connsiteX89" fmla="*/ 3017842 w 3177862"/>
                <a:gd name="connsiteY89" fmla="*/ 2958692 h 4419768"/>
                <a:gd name="connsiteX90" fmla="*/ 3074992 w 3177862"/>
                <a:gd name="connsiteY90" fmla="*/ 2890112 h 4419768"/>
                <a:gd name="connsiteX91" fmla="*/ 3086422 w 3177862"/>
                <a:gd name="connsiteY91" fmla="*/ 2855822 h 4419768"/>
                <a:gd name="connsiteX92" fmla="*/ 3143572 w 3177862"/>
                <a:gd name="connsiteY92" fmla="*/ 2787242 h 4419768"/>
                <a:gd name="connsiteX93" fmla="*/ 3177862 w 3177862"/>
                <a:gd name="connsiteY93" fmla="*/ 2718662 h 4419768"/>
                <a:gd name="connsiteX94" fmla="*/ 3155002 w 3177862"/>
                <a:gd name="connsiteY94" fmla="*/ 2638652 h 4419768"/>
                <a:gd name="connsiteX95" fmla="*/ 3120712 w 3177862"/>
                <a:gd name="connsiteY95" fmla="*/ 2570072 h 4419768"/>
                <a:gd name="connsiteX96" fmla="*/ 3086422 w 3177862"/>
                <a:gd name="connsiteY96" fmla="*/ 2455772 h 4419768"/>
                <a:gd name="connsiteX97" fmla="*/ 3052132 w 3177862"/>
                <a:gd name="connsiteY97" fmla="*/ 2432912 h 4419768"/>
                <a:gd name="connsiteX98" fmla="*/ 2926402 w 3177862"/>
                <a:gd name="connsiteY98" fmla="*/ 2410052 h 4419768"/>
                <a:gd name="connsiteX99" fmla="*/ 2834962 w 3177862"/>
                <a:gd name="connsiteY99" fmla="*/ 2387192 h 4419768"/>
                <a:gd name="connsiteX100" fmla="*/ 2789242 w 3177862"/>
                <a:gd name="connsiteY100" fmla="*/ 2318612 h 4419768"/>
                <a:gd name="connsiteX101" fmla="*/ 2766382 w 3177862"/>
                <a:gd name="connsiteY101" fmla="*/ 2284322 h 4419768"/>
                <a:gd name="connsiteX102" fmla="*/ 2697802 w 3177862"/>
                <a:gd name="connsiteY102" fmla="*/ 2250032 h 4419768"/>
                <a:gd name="connsiteX103" fmla="*/ 2629222 w 3177862"/>
                <a:gd name="connsiteY103" fmla="*/ 2135732 h 4419768"/>
                <a:gd name="connsiteX104" fmla="*/ 2594932 w 3177862"/>
                <a:gd name="connsiteY104" fmla="*/ 2124302 h 4419768"/>
                <a:gd name="connsiteX105" fmla="*/ 2480632 w 3177862"/>
                <a:gd name="connsiteY105" fmla="*/ 2055722 h 4419768"/>
                <a:gd name="connsiteX106" fmla="*/ 2446342 w 3177862"/>
                <a:gd name="connsiteY106" fmla="*/ 2044292 h 4419768"/>
                <a:gd name="connsiteX107" fmla="*/ 2400622 w 3177862"/>
                <a:gd name="connsiteY107" fmla="*/ 2010002 h 4419768"/>
                <a:gd name="connsiteX108" fmla="*/ 2332042 w 3177862"/>
                <a:gd name="connsiteY108" fmla="*/ 1941422 h 4419768"/>
                <a:gd name="connsiteX109" fmla="*/ 2263462 w 3177862"/>
                <a:gd name="connsiteY109" fmla="*/ 1907132 h 4419768"/>
                <a:gd name="connsiteX110" fmla="*/ 2229172 w 3177862"/>
                <a:gd name="connsiteY110" fmla="*/ 1884272 h 4419768"/>
                <a:gd name="connsiteX111" fmla="*/ 1920562 w 3177862"/>
                <a:gd name="connsiteY111" fmla="*/ 1907132 h 4419768"/>
                <a:gd name="connsiteX112" fmla="*/ 1806262 w 3177862"/>
                <a:gd name="connsiteY112" fmla="*/ 1929992 h 4419768"/>
                <a:gd name="connsiteX113" fmla="*/ 1497652 w 3177862"/>
                <a:gd name="connsiteY113" fmla="*/ 1918562 h 4419768"/>
                <a:gd name="connsiteX114" fmla="*/ 1429072 w 3177862"/>
                <a:gd name="connsiteY114" fmla="*/ 1872842 h 4419768"/>
                <a:gd name="connsiteX115" fmla="*/ 1383352 w 3177862"/>
                <a:gd name="connsiteY115" fmla="*/ 1804262 h 4419768"/>
                <a:gd name="connsiteX116" fmla="*/ 1349062 w 3177862"/>
                <a:gd name="connsiteY116" fmla="*/ 1769972 h 4419768"/>
                <a:gd name="connsiteX117" fmla="*/ 1303342 w 3177862"/>
                <a:gd name="connsiteY117" fmla="*/ 1712822 h 4419768"/>
                <a:gd name="connsiteX118" fmla="*/ 1269052 w 3177862"/>
                <a:gd name="connsiteY118" fmla="*/ 1644242 h 4419768"/>
                <a:gd name="connsiteX119" fmla="*/ 1234762 w 3177862"/>
                <a:gd name="connsiteY119" fmla="*/ 1632812 h 4419768"/>
                <a:gd name="connsiteX120" fmla="*/ 1154752 w 3177862"/>
                <a:gd name="connsiteY120" fmla="*/ 1644242 h 4419768"/>
                <a:gd name="connsiteX121" fmla="*/ 1109032 w 3177862"/>
                <a:gd name="connsiteY121" fmla="*/ 1655672 h 4419768"/>
                <a:gd name="connsiteX122" fmla="*/ 1063312 w 3177862"/>
                <a:gd name="connsiteY122" fmla="*/ 1644242 h 4419768"/>
                <a:gd name="connsiteX123" fmla="*/ 1051882 w 3177862"/>
                <a:gd name="connsiteY123" fmla="*/ 1358492 h 4419768"/>
                <a:gd name="connsiteX124" fmla="*/ 1017592 w 3177862"/>
                <a:gd name="connsiteY124" fmla="*/ 1347062 h 4419768"/>
                <a:gd name="connsiteX125" fmla="*/ 869002 w 3177862"/>
                <a:gd name="connsiteY125" fmla="*/ 1358492 h 4419768"/>
                <a:gd name="connsiteX126" fmla="*/ 834712 w 3177862"/>
                <a:gd name="connsiteY126" fmla="*/ 1347062 h 4419768"/>
                <a:gd name="connsiteX127" fmla="*/ 823282 w 3177862"/>
                <a:gd name="connsiteY127" fmla="*/ 1289912 h 4419768"/>
                <a:gd name="connsiteX128" fmla="*/ 811852 w 3177862"/>
                <a:gd name="connsiteY128" fmla="*/ 1255622 h 4419768"/>
                <a:gd name="connsiteX129" fmla="*/ 846142 w 3177862"/>
                <a:gd name="connsiteY129" fmla="*/ 1095602 h 4419768"/>
                <a:gd name="connsiteX130" fmla="*/ 869002 w 3177862"/>
                <a:gd name="connsiteY130" fmla="*/ 1061312 h 4419768"/>
                <a:gd name="connsiteX131" fmla="*/ 914722 w 3177862"/>
                <a:gd name="connsiteY131" fmla="*/ 1038452 h 4419768"/>
                <a:gd name="connsiteX132" fmla="*/ 1143322 w 3177862"/>
                <a:gd name="connsiteY132" fmla="*/ 1049882 h 4419768"/>
                <a:gd name="connsiteX133" fmla="*/ 1177612 w 3177862"/>
                <a:gd name="connsiteY133" fmla="*/ 1061312 h 4419768"/>
                <a:gd name="connsiteX134" fmla="*/ 1291912 w 3177862"/>
                <a:gd name="connsiteY134" fmla="*/ 1141322 h 4419768"/>
                <a:gd name="connsiteX135" fmla="*/ 1326202 w 3177862"/>
                <a:gd name="connsiteY135" fmla="*/ 1164182 h 4419768"/>
                <a:gd name="connsiteX136" fmla="*/ 1383352 w 3177862"/>
                <a:gd name="connsiteY136" fmla="*/ 1221332 h 4419768"/>
                <a:gd name="connsiteX137" fmla="*/ 1406212 w 3177862"/>
                <a:gd name="connsiteY137" fmla="*/ 1255622 h 4419768"/>
                <a:gd name="connsiteX138" fmla="*/ 1463362 w 3177862"/>
                <a:gd name="connsiteY138" fmla="*/ 1244192 h 4419768"/>
                <a:gd name="connsiteX139" fmla="*/ 1474792 w 3177862"/>
                <a:gd name="connsiteY139" fmla="*/ 1209902 h 4419768"/>
                <a:gd name="connsiteX140" fmla="*/ 1440502 w 3177862"/>
                <a:gd name="connsiteY140" fmla="*/ 1072742 h 4419768"/>
                <a:gd name="connsiteX141" fmla="*/ 1429072 w 3177862"/>
                <a:gd name="connsiteY141" fmla="*/ 1038452 h 4419768"/>
                <a:gd name="connsiteX142" fmla="*/ 1417642 w 3177862"/>
                <a:gd name="connsiteY142" fmla="*/ 1004162 h 4419768"/>
                <a:gd name="connsiteX143" fmla="*/ 1429072 w 3177862"/>
                <a:gd name="connsiteY143" fmla="*/ 935582 h 4419768"/>
                <a:gd name="connsiteX144" fmla="*/ 1451932 w 3177862"/>
                <a:gd name="connsiteY144" fmla="*/ 901292 h 4419768"/>
                <a:gd name="connsiteX145" fmla="*/ 1566232 w 3177862"/>
                <a:gd name="connsiteY145" fmla="*/ 844142 h 4419768"/>
                <a:gd name="connsiteX146" fmla="*/ 1669102 w 3177862"/>
                <a:gd name="connsiteY146" fmla="*/ 752702 h 4419768"/>
                <a:gd name="connsiteX147" fmla="*/ 1691962 w 3177862"/>
                <a:gd name="connsiteY147" fmla="*/ 706982 h 4419768"/>
                <a:gd name="connsiteX148" fmla="*/ 1703392 w 3177862"/>
                <a:gd name="connsiteY148" fmla="*/ 672692 h 4419768"/>
                <a:gd name="connsiteX149" fmla="*/ 1726252 w 3177862"/>
                <a:gd name="connsiteY149" fmla="*/ 638402 h 4419768"/>
                <a:gd name="connsiteX150" fmla="*/ 1737682 w 3177862"/>
                <a:gd name="connsiteY150" fmla="*/ 604112 h 4419768"/>
                <a:gd name="connsiteX151" fmla="*/ 1863412 w 3177862"/>
                <a:gd name="connsiteY151" fmla="*/ 546962 h 4419768"/>
                <a:gd name="connsiteX152" fmla="*/ 1931992 w 3177862"/>
                <a:gd name="connsiteY152" fmla="*/ 524102 h 4419768"/>
                <a:gd name="connsiteX153" fmla="*/ 2057722 w 3177862"/>
                <a:gd name="connsiteY153" fmla="*/ 489812 h 4419768"/>
                <a:gd name="connsiteX154" fmla="*/ 2092012 w 3177862"/>
                <a:gd name="connsiteY154" fmla="*/ 455522 h 4419768"/>
                <a:gd name="connsiteX155" fmla="*/ 2057722 w 3177862"/>
                <a:gd name="connsiteY155" fmla="*/ 421232 h 4419768"/>
                <a:gd name="connsiteX156" fmla="*/ 2012002 w 3177862"/>
                <a:gd name="connsiteY156" fmla="*/ 398372 h 4419768"/>
                <a:gd name="connsiteX157" fmla="*/ 1931992 w 3177862"/>
                <a:gd name="connsiteY157" fmla="*/ 352652 h 4419768"/>
                <a:gd name="connsiteX158" fmla="*/ 1886272 w 3177862"/>
                <a:gd name="connsiteY158" fmla="*/ 295502 h 4419768"/>
                <a:gd name="connsiteX159" fmla="*/ 1874842 w 3177862"/>
                <a:gd name="connsiteY159" fmla="*/ 192632 h 4419768"/>
                <a:gd name="connsiteX160" fmla="*/ 1863412 w 3177862"/>
                <a:gd name="connsiteY160" fmla="*/ 158342 h 4419768"/>
                <a:gd name="connsiteX161" fmla="*/ 1806262 w 3177862"/>
                <a:gd name="connsiteY161" fmla="*/ 146912 h 4419768"/>
                <a:gd name="connsiteX162" fmla="*/ 1771972 w 3177862"/>
                <a:gd name="connsiteY162" fmla="*/ 135482 h 4419768"/>
                <a:gd name="connsiteX163" fmla="*/ 1726252 w 3177862"/>
                <a:gd name="connsiteY163" fmla="*/ 112622 h 4419768"/>
                <a:gd name="connsiteX164" fmla="*/ 1691962 w 3177862"/>
                <a:gd name="connsiteY164" fmla="*/ 89762 h 4419768"/>
                <a:gd name="connsiteX165" fmla="*/ 1623382 w 3177862"/>
                <a:gd name="connsiteY165" fmla="*/ 66902 h 4419768"/>
                <a:gd name="connsiteX166" fmla="*/ 1543372 w 3177862"/>
                <a:gd name="connsiteY166" fmla="*/ 32612 h 4419768"/>
                <a:gd name="connsiteX167" fmla="*/ 1463362 w 3177862"/>
                <a:gd name="connsiteY167" fmla="*/ 21182 h 4419768"/>
                <a:gd name="connsiteX168" fmla="*/ 1394782 w 3177862"/>
                <a:gd name="connsiteY168" fmla="*/ 9752 h 4419768"/>
                <a:gd name="connsiteX169" fmla="*/ 960442 w 3177862"/>
                <a:gd name="connsiteY169" fmla="*/ 9751 h 4419768"/>
                <a:gd name="connsiteX170" fmla="*/ 388942 w 3177862"/>
                <a:gd name="connsiteY170" fmla="*/ 135482 h 4419768"/>
                <a:gd name="connsiteX171" fmla="*/ 343222 w 3177862"/>
                <a:gd name="connsiteY171" fmla="*/ 169772 h 4419768"/>
                <a:gd name="connsiteX172" fmla="*/ 240352 w 3177862"/>
                <a:gd name="connsiteY172" fmla="*/ 215492 h 4419768"/>
                <a:gd name="connsiteX173" fmla="*/ 194632 w 3177862"/>
                <a:gd name="connsiteY173" fmla="*/ 318362 h 4419768"/>
                <a:gd name="connsiteX174" fmla="*/ 183202 w 3177862"/>
                <a:gd name="connsiteY174" fmla="*/ 352652 h 4419768"/>
                <a:gd name="connsiteX175" fmla="*/ 183202 w 3177862"/>
                <a:gd name="connsiteY175" fmla="*/ 386942 h 4419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</a:cxnLst>
              <a:rect l="l" t="t" r="r" b="b"/>
              <a:pathLst>
                <a:path w="3177862" h="4419768">
                  <a:moveTo>
                    <a:pt x="388942" y="215492"/>
                  </a:moveTo>
                  <a:cubicBezTo>
                    <a:pt x="288983" y="315451"/>
                    <a:pt x="338395" y="293301"/>
                    <a:pt x="263212" y="318362"/>
                  </a:cubicBezTo>
                  <a:cubicBezTo>
                    <a:pt x="208778" y="400013"/>
                    <a:pt x="224155" y="360288"/>
                    <a:pt x="206062" y="432662"/>
                  </a:cubicBezTo>
                  <a:cubicBezTo>
                    <a:pt x="202252" y="466952"/>
                    <a:pt x="208909" y="504123"/>
                    <a:pt x="194632" y="535532"/>
                  </a:cubicBezTo>
                  <a:cubicBezTo>
                    <a:pt x="187581" y="551044"/>
                    <a:pt x="162543" y="548169"/>
                    <a:pt x="148912" y="558392"/>
                  </a:cubicBezTo>
                  <a:cubicBezTo>
                    <a:pt x="131670" y="571324"/>
                    <a:pt x="120434" y="591180"/>
                    <a:pt x="103192" y="604112"/>
                  </a:cubicBezTo>
                  <a:cubicBezTo>
                    <a:pt x="89561" y="614335"/>
                    <a:pt x="72266" y="618518"/>
                    <a:pt x="57472" y="626972"/>
                  </a:cubicBezTo>
                  <a:cubicBezTo>
                    <a:pt x="45545" y="633788"/>
                    <a:pt x="34612" y="642212"/>
                    <a:pt x="23182" y="649832"/>
                  </a:cubicBezTo>
                  <a:cubicBezTo>
                    <a:pt x="15562" y="661262"/>
                    <a:pt x="2580" y="670572"/>
                    <a:pt x="322" y="684122"/>
                  </a:cubicBezTo>
                  <a:cubicBezTo>
                    <a:pt x="-1659" y="696006"/>
                    <a:pt x="5901" y="707880"/>
                    <a:pt x="11752" y="718412"/>
                  </a:cubicBezTo>
                  <a:cubicBezTo>
                    <a:pt x="77256" y="836319"/>
                    <a:pt x="43039" y="743692"/>
                    <a:pt x="68902" y="821282"/>
                  </a:cubicBezTo>
                  <a:cubicBezTo>
                    <a:pt x="72712" y="882242"/>
                    <a:pt x="70806" y="943830"/>
                    <a:pt x="80332" y="1004162"/>
                  </a:cubicBezTo>
                  <a:cubicBezTo>
                    <a:pt x="82474" y="1017731"/>
                    <a:pt x="97781" y="1025826"/>
                    <a:pt x="103192" y="1038452"/>
                  </a:cubicBezTo>
                  <a:cubicBezTo>
                    <a:pt x="137731" y="1119042"/>
                    <a:pt x="83770" y="1053320"/>
                    <a:pt x="148912" y="1118462"/>
                  </a:cubicBezTo>
                  <a:cubicBezTo>
                    <a:pt x="152722" y="1129892"/>
                    <a:pt x="157032" y="1141167"/>
                    <a:pt x="160342" y="1152752"/>
                  </a:cubicBezTo>
                  <a:cubicBezTo>
                    <a:pt x="170179" y="1187180"/>
                    <a:pt x="170957" y="1214599"/>
                    <a:pt x="194632" y="1244192"/>
                  </a:cubicBezTo>
                  <a:cubicBezTo>
                    <a:pt x="231012" y="1289667"/>
                    <a:pt x="289154" y="1322019"/>
                    <a:pt x="308932" y="1381352"/>
                  </a:cubicBezTo>
                  <a:cubicBezTo>
                    <a:pt x="329050" y="1441706"/>
                    <a:pt x="313679" y="1405617"/>
                    <a:pt x="366082" y="1484222"/>
                  </a:cubicBezTo>
                  <a:lnTo>
                    <a:pt x="411802" y="1552802"/>
                  </a:lnTo>
                  <a:cubicBezTo>
                    <a:pt x="419422" y="1564232"/>
                    <a:pt x="423232" y="1579472"/>
                    <a:pt x="434662" y="1587092"/>
                  </a:cubicBezTo>
                  <a:cubicBezTo>
                    <a:pt x="478977" y="1616635"/>
                    <a:pt x="455920" y="1605608"/>
                    <a:pt x="503242" y="1621382"/>
                  </a:cubicBezTo>
                  <a:cubicBezTo>
                    <a:pt x="613732" y="1617572"/>
                    <a:pt x="724584" y="1619669"/>
                    <a:pt x="834712" y="1609952"/>
                  </a:cubicBezTo>
                  <a:cubicBezTo>
                    <a:pt x="1009596" y="1594521"/>
                    <a:pt x="762943" y="1565606"/>
                    <a:pt x="960442" y="1598522"/>
                  </a:cubicBezTo>
                  <a:cubicBezTo>
                    <a:pt x="968062" y="1609952"/>
                    <a:pt x="974508" y="1622259"/>
                    <a:pt x="983302" y="1632812"/>
                  </a:cubicBezTo>
                  <a:cubicBezTo>
                    <a:pt x="993650" y="1645230"/>
                    <a:pt x="1008626" y="1653652"/>
                    <a:pt x="1017592" y="1667102"/>
                  </a:cubicBezTo>
                  <a:cubicBezTo>
                    <a:pt x="1024275" y="1677127"/>
                    <a:pt x="1023171" y="1690860"/>
                    <a:pt x="1029022" y="1701392"/>
                  </a:cubicBezTo>
                  <a:cubicBezTo>
                    <a:pt x="1030416" y="1703901"/>
                    <a:pt x="1096319" y="1804795"/>
                    <a:pt x="1109032" y="1815692"/>
                  </a:cubicBezTo>
                  <a:cubicBezTo>
                    <a:pt x="1121969" y="1826781"/>
                    <a:pt x="1141121" y="1828329"/>
                    <a:pt x="1154752" y="1838552"/>
                  </a:cubicBezTo>
                  <a:cubicBezTo>
                    <a:pt x="1171994" y="1851484"/>
                    <a:pt x="1184108" y="1870246"/>
                    <a:pt x="1200472" y="1884272"/>
                  </a:cubicBezTo>
                  <a:cubicBezTo>
                    <a:pt x="1214955" y="1896686"/>
                    <a:pt x="1264627" y="1925668"/>
                    <a:pt x="1280482" y="1929992"/>
                  </a:cubicBezTo>
                  <a:cubicBezTo>
                    <a:pt x="1334177" y="1944636"/>
                    <a:pt x="1530347" y="1952038"/>
                    <a:pt x="1543372" y="1952852"/>
                  </a:cubicBezTo>
                  <a:cubicBezTo>
                    <a:pt x="1554802" y="1956662"/>
                    <a:pt x="1570659" y="1954478"/>
                    <a:pt x="1577662" y="1964282"/>
                  </a:cubicBezTo>
                  <a:cubicBezTo>
                    <a:pt x="1591668" y="1983890"/>
                    <a:pt x="1587156" y="2012812"/>
                    <a:pt x="1600522" y="2032862"/>
                  </a:cubicBezTo>
                  <a:lnTo>
                    <a:pt x="1623382" y="2067152"/>
                  </a:lnTo>
                  <a:cubicBezTo>
                    <a:pt x="1598285" y="2318117"/>
                    <a:pt x="1627983" y="2105896"/>
                    <a:pt x="1600522" y="2215742"/>
                  </a:cubicBezTo>
                  <a:cubicBezTo>
                    <a:pt x="1592003" y="2249820"/>
                    <a:pt x="1586181" y="2284534"/>
                    <a:pt x="1577662" y="2318612"/>
                  </a:cubicBezTo>
                  <a:cubicBezTo>
                    <a:pt x="1574740" y="2330301"/>
                    <a:pt x="1572083" y="2342370"/>
                    <a:pt x="1566232" y="2352902"/>
                  </a:cubicBezTo>
                  <a:cubicBezTo>
                    <a:pt x="1552889" y="2376919"/>
                    <a:pt x="1535752" y="2398622"/>
                    <a:pt x="1520512" y="2421482"/>
                  </a:cubicBezTo>
                  <a:lnTo>
                    <a:pt x="1497652" y="2455772"/>
                  </a:lnTo>
                  <a:cubicBezTo>
                    <a:pt x="1501462" y="2570072"/>
                    <a:pt x="1499030" y="2684751"/>
                    <a:pt x="1509082" y="2798672"/>
                  </a:cubicBezTo>
                  <a:cubicBezTo>
                    <a:pt x="1510580" y="2815645"/>
                    <a:pt x="1523488" y="2829598"/>
                    <a:pt x="1531942" y="2844392"/>
                  </a:cubicBezTo>
                  <a:cubicBezTo>
                    <a:pt x="1562900" y="2898569"/>
                    <a:pt x="1546110" y="2861393"/>
                    <a:pt x="1589092" y="2912972"/>
                  </a:cubicBezTo>
                  <a:cubicBezTo>
                    <a:pt x="1622194" y="2952694"/>
                    <a:pt x="1608552" y="2951892"/>
                    <a:pt x="1634812" y="3004412"/>
                  </a:cubicBezTo>
                  <a:cubicBezTo>
                    <a:pt x="1640955" y="3016699"/>
                    <a:pt x="1650052" y="3027272"/>
                    <a:pt x="1657672" y="3038702"/>
                  </a:cubicBezTo>
                  <a:cubicBezTo>
                    <a:pt x="1661482" y="3057752"/>
                    <a:pt x="1662281" y="3077662"/>
                    <a:pt x="1669102" y="3095852"/>
                  </a:cubicBezTo>
                  <a:cubicBezTo>
                    <a:pt x="1673925" y="3108714"/>
                    <a:pt x="1681624" y="3121096"/>
                    <a:pt x="1691962" y="3130142"/>
                  </a:cubicBezTo>
                  <a:cubicBezTo>
                    <a:pt x="1728743" y="3162325"/>
                    <a:pt x="1764481" y="3177832"/>
                    <a:pt x="1806262" y="3198722"/>
                  </a:cubicBezTo>
                  <a:cubicBezTo>
                    <a:pt x="1810072" y="3221582"/>
                    <a:pt x="1810363" y="3245316"/>
                    <a:pt x="1817692" y="3267302"/>
                  </a:cubicBezTo>
                  <a:cubicBezTo>
                    <a:pt x="1856447" y="3383567"/>
                    <a:pt x="1829008" y="3209470"/>
                    <a:pt x="1851982" y="3347312"/>
                  </a:cubicBezTo>
                  <a:cubicBezTo>
                    <a:pt x="1857032" y="3377611"/>
                    <a:pt x="1858362" y="3408453"/>
                    <a:pt x="1863412" y="3438752"/>
                  </a:cubicBezTo>
                  <a:cubicBezTo>
                    <a:pt x="1868196" y="3467456"/>
                    <a:pt x="1877213" y="3491584"/>
                    <a:pt x="1886272" y="3518762"/>
                  </a:cubicBezTo>
                  <a:cubicBezTo>
                    <a:pt x="1879733" y="3629928"/>
                    <a:pt x="1881330" y="3694533"/>
                    <a:pt x="1863412" y="3793082"/>
                  </a:cubicBezTo>
                  <a:cubicBezTo>
                    <a:pt x="1860602" y="3808538"/>
                    <a:pt x="1858170" y="3824363"/>
                    <a:pt x="1851982" y="3838802"/>
                  </a:cubicBezTo>
                  <a:cubicBezTo>
                    <a:pt x="1846571" y="3851428"/>
                    <a:pt x="1835938" y="3861165"/>
                    <a:pt x="1829122" y="3873092"/>
                  </a:cubicBezTo>
                  <a:cubicBezTo>
                    <a:pt x="1817169" y="3894010"/>
                    <a:pt x="1801967" y="3934537"/>
                    <a:pt x="1783402" y="3953102"/>
                  </a:cubicBezTo>
                  <a:cubicBezTo>
                    <a:pt x="1769932" y="3966572"/>
                    <a:pt x="1751152" y="3973922"/>
                    <a:pt x="1737682" y="3987392"/>
                  </a:cubicBezTo>
                  <a:cubicBezTo>
                    <a:pt x="1691156" y="4033918"/>
                    <a:pt x="1737233" y="4022355"/>
                    <a:pt x="1691962" y="4090262"/>
                  </a:cubicBezTo>
                  <a:cubicBezTo>
                    <a:pt x="1684342" y="4101692"/>
                    <a:pt x="1674681" y="4111999"/>
                    <a:pt x="1669102" y="4124552"/>
                  </a:cubicBezTo>
                  <a:cubicBezTo>
                    <a:pt x="1659315" y="4146572"/>
                    <a:pt x="1653862" y="4170272"/>
                    <a:pt x="1646242" y="4193132"/>
                  </a:cubicBezTo>
                  <a:lnTo>
                    <a:pt x="1634812" y="4227422"/>
                  </a:lnTo>
                  <a:cubicBezTo>
                    <a:pt x="1638622" y="4288382"/>
                    <a:pt x="1620413" y="4354953"/>
                    <a:pt x="1646242" y="4410302"/>
                  </a:cubicBezTo>
                  <a:cubicBezTo>
                    <a:pt x="1656043" y="4431303"/>
                    <a:pt x="1696282" y="4412777"/>
                    <a:pt x="1714822" y="4398872"/>
                  </a:cubicBezTo>
                  <a:cubicBezTo>
                    <a:pt x="1731236" y="4386562"/>
                    <a:pt x="1730670" y="4361004"/>
                    <a:pt x="1737682" y="4341722"/>
                  </a:cubicBezTo>
                  <a:cubicBezTo>
                    <a:pt x="1745917" y="4319076"/>
                    <a:pt x="1747176" y="4293192"/>
                    <a:pt x="1760542" y="4273142"/>
                  </a:cubicBezTo>
                  <a:cubicBezTo>
                    <a:pt x="1839620" y="4154525"/>
                    <a:pt x="1719252" y="4338149"/>
                    <a:pt x="1806262" y="4193132"/>
                  </a:cubicBezTo>
                  <a:cubicBezTo>
                    <a:pt x="1820397" y="4169573"/>
                    <a:pt x="1843294" y="4150616"/>
                    <a:pt x="1851982" y="4124552"/>
                  </a:cubicBezTo>
                  <a:cubicBezTo>
                    <a:pt x="1855792" y="4113122"/>
                    <a:pt x="1858666" y="4101336"/>
                    <a:pt x="1863412" y="4090262"/>
                  </a:cubicBezTo>
                  <a:cubicBezTo>
                    <a:pt x="1881674" y="4047652"/>
                    <a:pt x="1906150" y="4004951"/>
                    <a:pt x="1943422" y="3975962"/>
                  </a:cubicBezTo>
                  <a:cubicBezTo>
                    <a:pt x="1965109" y="3959094"/>
                    <a:pt x="1989142" y="3945482"/>
                    <a:pt x="2012002" y="3930242"/>
                  </a:cubicBezTo>
                  <a:cubicBezTo>
                    <a:pt x="2023432" y="3922622"/>
                    <a:pt x="2032965" y="3910714"/>
                    <a:pt x="2046292" y="3907382"/>
                  </a:cubicBezTo>
                  <a:cubicBezTo>
                    <a:pt x="2069493" y="3901582"/>
                    <a:pt x="2103345" y="3894361"/>
                    <a:pt x="2126302" y="3884522"/>
                  </a:cubicBezTo>
                  <a:cubicBezTo>
                    <a:pt x="2141963" y="3877810"/>
                    <a:pt x="2157228" y="3870116"/>
                    <a:pt x="2172022" y="3861662"/>
                  </a:cubicBezTo>
                  <a:cubicBezTo>
                    <a:pt x="2190114" y="3851324"/>
                    <a:pt x="2239766" y="3815026"/>
                    <a:pt x="2252032" y="3804512"/>
                  </a:cubicBezTo>
                  <a:cubicBezTo>
                    <a:pt x="2264305" y="3793992"/>
                    <a:pt x="2272287" y="3778242"/>
                    <a:pt x="2286322" y="3770222"/>
                  </a:cubicBezTo>
                  <a:cubicBezTo>
                    <a:pt x="2299961" y="3762428"/>
                    <a:pt x="2316802" y="3762602"/>
                    <a:pt x="2332042" y="3758792"/>
                  </a:cubicBezTo>
                  <a:cubicBezTo>
                    <a:pt x="2362522" y="3735932"/>
                    <a:pt x="2389404" y="3707251"/>
                    <a:pt x="2423482" y="3690212"/>
                  </a:cubicBezTo>
                  <a:cubicBezTo>
                    <a:pt x="2481489" y="3661209"/>
                    <a:pt x="2455025" y="3676803"/>
                    <a:pt x="2503492" y="3644492"/>
                  </a:cubicBezTo>
                  <a:cubicBezTo>
                    <a:pt x="2525969" y="3610776"/>
                    <a:pt x="2527639" y="3603414"/>
                    <a:pt x="2560642" y="3575912"/>
                  </a:cubicBezTo>
                  <a:cubicBezTo>
                    <a:pt x="2571195" y="3567118"/>
                    <a:pt x="2585218" y="3562766"/>
                    <a:pt x="2594932" y="3553052"/>
                  </a:cubicBezTo>
                  <a:cubicBezTo>
                    <a:pt x="2608402" y="3539582"/>
                    <a:pt x="2618149" y="3522834"/>
                    <a:pt x="2629222" y="3507332"/>
                  </a:cubicBezTo>
                  <a:cubicBezTo>
                    <a:pt x="2637207" y="3496154"/>
                    <a:pt x="2642368" y="3482756"/>
                    <a:pt x="2652082" y="3473042"/>
                  </a:cubicBezTo>
                  <a:cubicBezTo>
                    <a:pt x="2665552" y="3459572"/>
                    <a:pt x="2684332" y="3452222"/>
                    <a:pt x="2697802" y="3438752"/>
                  </a:cubicBezTo>
                  <a:cubicBezTo>
                    <a:pt x="2707516" y="3429038"/>
                    <a:pt x="2711868" y="3415015"/>
                    <a:pt x="2720662" y="3404462"/>
                  </a:cubicBezTo>
                  <a:cubicBezTo>
                    <a:pt x="2752260" y="3366544"/>
                    <a:pt x="2756528" y="3378450"/>
                    <a:pt x="2777812" y="3335882"/>
                  </a:cubicBezTo>
                  <a:cubicBezTo>
                    <a:pt x="2833736" y="3224035"/>
                    <a:pt x="2770570" y="3323886"/>
                    <a:pt x="2823532" y="3244442"/>
                  </a:cubicBezTo>
                  <a:cubicBezTo>
                    <a:pt x="2827342" y="3229202"/>
                    <a:pt x="2827937" y="3212773"/>
                    <a:pt x="2834962" y="3198722"/>
                  </a:cubicBezTo>
                  <a:lnTo>
                    <a:pt x="2903542" y="3095852"/>
                  </a:lnTo>
                  <a:lnTo>
                    <a:pt x="2926402" y="3061562"/>
                  </a:lnTo>
                  <a:cubicBezTo>
                    <a:pt x="2934022" y="3050132"/>
                    <a:pt x="2939548" y="3036986"/>
                    <a:pt x="2949262" y="3027272"/>
                  </a:cubicBezTo>
                  <a:cubicBezTo>
                    <a:pt x="2972122" y="3004412"/>
                    <a:pt x="2999909" y="2985591"/>
                    <a:pt x="3017842" y="2958692"/>
                  </a:cubicBezTo>
                  <a:cubicBezTo>
                    <a:pt x="3049668" y="2910952"/>
                    <a:pt x="3030988" y="2934116"/>
                    <a:pt x="3074992" y="2890112"/>
                  </a:cubicBezTo>
                  <a:cubicBezTo>
                    <a:pt x="3078802" y="2878682"/>
                    <a:pt x="3081034" y="2866598"/>
                    <a:pt x="3086422" y="2855822"/>
                  </a:cubicBezTo>
                  <a:cubicBezTo>
                    <a:pt x="3107706" y="2813254"/>
                    <a:pt x="3111974" y="2825160"/>
                    <a:pt x="3143572" y="2787242"/>
                  </a:cubicBezTo>
                  <a:cubicBezTo>
                    <a:pt x="3168191" y="2757699"/>
                    <a:pt x="3166406" y="2753029"/>
                    <a:pt x="3177862" y="2718662"/>
                  </a:cubicBezTo>
                  <a:cubicBezTo>
                    <a:pt x="3174200" y="2704013"/>
                    <a:pt x="3163201" y="2655050"/>
                    <a:pt x="3155002" y="2638652"/>
                  </a:cubicBezTo>
                  <a:cubicBezTo>
                    <a:pt x="3121606" y="2571860"/>
                    <a:pt x="3139865" y="2637108"/>
                    <a:pt x="3120712" y="2570072"/>
                  </a:cubicBezTo>
                  <a:cubicBezTo>
                    <a:pt x="3115329" y="2551233"/>
                    <a:pt x="3096009" y="2462163"/>
                    <a:pt x="3086422" y="2455772"/>
                  </a:cubicBezTo>
                  <a:cubicBezTo>
                    <a:pt x="3074992" y="2448152"/>
                    <a:pt x="3064758" y="2438323"/>
                    <a:pt x="3052132" y="2432912"/>
                  </a:cubicBezTo>
                  <a:cubicBezTo>
                    <a:pt x="3024203" y="2420942"/>
                    <a:pt x="2946628" y="2413423"/>
                    <a:pt x="2926402" y="2410052"/>
                  </a:cubicBezTo>
                  <a:cubicBezTo>
                    <a:pt x="2871231" y="2400857"/>
                    <a:pt x="2879128" y="2401914"/>
                    <a:pt x="2834962" y="2387192"/>
                  </a:cubicBezTo>
                  <a:lnTo>
                    <a:pt x="2789242" y="2318612"/>
                  </a:lnTo>
                  <a:cubicBezTo>
                    <a:pt x="2781622" y="2307182"/>
                    <a:pt x="2779414" y="2288666"/>
                    <a:pt x="2766382" y="2284322"/>
                  </a:cubicBezTo>
                  <a:cubicBezTo>
                    <a:pt x="2719060" y="2268548"/>
                    <a:pt x="2742117" y="2279575"/>
                    <a:pt x="2697802" y="2250032"/>
                  </a:cubicBezTo>
                  <a:cubicBezTo>
                    <a:pt x="2686606" y="2227640"/>
                    <a:pt x="2645773" y="2141249"/>
                    <a:pt x="2629222" y="2135732"/>
                  </a:cubicBezTo>
                  <a:lnTo>
                    <a:pt x="2594932" y="2124302"/>
                  </a:lnTo>
                  <a:cubicBezTo>
                    <a:pt x="2572072" y="2055722"/>
                    <a:pt x="2594932" y="2093822"/>
                    <a:pt x="2480632" y="2055722"/>
                  </a:cubicBezTo>
                  <a:lnTo>
                    <a:pt x="2446342" y="2044292"/>
                  </a:lnTo>
                  <a:cubicBezTo>
                    <a:pt x="2431102" y="2032862"/>
                    <a:pt x="2414782" y="2022746"/>
                    <a:pt x="2400622" y="2010002"/>
                  </a:cubicBezTo>
                  <a:cubicBezTo>
                    <a:pt x="2376592" y="1988375"/>
                    <a:pt x="2358941" y="1959355"/>
                    <a:pt x="2332042" y="1941422"/>
                  </a:cubicBezTo>
                  <a:cubicBezTo>
                    <a:pt x="2233772" y="1875908"/>
                    <a:pt x="2358106" y="1954454"/>
                    <a:pt x="2263462" y="1907132"/>
                  </a:cubicBezTo>
                  <a:cubicBezTo>
                    <a:pt x="2251175" y="1900989"/>
                    <a:pt x="2240602" y="1891892"/>
                    <a:pt x="2229172" y="1884272"/>
                  </a:cubicBezTo>
                  <a:cubicBezTo>
                    <a:pt x="2126302" y="1891892"/>
                    <a:pt x="2018420" y="1874513"/>
                    <a:pt x="1920562" y="1907132"/>
                  </a:cubicBezTo>
                  <a:cubicBezTo>
                    <a:pt x="1860714" y="1927081"/>
                    <a:pt x="1898199" y="1916858"/>
                    <a:pt x="1806262" y="1929992"/>
                  </a:cubicBezTo>
                  <a:cubicBezTo>
                    <a:pt x="1703392" y="1926182"/>
                    <a:pt x="1600365" y="1925410"/>
                    <a:pt x="1497652" y="1918562"/>
                  </a:cubicBezTo>
                  <a:cubicBezTo>
                    <a:pt x="1466361" y="1916476"/>
                    <a:pt x="1447284" y="1896257"/>
                    <a:pt x="1429072" y="1872842"/>
                  </a:cubicBezTo>
                  <a:cubicBezTo>
                    <a:pt x="1412204" y="1851155"/>
                    <a:pt x="1402779" y="1823689"/>
                    <a:pt x="1383352" y="1804262"/>
                  </a:cubicBezTo>
                  <a:lnTo>
                    <a:pt x="1349062" y="1769972"/>
                  </a:lnTo>
                  <a:cubicBezTo>
                    <a:pt x="1320332" y="1683783"/>
                    <a:pt x="1362428" y="1786680"/>
                    <a:pt x="1303342" y="1712822"/>
                  </a:cubicBezTo>
                  <a:cubicBezTo>
                    <a:pt x="1266530" y="1666808"/>
                    <a:pt x="1322582" y="1687066"/>
                    <a:pt x="1269052" y="1644242"/>
                  </a:cubicBezTo>
                  <a:cubicBezTo>
                    <a:pt x="1259644" y="1636716"/>
                    <a:pt x="1246192" y="1636622"/>
                    <a:pt x="1234762" y="1632812"/>
                  </a:cubicBezTo>
                  <a:cubicBezTo>
                    <a:pt x="1208092" y="1636622"/>
                    <a:pt x="1181258" y="1639423"/>
                    <a:pt x="1154752" y="1644242"/>
                  </a:cubicBezTo>
                  <a:cubicBezTo>
                    <a:pt x="1139296" y="1647052"/>
                    <a:pt x="1124741" y="1655672"/>
                    <a:pt x="1109032" y="1655672"/>
                  </a:cubicBezTo>
                  <a:cubicBezTo>
                    <a:pt x="1093323" y="1655672"/>
                    <a:pt x="1078552" y="1648052"/>
                    <a:pt x="1063312" y="1644242"/>
                  </a:cubicBezTo>
                  <a:cubicBezTo>
                    <a:pt x="1059502" y="1548992"/>
                    <a:pt x="1066377" y="1452710"/>
                    <a:pt x="1051882" y="1358492"/>
                  </a:cubicBezTo>
                  <a:cubicBezTo>
                    <a:pt x="1050050" y="1346584"/>
                    <a:pt x="1029640" y="1347062"/>
                    <a:pt x="1017592" y="1347062"/>
                  </a:cubicBezTo>
                  <a:cubicBezTo>
                    <a:pt x="967916" y="1347062"/>
                    <a:pt x="918532" y="1354682"/>
                    <a:pt x="869002" y="1358492"/>
                  </a:cubicBezTo>
                  <a:cubicBezTo>
                    <a:pt x="857572" y="1354682"/>
                    <a:pt x="841395" y="1357087"/>
                    <a:pt x="834712" y="1347062"/>
                  </a:cubicBezTo>
                  <a:cubicBezTo>
                    <a:pt x="823936" y="1330898"/>
                    <a:pt x="827994" y="1308759"/>
                    <a:pt x="823282" y="1289912"/>
                  </a:cubicBezTo>
                  <a:cubicBezTo>
                    <a:pt x="820360" y="1278223"/>
                    <a:pt x="815662" y="1267052"/>
                    <a:pt x="811852" y="1255622"/>
                  </a:cubicBezTo>
                  <a:cubicBezTo>
                    <a:pt x="816688" y="1216930"/>
                    <a:pt x="821085" y="1133187"/>
                    <a:pt x="846142" y="1095602"/>
                  </a:cubicBezTo>
                  <a:cubicBezTo>
                    <a:pt x="853762" y="1084172"/>
                    <a:pt x="858449" y="1070106"/>
                    <a:pt x="869002" y="1061312"/>
                  </a:cubicBezTo>
                  <a:cubicBezTo>
                    <a:pt x="882092" y="1050404"/>
                    <a:pt x="899482" y="1046072"/>
                    <a:pt x="914722" y="1038452"/>
                  </a:cubicBezTo>
                  <a:cubicBezTo>
                    <a:pt x="990922" y="1042262"/>
                    <a:pt x="1067314" y="1043273"/>
                    <a:pt x="1143322" y="1049882"/>
                  </a:cubicBezTo>
                  <a:cubicBezTo>
                    <a:pt x="1155325" y="1050926"/>
                    <a:pt x="1167080" y="1055461"/>
                    <a:pt x="1177612" y="1061312"/>
                  </a:cubicBezTo>
                  <a:cubicBezTo>
                    <a:pt x="1224910" y="1087588"/>
                    <a:pt x="1249960" y="1111356"/>
                    <a:pt x="1291912" y="1141322"/>
                  </a:cubicBezTo>
                  <a:cubicBezTo>
                    <a:pt x="1303090" y="1149307"/>
                    <a:pt x="1314772" y="1156562"/>
                    <a:pt x="1326202" y="1164182"/>
                  </a:cubicBezTo>
                  <a:cubicBezTo>
                    <a:pt x="1387162" y="1255622"/>
                    <a:pt x="1307152" y="1145132"/>
                    <a:pt x="1383352" y="1221332"/>
                  </a:cubicBezTo>
                  <a:cubicBezTo>
                    <a:pt x="1393066" y="1231046"/>
                    <a:pt x="1398592" y="1244192"/>
                    <a:pt x="1406212" y="1255622"/>
                  </a:cubicBezTo>
                  <a:cubicBezTo>
                    <a:pt x="1425262" y="1251812"/>
                    <a:pt x="1447198" y="1254968"/>
                    <a:pt x="1463362" y="1244192"/>
                  </a:cubicBezTo>
                  <a:cubicBezTo>
                    <a:pt x="1473387" y="1237509"/>
                    <a:pt x="1474792" y="1221950"/>
                    <a:pt x="1474792" y="1209902"/>
                  </a:cubicBezTo>
                  <a:cubicBezTo>
                    <a:pt x="1474792" y="1163728"/>
                    <a:pt x="1454687" y="1115298"/>
                    <a:pt x="1440502" y="1072742"/>
                  </a:cubicBezTo>
                  <a:lnTo>
                    <a:pt x="1429072" y="1038452"/>
                  </a:lnTo>
                  <a:lnTo>
                    <a:pt x="1417642" y="1004162"/>
                  </a:lnTo>
                  <a:cubicBezTo>
                    <a:pt x="1421452" y="981302"/>
                    <a:pt x="1421743" y="957568"/>
                    <a:pt x="1429072" y="935582"/>
                  </a:cubicBezTo>
                  <a:cubicBezTo>
                    <a:pt x="1433416" y="922550"/>
                    <a:pt x="1441594" y="910338"/>
                    <a:pt x="1451932" y="901292"/>
                  </a:cubicBezTo>
                  <a:cubicBezTo>
                    <a:pt x="1506366" y="853662"/>
                    <a:pt x="1509420" y="858345"/>
                    <a:pt x="1566232" y="844142"/>
                  </a:cubicBezTo>
                  <a:cubicBezTo>
                    <a:pt x="1602470" y="819983"/>
                    <a:pt x="1649529" y="791849"/>
                    <a:pt x="1669102" y="752702"/>
                  </a:cubicBezTo>
                  <a:cubicBezTo>
                    <a:pt x="1676722" y="737462"/>
                    <a:pt x="1685250" y="722643"/>
                    <a:pt x="1691962" y="706982"/>
                  </a:cubicBezTo>
                  <a:cubicBezTo>
                    <a:pt x="1696708" y="695908"/>
                    <a:pt x="1698004" y="683468"/>
                    <a:pt x="1703392" y="672692"/>
                  </a:cubicBezTo>
                  <a:cubicBezTo>
                    <a:pt x="1709535" y="660405"/>
                    <a:pt x="1720109" y="650689"/>
                    <a:pt x="1726252" y="638402"/>
                  </a:cubicBezTo>
                  <a:cubicBezTo>
                    <a:pt x="1731640" y="627626"/>
                    <a:pt x="1729163" y="612631"/>
                    <a:pt x="1737682" y="604112"/>
                  </a:cubicBezTo>
                  <a:cubicBezTo>
                    <a:pt x="1795477" y="546317"/>
                    <a:pt x="1798377" y="564699"/>
                    <a:pt x="1863412" y="546962"/>
                  </a:cubicBezTo>
                  <a:cubicBezTo>
                    <a:pt x="1886659" y="540622"/>
                    <a:pt x="1908615" y="529946"/>
                    <a:pt x="1931992" y="524102"/>
                  </a:cubicBezTo>
                  <a:cubicBezTo>
                    <a:pt x="2035121" y="498320"/>
                    <a:pt x="1993626" y="511177"/>
                    <a:pt x="2057722" y="489812"/>
                  </a:cubicBezTo>
                  <a:cubicBezTo>
                    <a:pt x="2069152" y="478382"/>
                    <a:pt x="2092012" y="471686"/>
                    <a:pt x="2092012" y="455522"/>
                  </a:cubicBezTo>
                  <a:cubicBezTo>
                    <a:pt x="2092012" y="439358"/>
                    <a:pt x="2070876" y="430627"/>
                    <a:pt x="2057722" y="421232"/>
                  </a:cubicBezTo>
                  <a:cubicBezTo>
                    <a:pt x="2043857" y="411328"/>
                    <a:pt x="2025867" y="408276"/>
                    <a:pt x="2012002" y="398372"/>
                  </a:cubicBezTo>
                  <a:cubicBezTo>
                    <a:pt x="1938667" y="345990"/>
                    <a:pt x="2020544" y="374790"/>
                    <a:pt x="1931992" y="352652"/>
                  </a:cubicBezTo>
                  <a:cubicBezTo>
                    <a:pt x="1897794" y="329853"/>
                    <a:pt x="1893173" y="336909"/>
                    <a:pt x="1886272" y="295502"/>
                  </a:cubicBezTo>
                  <a:cubicBezTo>
                    <a:pt x="1880600" y="261470"/>
                    <a:pt x="1880514" y="226664"/>
                    <a:pt x="1874842" y="192632"/>
                  </a:cubicBezTo>
                  <a:cubicBezTo>
                    <a:pt x="1872861" y="180748"/>
                    <a:pt x="1873437" y="165025"/>
                    <a:pt x="1863412" y="158342"/>
                  </a:cubicBezTo>
                  <a:cubicBezTo>
                    <a:pt x="1847248" y="147566"/>
                    <a:pt x="1825109" y="151624"/>
                    <a:pt x="1806262" y="146912"/>
                  </a:cubicBezTo>
                  <a:cubicBezTo>
                    <a:pt x="1794573" y="143990"/>
                    <a:pt x="1783046" y="140228"/>
                    <a:pt x="1771972" y="135482"/>
                  </a:cubicBezTo>
                  <a:cubicBezTo>
                    <a:pt x="1756311" y="128770"/>
                    <a:pt x="1741046" y="121076"/>
                    <a:pt x="1726252" y="112622"/>
                  </a:cubicBezTo>
                  <a:cubicBezTo>
                    <a:pt x="1714325" y="105806"/>
                    <a:pt x="1704515" y="95341"/>
                    <a:pt x="1691962" y="89762"/>
                  </a:cubicBezTo>
                  <a:cubicBezTo>
                    <a:pt x="1669942" y="79975"/>
                    <a:pt x="1644935" y="77678"/>
                    <a:pt x="1623382" y="66902"/>
                  </a:cubicBezTo>
                  <a:cubicBezTo>
                    <a:pt x="1598598" y="54510"/>
                    <a:pt x="1571402" y="38218"/>
                    <a:pt x="1543372" y="32612"/>
                  </a:cubicBezTo>
                  <a:cubicBezTo>
                    <a:pt x="1516954" y="27328"/>
                    <a:pt x="1489989" y="25279"/>
                    <a:pt x="1463362" y="21182"/>
                  </a:cubicBezTo>
                  <a:cubicBezTo>
                    <a:pt x="1440456" y="17658"/>
                    <a:pt x="1478602" y="11657"/>
                    <a:pt x="1394782" y="9752"/>
                  </a:cubicBezTo>
                  <a:cubicBezTo>
                    <a:pt x="1310962" y="7847"/>
                    <a:pt x="1128082" y="-11204"/>
                    <a:pt x="960442" y="9751"/>
                  </a:cubicBezTo>
                  <a:cubicBezTo>
                    <a:pt x="792802" y="30706"/>
                    <a:pt x="510862" y="114527"/>
                    <a:pt x="388942" y="135482"/>
                  </a:cubicBezTo>
                  <a:cubicBezTo>
                    <a:pt x="373702" y="146912"/>
                    <a:pt x="360261" y="161253"/>
                    <a:pt x="343222" y="169772"/>
                  </a:cubicBezTo>
                  <a:cubicBezTo>
                    <a:pt x="179998" y="251384"/>
                    <a:pt x="341218" y="148248"/>
                    <a:pt x="240352" y="215492"/>
                  </a:cubicBezTo>
                  <a:cubicBezTo>
                    <a:pt x="204126" y="269832"/>
                    <a:pt x="221836" y="236750"/>
                    <a:pt x="194632" y="318362"/>
                  </a:cubicBezTo>
                  <a:cubicBezTo>
                    <a:pt x="190822" y="329792"/>
                    <a:pt x="183202" y="340604"/>
                    <a:pt x="183202" y="352652"/>
                  </a:cubicBezTo>
                  <a:lnTo>
                    <a:pt x="183202" y="386942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20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Cronin</dc:creator>
  <cp:lastModifiedBy>Lynn Cronin</cp:lastModifiedBy>
  <cp:revision>3</cp:revision>
  <dcterms:created xsi:type="dcterms:W3CDTF">2015-12-17T13:00:51Z</dcterms:created>
  <dcterms:modified xsi:type="dcterms:W3CDTF">2015-12-18T12:55:27Z</dcterms:modified>
</cp:coreProperties>
</file>