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5" r:id="rId5"/>
    <p:sldId id="276" r:id="rId6"/>
    <p:sldId id="269" r:id="rId7"/>
    <p:sldId id="277" r:id="rId8"/>
    <p:sldId id="271" r:id="rId9"/>
    <p:sldId id="27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84AF9-434A-49B9-8C2A-0354EF39614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798EF-3F02-481A-8DA1-7BD443837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EFBA-9274-4BF3-87AD-63B184EC5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5A8DD-A775-4F4B-964E-3B77344AD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2B7F-63E2-49EE-B719-1DFCB3FE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E3285-2E8B-4EEB-A2AF-947C9793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4394A-AA37-4229-B2CD-42346799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3B07-ED3C-4BB4-814D-DBE61CFB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9078A-AE36-472A-B558-4579E9DF1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9302F-5C4A-4AA6-94DE-09CC21CF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98E1C-CD45-4479-8595-518B2EC4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056DE-DBED-4C16-B61F-1ECD708D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AA02C-A838-4390-B74C-2CA0D60C5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AF37B-527E-4339-8E64-BA8AF6B0B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D3801-F556-4428-A5BF-0C5E2F7B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6AB5-B3E9-48B1-A13D-6E524B54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A7DE-366F-44C4-B7BD-F7AB67A6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E720-8A40-4FB4-9EED-FB2196E8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33D-77B0-46BD-892A-72BF61F26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4572-EAD7-4B64-972A-81E5F109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B9D1-1C5C-4D90-BE13-5F9D038F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D83A-B6CD-46D9-B2D9-6AFFCDCB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A42D-249F-46BA-A59B-B7729059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66EFB-B620-4C33-BE95-3FE61AFCD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21F1-AE52-4FAD-ADC1-6EE9E61C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0D29F-F799-4A16-A6E0-5D1DAFBA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4E9BE-96CC-4A7C-8039-FA1435DC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5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99A4-0D65-4CF3-9231-899944D8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C96C-6E87-498F-8015-527102641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BA3E4-7997-4E64-96BE-47739F7C4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903A4-21F3-4785-BE6B-E6D6A53D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66E6C-A356-40E0-A15E-ABAD17EF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E2BB1-D33D-4F67-B1E0-6FC9298F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B45C-02A2-460E-8B11-EE8E276F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97D8D-5699-40D3-91D1-86151FCF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98DAD-402A-494B-8E3D-0DE9171BD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09424-0F1F-431A-A56B-7B245DA5B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CD235-DF17-4257-B378-89E8A8974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E65C3-8C38-4DB8-9B7C-7AC1301A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F8F60-4FBA-4340-95D0-FF9E02CF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25D62-8480-44DE-B6E0-49CBF7DA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7771-4726-4D77-A1BE-4D6BEFA0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CE89B-04D3-409E-95B4-71294FA3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BDC22-05C1-49EE-815D-3C0E9462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D423A-D735-4513-B954-E44222B0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4E439-7B1C-4FF5-B627-8617F837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CF276-AEDC-42EB-8A5E-35A9E379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E584D-C0B3-46E8-A335-9CBC314A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9EC3-6570-46E1-80F5-29B0FAA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0350-B73A-4211-AED8-AE2A0B2E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D4489-B69A-4135-8E90-387976401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DA509-4475-4685-BF61-B7752654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FB024-2C6B-486A-8BC9-1FC15636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D23B7-681E-45AE-A9D9-B63071A1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0E98-B151-4198-AED8-7D7FE6D1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CD350-9A2B-423C-9159-1FE5E67CF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0F59D-27B9-4C7C-86F7-BEDAF1135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EDD0D-DEDF-487A-98F9-BD95D780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C0D9C-9EB6-41F7-BFB2-7A5B23A3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8CB2C-4E38-406C-A6CF-3C89A7E3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8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391851"/>
            </a:gs>
            <a:gs pos="49000">
              <a:srgbClr val="3E1A58"/>
            </a:gs>
            <a:gs pos="41000">
              <a:srgbClr val="461E64"/>
            </a:gs>
            <a:gs pos="66000">
              <a:srgbClr val="0B0510"/>
            </a:gs>
            <a:gs pos="0">
              <a:srgbClr val="321547"/>
            </a:gs>
            <a:gs pos="100000">
              <a:schemeClr val="tx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87259-1E98-4428-9654-F6B0CC16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AF34C-5978-4E65-8074-A0597BFE4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36FB9-E250-42BC-AA2A-70E2F8FFA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0A7A-E75F-4D17-B0D8-C2BFBDDDA65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B4DD2-89E9-4257-898D-C65FC8960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AD65B-22CB-48D3-BDEB-D4156690C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0089-55E2-43CA-931F-789590E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pattern-shap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geoboard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s.mathlearningcenter.org/money-pie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002DC4-9D3B-4DA6-A40E-39AC480A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51" y="4387103"/>
            <a:ext cx="3333750" cy="2470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4DC56-B623-4889-9177-F96AF24B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25" t="21642" r="16189" b="16886"/>
          <a:stretch/>
        </p:blipFill>
        <p:spPr>
          <a:xfrm>
            <a:off x="8505298" y="2334911"/>
            <a:ext cx="3106530" cy="2046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F5AA63-09B5-4E86-B6C7-14FE23228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138" y="581237"/>
            <a:ext cx="2440901" cy="1557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3E3048-32CD-47E6-BED4-9FEE0355E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524" y="3995944"/>
            <a:ext cx="3505200" cy="2667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5" y="354593"/>
            <a:ext cx="70662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This is an emergency plan that uses the internet.</a:t>
            </a:r>
          </a:p>
          <a:p>
            <a:endParaRPr lang="en-US" sz="4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>
                <a:solidFill>
                  <a:srgbClr val="00FF00"/>
                </a:solidFill>
                <a:latin typeface="Comic Sans MS" panose="030F0702030302020204" pitchFamily="66" charset="0"/>
              </a:rPr>
              <a:t>You will be asked to do a few different things online.</a:t>
            </a:r>
          </a:p>
          <a:p>
            <a:endParaRPr lang="en-US" sz="32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first asks you to </a:t>
            </a:r>
            <a:br>
              <a:rPr 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practice your shape names.</a:t>
            </a:r>
            <a:endParaRPr lang="en-US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7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595093" y="251539"/>
            <a:ext cx="11319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  <a:t>We will re-learn our shape names </a:t>
            </a:r>
            <a:br>
              <a:rPr lang="en-US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  <a:t>by using pattern shape blocks.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C391F1-5316-42AC-B7DE-0E0648D7C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21" r="94463" b="32915"/>
          <a:stretch/>
        </p:blipFill>
        <p:spPr>
          <a:xfrm>
            <a:off x="595093" y="1635915"/>
            <a:ext cx="811676" cy="47363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557ECC-6945-4904-B426-9E8A6B39F431}"/>
              </a:ext>
            </a:extLst>
          </p:cNvPr>
          <p:cNvSpPr/>
          <p:nvPr/>
        </p:nvSpPr>
        <p:spPr>
          <a:xfrm>
            <a:off x="1533378" y="1662557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Equilateral Triangle*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3D208-1C15-4C59-A698-11D3B931AF47}"/>
              </a:ext>
            </a:extLst>
          </p:cNvPr>
          <p:cNvSpPr/>
          <p:nvPr/>
        </p:nvSpPr>
        <p:spPr>
          <a:xfrm>
            <a:off x="1533378" y="2337480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Right Triangle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FCE039-0CCC-4EE2-A042-660CCE135EBE}"/>
              </a:ext>
            </a:extLst>
          </p:cNvPr>
          <p:cNvSpPr/>
          <p:nvPr/>
        </p:nvSpPr>
        <p:spPr>
          <a:xfrm>
            <a:off x="1533378" y="2922255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Square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1D3D15-1B40-4888-9382-C41A9F2F4839}"/>
              </a:ext>
            </a:extLst>
          </p:cNvPr>
          <p:cNvSpPr/>
          <p:nvPr/>
        </p:nvSpPr>
        <p:spPr>
          <a:xfrm>
            <a:off x="1533378" y="3615977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Parallelogram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5AD816-EB2C-44F3-A347-C01813092F50}"/>
              </a:ext>
            </a:extLst>
          </p:cNvPr>
          <p:cNvSpPr/>
          <p:nvPr/>
        </p:nvSpPr>
        <p:spPr>
          <a:xfrm>
            <a:off x="1533378" y="4226572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Trapezoid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8049D7-F2AC-4E4B-8E08-1DBA981959DE}"/>
              </a:ext>
            </a:extLst>
          </p:cNvPr>
          <p:cNvSpPr/>
          <p:nvPr/>
        </p:nvSpPr>
        <p:spPr>
          <a:xfrm>
            <a:off x="1533378" y="4898926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Rhombus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FA10D1-1B15-4562-A835-0F395C6CB7B2}"/>
              </a:ext>
            </a:extLst>
          </p:cNvPr>
          <p:cNvSpPr/>
          <p:nvPr/>
        </p:nvSpPr>
        <p:spPr>
          <a:xfrm>
            <a:off x="1533378" y="5639988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Equilateral Hexagon*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56AF02-5894-41DB-8410-0A835A52B549}"/>
              </a:ext>
            </a:extLst>
          </p:cNvPr>
          <p:cNvGrpSpPr/>
          <p:nvPr/>
        </p:nvGrpSpPr>
        <p:grpSpPr>
          <a:xfrm>
            <a:off x="8707902" y="2722191"/>
            <a:ext cx="3343962" cy="3956579"/>
            <a:chOff x="7498080" y="1802764"/>
            <a:chExt cx="3812345" cy="395657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C38AD1-4629-40F4-A9A0-501496679B5F}"/>
                </a:ext>
              </a:extLst>
            </p:cNvPr>
            <p:cNvSpPr/>
            <p:nvPr/>
          </p:nvSpPr>
          <p:spPr>
            <a:xfrm>
              <a:off x="7498080" y="1802764"/>
              <a:ext cx="38123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* Equilateral means that </a:t>
              </a:r>
              <a:b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 all of the sides are </a:t>
              </a:r>
              <a:b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 exactly the same length, </a:t>
              </a:r>
              <a:b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 and that all of the </a:t>
              </a:r>
              <a:b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 angles are identical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056601-B1D2-48E4-8DE7-6BCB16C69311}"/>
                </a:ext>
              </a:extLst>
            </p:cNvPr>
            <p:cNvSpPr/>
            <p:nvPr/>
          </p:nvSpPr>
          <p:spPr>
            <a:xfrm>
              <a:off x="7498080" y="3386568"/>
              <a:ext cx="381234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* This shape is technically </a:t>
              </a:r>
              <a:b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a hexagon because it has  </a:t>
              </a:r>
              <a:b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6 sides, but it is NOT </a:t>
              </a:r>
              <a:b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equilateral.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E398D8D-80D7-412B-A13F-BA845C98D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675254">
              <a:off x="8534748" y="4580656"/>
              <a:ext cx="1048625" cy="1178687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5EB8435-7FAD-4AF5-94C2-B7F3C6E8B9B3}"/>
              </a:ext>
            </a:extLst>
          </p:cNvPr>
          <p:cNvSpPr/>
          <p:nvPr/>
        </p:nvSpPr>
        <p:spPr>
          <a:xfrm rot="725532">
            <a:off x="4504547" y="3247209"/>
            <a:ext cx="381234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Make sure you can name each of these shapes the next time I see you!</a:t>
            </a:r>
          </a:p>
        </p:txBody>
      </p:sp>
    </p:spTree>
    <p:extLst>
      <p:ext uri="{BB962C8B-B14F-4D97-AF65-F5344CB8AC3E}">
        <p14:creationId xmlns:p14="http://schemas.microsoft.com/office/powerpoint/2010/main" val="41117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3E3048-32CD-47E6-BED4-9FEE0355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73" y="3003437"/>
            <a:ext cx="2627091" cy="19988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196169" y="5473290"/>
            <a:ext cx="5771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https://apps.mathlearningcenter.org/pattern-shapes/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02DC4-9D3B-4DA6-A40E-39AC480A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88" y="4854456"/>
            <a:ext cx="2498592" cy="1851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4DC56-B623-4889-9177-F96AF24B0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5" t="21642" r="16189" b="16886"/>
          <a:stretch/>
        </p:blipFill>
        <p:spPr>
          <a:xfrm>
            <a:off x="9582388" y="1911363"/>
            <a:ext cx="2328294" cy="1533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F5AA63-09B5-4E86-B6C7-14FE2322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930531" y="482795"/>
            <a:ext cx="2003594" cy="11676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FF00"/>
                </a:solidFill>
                <a:latin typeface="Comic Sans MS" panose="030F0702030302020204" pitchFamily="66" charset="0"/>
              </a:rPr>
              <a:t>Think about the names of your </a:t>
            </a:r>
            <a:br>
              <a:rPr lang="en-US" sz="3600" b="1" dirty="0">
                <a:solidFill>
                  <a:srgbClr val="00FF00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00FF00"/>
                </a:solidFill>
                <a:latin typeface="Comic Sans MS" panose="030F0702030302020204" pitchFamily="66" charset="0"/>
              </a:rPr>
              <a:t>shapes while you try to make a:</a:t>
            </a:r>
          </a:p>
          <a:p>
            <a:endParaRPr lang="en-U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Turtle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Duck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Doggie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  <a:t>Take a screen shot of your </a:t>
            </a:r>
            <a:br>
              <a:rPr lang="en-US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  <a:t>artwork to show the whole class!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196169" y="5876866"/>
            <a:ext cx="5851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Comic Sans MS" panose="030F0702030302020204" pitchFamily="66" charset="0"/>
              </a:rPr>
              <a:t>You can even change the colors of the blocks with the color dots at the bottom!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D02DA72-9B78-4D32-A516-76ACEF8CB844}"/>
              </a:ext>
            </a:extLst>
          </p:cNvPr>
          <p:cNvSpPr/>
          <p:nvPr/>
        </p:nvSpPr>
        <p:spPr>
          <a:xfrm>
            <a:off x="6048097" y="5275385"/>
            <a:ext cx="2167435" cy="8299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the link here</a:t>
            </a:r>
          </a:p>
        </p:txBody>
      </p:sp>
    </p:spTree>
    <p:extLst>
      <p:ext uri="{BB962C8B-B14F-4D97-AF65-F5344CB8AC3E}">
        <p14:creationId xmlns:p14="http://schemas.microsoft.com/office/powerpoint/2010/main" val="13686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595093" y="251539"/>
            <a:ext cx="11319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  <a:t>We will practice more shapes by using an online geoboard!  Try to make each of these shapes!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C391F1-5316-42AC-B7DE-0E0648D7C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21" r="94463" b="32915"/>
          <a:stretch/>
        </p:blipFill>
        <p:spPr>
          <a:xfrm>
            <a:off x="595093" y="1635915"/>
            <a:ext cx="811676" cy="47363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557ECC-6945-4904-B426-9E8A6B39F431}"/>
              </a:ext>
            </a:extLst>
          </p:cNvPr>
          <p:cNvSpPr/>
          <p:nvPr/>
        </p:nvSpPr>
        <p:spPr>
          <a:xfrm>
            <a:off x="1533378" y="1662557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Equilateral Triangle*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3D208-1C15-4C59-A698-11D3B931AF47}"/>
              </a:ext>
            </a:extLst>
          </p:cNvPr>
          <p:cNvSpPr/>
          <p:nvPr/>
        </p:nvSpPr>
        <p:spPr>
          <a:xfrm>
            <a:off x="1533378" y="2337480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Right Triangle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FCE039-0CCC-4EE2-A042-660CCE135EBE}"/>
              </a:ext>
            </a:extLst>
          </p:cNvPr>
          <p:cNvSpPr/>
          <p:nvPr/>
        </p:nvSpPr>
        <p:spPr>
          <a:xfrm>
            <a:off x="1533378" y="2922255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Square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1D3D15-1B40-4888-9382-C41A9F2F4839}"/>
              </a:ext>
            </a:extLst>
          </p:cNvPr>
          <p:cNvSpPr/>
          <p:nvPr/>
        </p:nvSpPr>
        <p:spPr>
          <a:xfrm>
            <a:off x="1533378" y="3615977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Parallelogram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5AD816-EB2C-44F3-A347-C01813092F50}"/>
              </a:ext>
            </a:extLst>
          </p:cNvPr>
          <p:cNvSpPr/>
          <p:nvPr/>
        </p:nvSpPr>
        <p:spPr>
          <a:xfrm>
            <a:off x="1533378" y="4226572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Trapezoid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8049D7-F2AC-4E4B-8E08-1DBA981959DE}"/>
              </a:ext>
            </a:extLst>
          </p:cNvPr>
          <p:cNvSpPr/>
          <p:nvPr/>
        </p:nvSpPr>
        <p:spPr>
          <a:xfrm>
            <a:off x="1533378" y="4898926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Rhombus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FA10D1-1B15-4562-A835-0F395C6CB7B2}"/>
              </a:ext>
            </a:extLst>
          </p:cNvPr>
          <p:cNvSpPr/>
          <p:nvPr/>
        </p:nvSpPr>
        <p:spPr>
          <a:xfrm>
            <a:off x="1533378" y="5639988"/>
            <a:ext cx="5458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Equilateral Hexagon*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56AF02-5894-41DB-8410-0A835A52B549}"/>
              </a:ext>
            </a:extLst>
          </p:cNvPr>
          <p:cNvGrpSpPr/>
          <p:nvPr/>
        </p:nvGrpSpPr>
        <p:grpSpPr>
          <a:xfrm>
            <a:off x="8707902" y="2722191"/>
            <a:ext cx="3343962" cy="3956579"/>
            <a:chOff x="7498080" y="1802764"/>
            <a:chExt cx="3812345" cy="395657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C38AD1-4629-40F4-A9A0-501496679B5F}"/>
                </a:ext>
              </a:extLst>
            </p:cNvPr>
            <p:cNvSpPr/>
            <p:nvPr/>
          </p:nvSpPr>
          <p:spPr>
            <a:xfrm>
              <a:off x="7498080" y="1802764"/>
              <a:ext cx="38123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* Equilateral means that </a:t>
              </a:r>
              <a:b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 all of the sides are </a:t>
              </a:r>
              <a:b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 exactly the same length, </a:t>
              </a:r>
              <a:b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 and that all of the </a:t>
              </a:r>
              <a:b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 angles are identical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056601-B1D2-48E4-8DE7-6BCB16C69311}"/>
                </a:ext>
              </a:extLst>
            </p:cNvPr>
            <p:cNvSpPr/>
            <p:nvPr/>
          </p:nvSpPr>
          <p:spPr>
            <a:xfrm>
              <a:off x="7498080" y="3386568"/>
              <a:ext cx="381234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* This shape is technically </a:t>
              </a:r>
              <a:b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a hexagon because it has  </a:t>
              </a:r>
              <a:b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6 sides, but it is NOT </a:t>
              </a:r>
              <a:b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equilateral.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E398D8D-80D7-412B-A13F-BA845C98D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675254">
              <a:off x="8534748" y="4580656"/>
              <a:ext cx="1048625" cy="1178687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5EB8435-7FAD-4AF5-94C2-B7F3C6E8B9B3}"/>
              </a:ext>
            </a:extLst>
          </p:cNvPr>
          <p:cNvSpPr/>
          <p:nvPr/>
        </p:nvSpPr>
        <p:spPr>
          <a:xfrm rot="725532">
            <a:off x="4504547" y="3247209"/>
            <a:ext cx="381234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Make sure you can name each of these shapes the next time I see you!</a:t>
            </a:r>
          </a:p>
        </p:txBody>
      </p:sp>
    </p:spTree>
    <p:extLst>
      <p:ext uri="{BB962C8B-B14F-4D97-AF65-F5344CB8AC3E}">
        <p14:creationId xmlns:p14="http://schemas.microsoft.com/office/powerpoint/2010/main" val="9397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9DF633-34A2-4A65-9B72-4A6C2B8A7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8" t="10189" r="33555" b="31033"/>
          <a:stretch/>
        </p:blipFill>
        <p:spPr>
          <a:xfrm>
            <a:off x="6645507" y="185467"/>
            <a:ext cx="5185009" cy="51850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244072" y="3005905"/>
            <a:ext cx="5185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  <a:hlinkClick r:id="rId3"/>
              </a:rPr>
              <a:t>https://apps.mathlearningcenter.org/geoboard/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Can you make a </a:t>
            </a:r>
            <a:b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hexagram </a:t>
            </a:r>
            <a:b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on a Geoboard?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4576-055C-4205-89FA-E5DF364AAB17}"/>
              </a:ext>
            </a:extLst>
          </p:cNvPr>
          <p:cNvSpPr/>
          <p:nvPr/>
        </p:nvSpPr>
        <p:spPr>
          <a:xfrm>
            <a:off x="244072" y="2618491"/>
            <a:ext cx="838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Click this link to try for yourself!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F0BB8B-F95B-48BA-AC31-C3AB46E59485}"/>
              </a:ext>
            </a:extLst>
          </p:cNvPr>
          <p:cNvSpPr/>
          <p:nvPr/>
        </p:nvSpPr>
        <p:spPr>
          <a:xfrm>
            <a:off x="244072" y="3375175"/>
            <a:ext cx="83845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FF"/>
                </a:solidFill>
                <a:latin typeface="Comic Sans MS" panose="030F0702030302020204" pitchFamily="66" charset="0"/>
              </a:rPr>
              <a:t>Or go to 5</a:t>
            </a:r>
            <a:r>
              <a:rPr lang="en-US" sz="2800" b="1" baseline="30000" dirty="0">
                <a:solidFill>
                  <a:srgbClr val="00FFFF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 dirty="0">
                <a:solidFill>
                  <a:srgbClr val="00FFFF"/>
                </a:solidFill>
                <a:latin typeface="Comic Sans MS" panose="030F0702030302020204" pitchFamily="66" charset="0"/>
              </a:rPr>
              <a:t> Grade Math at:</a:t>
            </a:r>
          </a:p>
          <a:p>
            <a:r>
              <a:rPr lang="en-US" sz="2800" b="1" dirty="0">
                <a:solidFill>
                  <a:srgbClr val="00FFFF"/>
                </a:solidFill>
                <a:latin typeface="Comic Sans MS" panose="030F0702030302020204" pitchFamily="66" charset="0"/>
              </a:rPr>
              <a:t>lynncronin.weebly.com</a:t>
            </a:r>
          </a:p>
          <a:p>
            <a:endParaRPr lang="en-US" sz="28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244072" y="5132107"/>
            <a:ext cx="4746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Do you think you could </a:t>
            </a:r>
            <a:br>
              <a:rPr lang="en-US" sz="2400" b="1" dirty="0">
                <a:solidFill>
                  <a:srgbClr val="00FF00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make a Duckie?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3E3048-32CD-47E6-BED4-9FEE0355E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081" y="4005533"/>
            <a:ext cx="3505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3E3048-32CD-47E6-BED4-9FEE0355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09" y="3043898"/>
            <a:ext cx="2627091" cy="1998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002DC4-9D3B-4DA6-A40E-39AC480A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30" y="4305816"/>
            <a:ext cx="2498592" cy="1851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4DC56-B623-4889-9177-F96AF24B0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25" t="21642" r="16189" b="16886"/>
          <a:stretch/>
        </p:blipFill>
        <p:spPr>
          <a:xfrm>
            <a:off x="6360887" y="2236494"/>
            <a:ext cx="2328294" cy="1533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F5AA63-09B5-4E86-B6C7-14FE23228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30531" y="482795"/>
            <a:ext cx="2003594" cy="11676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FF00"/>
                </a:solidFill>
                <a:latin typeface="Comic Sans MS" panose="030F0702030302020204" pitchFamily="66" charset="0"/>
              </a:rPr>
              <a:t>Need one more</a:t>
            </a:r>
          </a:p>
          <a:p>
            <a:r>
              <a:rPr lang="en-US" sz="6000" b="1" dirty="0">
                <a:solidFill>
                  <a:srgbClr val="00FF00"/>
                </a:solidFill>
                <a:latin typeface="Comic Sans MS" panose="030F0702030302020204" pitchFamily="66" charset="0"/>
              </a:rPr>
              <a:t>thing to do?</a:t>
            </a:r>
          </a:p>
          <a:p>
            <a:endParaRPr lang="en-US" sz="60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0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244072" y="3005905"/>
            <a:ext cx="5650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  <a:hlinkClick r:id="rId2"/>
              </a:rPr>
              <a:t>https://apps.mathlearningcenter.org/money-pieces/</a:t>
            </a:r>
            <a:endParaRPr lang="en-US" sz="2000" u="sng" dirty="0">
              <a:solidFill>
                <a:srgbClr val="FFFF00"/>
              </a:solidFill>
            </a:endParaRPr>
          </a:p>
          <a:p>
            <a:endParaRPr lang="en-US" sz="2000" u="sng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Put some money on the </a:t>
            </a:r>
            <a:b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page then help your</a:t>
            </a:r>
            <a:b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partner count it out!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4576-055C-4205-89FA-E5DF364AAB17}"/>
              </a:ext>
            </a:extLst>
          </p:cNvPr>
          <p:cNvSpPr/>
          <p:nvPr/>
        </p:nvSpPr>
        <p:spPr>
          <a:xfrm>
            <a:off x="244072" y="2618491"/>
            <a:ext cx="838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Click this link to try for yourself!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244072" y="5132107"/>
            <a:ext cx="4746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How much should we charge for duckie?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3E3048-32CD-47E6-BED4-9FEE0355E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951" y="4183097"/>
            <a:ext cx="3505200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960A5-E695-4386-8B4B-6FE7880B5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-68439"/>
            <a:ext cx="6235869" cy="43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5E0064AEA041A61066A8353824EB" ma:contentTypeVersion="33" ma:contentTypeDescription="Create a new document." ma:contentTypeScope="" ma:versionID="201c5ceb2949a9494a3d7f4a77796827">
  <xsd:schema xmlns:xsd="http://www.w3.org/2001/XMLSchema" xmlns:xs="http://www.w3.org/2001/XMLSchema" xmlns:p="http://schemas.microsoft.com/office/2006/metadata/properties" xmlns:ns3="189c4ba2-c485-4419-8490-c79c2887a01b" xmlns:ns4="55877c74-eb59-414f-a35d-9135866508e5" targetNamespace="http://schemas.microsoft.com/office/2006/metadata/properties" ma:root="true" ma:fieldsID="edf43f8731775f10b062368465e43bfe" ns3:_="" ns4:_="">
    <xsd:import namespace="189c4ba2-c485-4419-8490-c79c2887a01b"/>
    <xsd:import namespace="55877c74-eb59-414f-a35d-9135866508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4ba2-c485-4419-8490-c79c2887a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7c74-eb59-414f-a35d-913586650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5877c74-eb59-414f-a35d-9135866508e5" xsi:nil="true"/>
    <Invited_Students xmlns="55877c74-eb59-414f-a35d-9135866508e5" xsi:nil="true"/>
    <IsNotebookLocked xmlns="55877c74-eb59-414f-a35d-9135866508e5" xsi:nil="true"/>
    <Templates xmlns="55877c74-eb59-414f-a35d-9135866508e5" xsi:nil="true"/>
    <FolderType xmlns="55877c74-eb59-414f-a35d-9135866508e5" xsi:nil="true"/>
    <CultureName xmlns="55877c74-eb59-414f-a35d-9135866508e5" xsi:nil="true"/>
    <TeamsChannelId xmlns="55877c74-eb59-414f-a35d-9135866508e5" xsi:nil="true"/>
    <DefaultSectionNames xmlns="55877c74-eb59-414f-a35d-9135866508e5" xsi:nil="true"/>
    <Math_Settings xmlns="55877c74-eb59-414f-a35d-9135866508e5" xsi:nil="true"/>
    <Self_Registration_Enabled xmlns="55877c74-eb59-414f-a35d-9135866508e5" xsi:nil="true"/>
    <Teachers xmlns="55877c74-eb59-414f-a35d-9135866508e5">
      <UserInfo>
        <DisplayName/>
        <AccountId xsi:nil="true"/>
        <AccountType/>
      </UserInfo>
    </Teachers>
    <Students xmlns="55877c74-eb59-414f-a35d-9135866508e5">
      <UserInfo>
        <DisplayName/>
        <AccountId xsi:nil="true"/>
        <AccountType/>
      </UserInfo>
    </Students>
    <Student_Groups xmlns="55877c74-eb59-414f-a35d-9135866508e5">
      <UserInfo>
        <DisplayName/>
        <AccountId xsi:nil="true"/>
        <AccountType/>
      </UserInfo>
    </Student_Groups>
    <LMS_Mappings xmlns="55877c74-eb59-414f-a35d-9135866508e5" xsi:nil="true"/>
    <Invited_Teachers xmlns="55877c74-eb59-414f-a35d-9135866508e5" xsi:nil="true"/>
    <Is_Collaboration_Space_Locked xmlns="55877c74-eb59-414f-a35d-9135866508e5" xsi:nil="true"/>
    <Has_Teacher_Only_SectionGroup xmlns="55877c74-eb59-414f-a35d-9135866508e5" xsi:nil="true"/>
    <NotebookType xmlns="55877c74-eb59-414f-a35d-9135866508e5" xsi:nil="true"/>
    <Owner xmlns="55877c74-eb59-414f-a35d-9135866508e5">
      <UserInfo>
        <DisplayName/>
        <AccountId xsi:nil="true"/>
        <AccountType/>
      </UserInfo>
    </Owner>
    <Distribution_Groups xmlns="55877c74-eb59-414f-a35d-9135866508e5" xsi:nil="true"/>
  </documentManagement>
</p:properties>
</file>

<file path=customXml/itemProps1.xml><?xml version="1.0" encoding="utf-8"?>
<ds:datastoreItem xmlns:ds="http://schemas.openxmlformats.org/officeDocument/2006/customXml" ds:itemID="{4B678024-6A79-4294-A377-8647027A8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c4ba2-c485-4419-8490-c79c2887a01b"/>
    <ds:schemaRef ds:uri="55877c74-eb59-414f-a35d-913586650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ADF299-7D0F-4373-828F-6320BAC17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E49EA7-9CC6-446D-8540-33356C4F115C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189c4ba2-c485-4419-8490-c79c2887a01b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5877c74-eb59-414f-a35d-9135866508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396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Lynn</cp:lastModifiedBy>
  <cp:revision>1</cp:revision>
  <dcterms:created xsi:type="dcterms:W3CDTF">2020-11-12T21:08:14Z</dcterms:created>
  <dcterms:modified xsi:type="dcterms:W3CDTF">2020-11-12T22:14:14Z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0x01010063CA5E0064AEA041A61066A8353824EB</vt:lpwstr>
  </property>
</Properties>
</file>