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35" r:id="rId5"/>
    <p:sldId id="342" r:id="rId6"/>
    <p:sldId id="337" r:id="rId7"/>
    <p:sldId id="341" r:id="rId8"/>
    <p:sldId id="351" r:id="rId9"/>
    <p:sldId id="350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0639-8C94-42E2-B073-82ED6561E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B2FD6-B4ED-4504-BD3B-E15342C00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415EC-EC48-46F9-B489-73C864FF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ED850-D00F-4F9C-9E27-BEB1CAA6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BF155-A604-45C4-8BAD-D0302046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0C5A-544E-4F5E-B2E1-A644AE8B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2F097-24D9-4DA0-9B87-8DB52D7EE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64C69-8119-48AF-B728-520AD6EC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C7154-DDB5-44B7-979F-5B1F9F19D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D23FD-59C0-455F-8E85-581DDE5F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8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B66C2-4D37-4F4D-A646-C41856D1E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6FCA5-28DE-471A-83E3-8EAE6670C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9A930-E4CD-4E8F-98CC-F7F63765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688DD-EFBF-4479-A81E-01A96859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74860-D1C8-460F-956F-6B984AD1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4833-0CB2-448C-9184-89A2A254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89AB3-DC54-4C1F-88A6-50C254106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C520-4D3F-4171-8B2E-13889028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33DDD-760B-4340-8AE2-4F6A260F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53F16-7711-4679-87E3-E908ACA1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D9AE-B067-4502-8DEB-FB4844B68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FB7E1-80ED-48BE-A698-2B45FA6F6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54A78-171D-43DE-861E-297FADC2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3BD47-4944-4AF4-8759-FDA79F05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509E3-1B10-4584-ABAE-FDDBB4BC5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0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23BE-4FF8-4EC5-8145-80BB78B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0D7A-E1C4-443C-B14C-779AA6BDF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1BC51-3027-4455-82EF-B7CDB7AC8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00CCB-9D52-4F5D-964A-94A86EB5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8EC8D-E334-4CD1-97A9-89D4104C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0AC72-B3F4-4DF1-B22E-2240AF3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7E47-DB49-4966-96F4-144FB744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C0FBC-C30E-40C0-9B98-F8156D443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38275-F88B-4EBC-80E0-0E3C49E13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4053B-D127-44F5-9AF5-769D7D8789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7B601-8951-4A6D-A68D-9A01963E5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E6A15-A18E-4149-861C-9117FFE3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29069F-8C13-485E-992B-6095D84A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BA3B5-C856-40CF-AE14-EB3A3E04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EA01-4F42-4689-B7CA-AE18F497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7568E-071A-43CF-8E50-EAA22C21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8DE9B-541A-4755-B95A-381FCA1D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47152-1BA5-4A6F-9A5B-01BA2715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255A7-3FCC-47E5-B972-CEC46327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04FA31-2665-418A-8DEC-283B5627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A193C-9230-4159-95C7-4A2D71E2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4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D4B9-1C31-4CC7-AAC2-9899FC7B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FC56-2761-4F67-95C2-411C666FF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C9761-00CF-4BA2-8666-D8A43CA6D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611E3-20F7-4D2F-A5BF-2A69A2CC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6096A-EC6D-4E69-89E3-698DD304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C2991-E6D6-416D-AD33-936C155C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9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518E-C764-4AC5-B18A-46F1357D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0AE199-A9FA-4688-A0FE-F6620B407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35494-F58D-4726-A0F4-C8F3E5A93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1C26A-B57F-47A5-86EF-6DD77114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FE215-F9AE-4F1E-9AA6-5317243B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F7D4B-5480-41C6-9468-DF7FEC8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391851"/>
            </a:gs>
            <a:gs pos="49000">
              <a:srgbClr val="3E1A58"/>
            </a:gs>
            <a:gs pos="41000">
              <a:srgbClr val="461E64"/>
            </a:gs>
            <a:gs pos="66000">
              <a:srgbClr val="0B0510"/>
            </a:gs>
            <a:gs pos="0">
              <a:srgbClr val="321547"/>
            </a:gs>
            <a:gs pos="100000">
              <a:schemeClr val="tx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C0DB96-829C-42A0-AC91-513E7B2F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3BC92-41FF-4A54-A63C-2B5CE2D18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1AF1-E120-4F43-99EF-5D7B2411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03CB-55E1-4110-877F-447FC22C8BD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62DC1-173C-4DAD-B8AA-57A969B1F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83568-BEE5-486A-83CE-A56EABB7C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BEDBC-E4DC-4C6D-B289-30F54CF0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C3F744-C70C-4385-81D3-00B9EFBD783C}"/>
              </a:ext>
            </a:extLst>
          </p:cNvPr>
          <p:cNvSpPr txBox="1"/>
          <p:nvPr/>
        </p:nvSpPr>
        <p:spPr>
          <a:xfrm>
            <a:off x="306499" y="341864"/>
            <a:ext cx="80026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FFFF"/>
                </a:solidFill>
                <a:latin typeface="Century Gothic" panose="020B0502020202020204" pitchFamily="34" charset="0"/>
              </a:rPr>
              <a:t>Good Morning!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Mrs. Cronin again!</a:t>
            </a:r>
          </a:p>
          <a:p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Today we will review naming numbers.</a:t>
            </a:r>
            <a:endParaRPr lang="en-US" sz="3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678" y="2239617"/>
            <a:ext cx="3915322" cy="46283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</p:spTree>
    <p:extLst>
      <p:ext uri="{BB962C8B-B14F-4D97-AF65-F5344CB8AC3E}">
        <p14:creationId xmlns:p14="http://schemas.microsoft.com/office/powerpoint/2010/main" val="217684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8707" y="189467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 one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Name the thousands group first</a:t>
            </a: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Three hundred fifty-two thousand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Then the ones group next…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352 264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971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8707" y="189467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 one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Name the thousands group first</a:t>
            </a: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Three hundred fifty-two thousand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Then the ones group next…</a:t>
            </a: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Three hundred fifty-two thousand, two hundred sixty-four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352 264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00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8707" y="189467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 one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Name the thousands group first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Then the ones group next…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958 864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17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8707" y="189467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 one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Name the thousands group first</a:t>
            </a: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Nine hundred fifty-eight thousand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Then the ones group next…</a:t>
            </a: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Eight hundred sixty-four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958 864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29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31184" y="67636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You got it!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Nine hundred fifty-eight thousand, eight hundred sixty-four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958 864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09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31184" y="67636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this…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Thousands group first – ones group next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656 352 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56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31184" y="67636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this…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Six hundred fifty-six thousand, three hundred fifty-two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656 352 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761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31184" y="67636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Last one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Three hundred twenty-five thousand, six hundred ninety-four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325 694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826" y="210117"/>
            <a:ext cx="5632174" cy="66578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576958" y="915775"/>
            <a:ext cx="107163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Enough for one day!</a:t>
            </a:r>
          </a:p>
          <a:p>
            <a:endParaRPr lang="en-US" sz="2400" b="1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Shoot me an email to tell me how this went!</a:t>
            </a:r>
          </a:p>
          <a:p>
            <a:endParaRPr lang="en-US" sz="2400" b="1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We will practice again on Thursday.</a:t>
            </a:r>
          </a:p>
          <a:p>
            <a:endParaRPr lang="en-US" sz="2400" b="1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Today I would like you to finish the IXL</a:t>
            </a:r>
            <a:b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</a:br>
            <a: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problems that I assigned to you yesterday.</a:t>
            </a:r>
          </a:p>
          <a:p>
            <a:endParaRPr lang="en-US" sz="2400" b="1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If you have finished them- then you are finished!</a:t>
            </a:r>
          </a:p>
          <a:p>
            <a:endParaRPr lang="en-US" sz="2400" b="1" dirty="0">
              <a:solidFill>
                <a:srgbClr val="FFCC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6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C3F744-C70C-4385-81D3-00B9EFBD783C}"/>
              </a:ext>
            </a:extLst>
          </p:cNvPr>
          <p:cNvSpPr txBox="1"/>
          <p:nvPr/>
        </p:nvSpPr>
        <p:spPr>
          <a:xfrm>
            <a:off x="428707" y="566678"/>
            <a:ext cx="6528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FFFF"/>
                </a:solidFill>
                <a:latin typeface="Century Gothic" panose="020B0502020202020204" pitchFamily="34" charset="0"/>
              </a:rPr>
              <a:t>If we remember the rules of saying the name of a number out loud, it will be easy to figure out place value!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4BD665-5E1C-405E-8AA2-E561BEC7F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678" y="2239617"/>
            <a:ext cx="3915322" cy="462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A9B81CF-CF89-45E8-A6C2-849040D27B7F}"/>
              </a:ext>
            </a:extLst>
          </p:cNvPr>
          <p:cNvGrpSpPr/>
          <p:nvPr/>
        </p:nvGrpSpPr>
        <p:grpSpPr>
          <a:xfrm>
            <a:off x="819188" y="1425099"/>
            <a:ext cx="8168264" cy="1754958"/>
            <a:chOff x="819188" y="1425099"/>
            <a:chExt cx="8168264" cy="1754958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CA1C408-4D60-4D5D-9FE7-551D405A59F9}"/>
                </a:ext>
              </a:extLst>
            </p:cNvPr>
            <p:cNvGrpSpPr/>
            <p:nvPr/>
          </p:nvGrpSpPr>
          <p:grpSpPr>
            <a:xfrm>
              <a:off x="819188" y="1425099"/>
              <a:ext cx="8060460" cy="1521283"/>
              <a:chOff x="816711" y="1828799"/>
              <a:chExt cx="8060460" cy="1521283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9BD6716C-D533-4B7D-8876-6598E815BCD5}"/>
                  </a:ext>
                </a:extLst>
              </p:cNvPr>
              <p:cNvSpPr txBox="1"/>
              <p:nvPr/>
            </p:nvSpPr>
            <p:spPr>
              <a:xfrm>
                <a:off x="4888546" y="1828799"/>
                <a:ext cx="1893192" cy="419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99FF"/>
                    </a:solidFill>
                    <a:latin typeface="Century Gothic" panose="020B0502020202020204" pitchFamily="34" charset="0"/>
                  </a:rPr>
                  <a:t>Thousands </a:t>
                </a:r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71B4C6A3-9D5E-4C22-86A8-8CA9DCEECFAF}"/>
                  </a:ext>
                </a:extLst>
              </p:cNvPr>
              <p:cNvSpPr/>
              <p:nvPr/>
            </p:nvSpPr>
            <p:spPr>
              <a:xfrm>
                <a:off x="7073890" y="2291633"/>
                <a:ext cx="1803281" cy="1058449"/>
              </a:xfrm>
              <a:prstGeom prst="arc">
                <a:avLst>
                  <a:gd name="adj1" fmla="val 10948712"/>
                  <a:gd name="adj2" fmla="val 4"/>
                </a:avLst>
              </a:prstGeom>
              <a:ln w="25400" cap="rnd">
                <a:solidFill>
                  <a:srgbClr val="FF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1" name="Arc 80">
                <a:extLst>
                  <a:ext uri="{FF2B5EF4-FFF2-40B4-BE49-F238E27FC236}">
                    <a16:creationId xmlns:a16="http://schemas.microsoft.com/office/drawing/2014/main" id="{71BC4CEF-0667-40F0-B53C-957A4293E83D}"/>
                  </a:ext>
                </a:extLst>
              </p:cNvPr>
              <p:cNvSpPr/>
              <p:nvPr/>
            </p:nvSpPr>
            <p:spPr>
              <a:xfrm>
                <a:off x="5003520" y="2291633"/>
                <a:ext cx="1803281" cy="1058449"/>
              </a:xfrm>
              <a:prstGeom prst="arc">
                <a:avLst>
                  <a:gd name="adj1" fmla="val 10948712"/>
                  <a:gd name="adj2" fmla="val 4"/>
                </a:avLst>
              </a:prstGeom>
              <a:ln w="25400" cap="rnd">
                <a:solidFill>
                  <a:srgbClr val="FF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2" name="Arc 81">
                <a:extLst>
                  <a:ext uri="{FF2B5EF4-FFF2-40B4-BE49-F238E27FC236}">
                    <a16:creationId xmlns:a16="http://schemas.microsoft.com/office/drawing/2014/main" id="{C2EA0890-DB20-44F0-9D3E-BA5D659753E1}"/>
                  </a:ext>
                </a:extLst>
              </p:cNvPr>
              <p:cNvSpPr/>
              <p:nvPr/>
            </p:nvSpPr>
            <p:spPr>
              <a:xfrm>
                <a:off x="2916034" y="2291633"/>
                <a:ext cx="1803281" cy="1058449"/>
              </a:xfrm>
              <a:prstGeom prst="arc">
                <a:avLst>
                  <a:gd name="adj1" fmla="val 10948712"/>
                  <a:gd name="adj2" fmla="val 4"/>
                </a:avLst>
              </a:prstGeom>
              <a:ln w="25400" cap="rnd">
                <a:solidFill>
                  <a:srgbClr val="FF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B8EE96E9-0B78-4A1F-99F6-965F30A38BA2}"/>
                  </a:ext>
                </a:extLst>
              </p:cNvPr>
              <p:cNvSpPr/>
              <p:nvPr/>
            </p:nvSpPr>
            <p:spPr>
              <a:xfrm>
                <a:off x="816711" y="2291633"/>
                <a:ext cx="1803281" cy="1058449"/>
              </a:xfrm>
              <a:prstGeom prst="arc">
                <a:avLst>
                  <a:gd name="adj1" fmla="val 10948712"/>
                  <a:gd name="adj2" fmla="val 4"/>
                </a:avLst>
              </a:prstGeom>
              <a:ln w="25400" cap="rnd">
                <a:solidFill>
                  <a:srgbClr val="FF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79F9B243-1C94-4C47-8296-6D78081D92A8}"/>
                  </a:ext>
                </a:extLst>
              </p:cNvPr>
              <p:cNvSpPr txBox="1"/>
              <p:nvPr/>
            </p:nvSpPr>
            <p:spPr>
              <a:xfrm>
                <a:off x="3049972" y="1828799"/>
                <a:ext cx="1534595" cy="419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99FF"/>
                    </a:solidFill>
                    <a:latin typeface="Century Gothic" panose="020B0502020202020204" pitchFamily="34" charset="0"/>
                  </a:rPr>
                  <a:t>Millions 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F1FCF837-BC88-4C4F-8B90-12687944687B}"/>
                  </a:ext>
                </a:extLst>
              </p:cNvPr>
              <p:cNvSpPr txBox="1"/>
              <p:nvPr/>
            </p:nvSpPr>
            <p:spPr>
              <a:xfrm>
                <a:off x="919791" y="1828799"/>
                <a:ext cx="1534595" cy="419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99FF"/>
                    </a:solidFill>
                    <a:latin typeface="Century Gothic" panose="020B0502020202020204" pitchFamily="34" charset="0"/>
                  </a:rPr>
                  <a:t>Billions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D87131B-2603-4CEA-8E5E-CAB39EB5211A}"/>
                  </a:ext>
                </a:extLst>
              </p:cNvPr>
              <p:cNvSpPr txBox="1"/>
              <p:nvPr/>
            </p:nvSpPr>
            <p:spPr>
              <a:xfrm>
                <a:off x="6919788" y="1828799"/>
                <a:ext cx="1893193" cy="420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99FF"/>
                    </a:solidFill>
                    <a:latin typeface="Century Gothic" panose="020B0502020202020204" pitchFamily="34" charset="0"/>
                  </a:rPr>
                  <a:t>Ones</a:t>
                </a:r>
                <a:r>
                  <a:rPr lang="en-US" sz="2400" b="1" dirty="0">
                    <a:solidFill>
                      <a:srgbClr val="FF99FF"/>
                    </a:solidFill>
                    <a:latin typeface="Century Gothic" panose="020B0502020202020204" pitchFamily="34" charset="0"/>
                  </a:rPr>
                  <a:t> 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60519F6-ABF5-4DBE-AC21-7777D474D870}"/>
                </a:ext>
              </a:extLst>
            </p:cNvPr>
            <p:cNvGrpSpPr/>
            <p:nvPr/>
          </p:nvGrpSpPr>
          <p:grpSpPr>
            <a:xfrm>
              <a:off x="819188" y="2946382"/>
              <a:ext cx="8168264" cy="233675"/>
              <a:chOff x="809635" y="3371075"/>
              <a:chExt cx="8175340" cy="212682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803F76E4-8754-489D-B5F3-CF7286ADC1D9}"/>
                  </a:ext>
                </a:extLst>
              </p:cNvPr>
              <p:cNvGrpSpPr/>
              <p:nvPr/>
            </p:nvGrpSpPr>
            <p:grpSpPr>
              <a:xfrm>
                <a:off x="7066815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D0C1BA45-BABA-4418-8954-9F6A27A35B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FC2CF119-64C4-460C-917A-A5A2B80E8D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E0CEC432-C5F1-4534-BA02-AA4E4DAA2F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3E6CFBC4-525D-4143-822B-2928FF380416}"/>
                  </a:ext>
                </a:extLst>
              </p:cNvPr>
              <p:cNvGrpSpPr/>
              <p:nvPr/>
            </p:nvGrpSpPr>
            <p:grpSpPr>
              <a:xfrm>
                <a:off x="4996444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53E4792D-66B7-43D1-B3D4-881E59A496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E6E88151-F809-4329-9F7D-D458F10264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2701AACB-1E05-44B8-AFF7-8B70B4FFA7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86309F3F-487B-4232-B6B5-0D6470C7DD91}"/>
                  </a:ext>
                </a:extLst>
              </p:cNvPr>
              <p:cNvGrpSpPr/>
              <p:nvPr/>
            </p:nvGrpSpPr>
            <p:grpSpPr>
              <a:xfrm>
                <a:off x="2908958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7FF6E68B-420D-409A-9951-8C6F4137E7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1ED55EC5-4746-426A-AB91-E39BBB1252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317F9BA1-6DA3-48F9-B27F-60CEED6AC0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E8838E26-0FDA-4F8A-8DA6-013E3AC3317D}"/>
                  </a:ext>
                </a:extLst>
              </p:cNvPr>
              <p:cNvGrpSpPr/>
              <p:nvPr/>
            </p:nvGrpSpPr>
            <p:grpSpPr>
              <a:xfrm>
                <a:off x="809635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1C84F100-DC44-4D1E-AE55-9B2ACEC375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1B0616B2-841F-430B-AE28-7E84ED6D5C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388232DB-A5E3-403F-A35B-7E40F28173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Oval 8">
                <a:extLst>
                  <a:ext uri="{FF2B5EF4-FFF2-40B4-BE49-F238E27FC236}">
                    <a16:creationId xmlns:a16="http://schemas.microsoft.com/office/drawing/2014/main" id="{3E92B18F-C54E-4113-AED6-38A056849A29}"/>
                  </a:ext>
                </a:extLst>
              </p:cNvPr>
              <p:cNvSpPr/>
              <p:nvPr/>
            </p:nvSpPr>
            <p:spPr>
              <a:xfrm>
                <a:off x="2684562" y="3371075"/>
                <a:ext cx="138972" cy="212682"/>
              </a:xfrm>
              <a:custGeom>
                <a:avLst/>
                <a:gdLst>
                  <a:gd name="connsiteX0" fmla="*/ 0 w 219932"/>
                  <a:gd name="connsiteY0" fmla="*/ 99675 h 199349"/>
                  <a:gd name="connsiteX1" fmla="*/ 109966 w 219932"/>
                  <a:gd name="connsiteY1" fmla="*/ 0 h 199349"/>
                  <a:gd name="connsiteX2" fmla="*/ 219932 w 219932"/>
                  <a:gd name="connsiteY2" fmla="*/ 99675 h 199349"/>
                  <a:gd name="connsiteX3" fmla="*/ 109966 w 219932"/>
                  <a:gd name="connsiteY3" fmla="*/ 199350 h 199349"/>
                  <a:gd name="connsiteX4" fmla="*/ 0 w 219932"/>
                  <a:gd name="connsiteY4" fmla="*/ 99675 h 199349"/>
                  <a:gd name="connsiteX0" fmla="*/ 0 w 225449"/>
                  <a:gd name="connsiteY0" fmla="*/ 99675 h 201149"/>
                  <a:gd name="connsiteX1" fmla="*/ 109966 w 225449"/>
                  <a:gd name="connsiteY1" fmla="*/ 0 h 201149"/>
                  <a:gd name="connsiteX2" fmla="*/ 219932 w 225449"/>
                  <a:gd name="connsiteY2" fmla="*/ 99675 h 201149"/>
                  <a:gd name="connsiteX3" fmla="*/ 198740 w 225449"/>
                  <a:gd name="connsiteY3" fmla="*/ 159139 h 201149"/>
                  <a:gd name="connsiteX4" fmla="*/ 109966 w 225449"/>
                  <a:gd name="connsiteY4" fmla="*/ 199350 h 201149"/>
                  <a:gd name="connsiteX5" fmla="*/ 0 w 225449"/>
                  <a:gd name="connsiteY5" fmla="*/ 99675 h 201149"/>
                  <a:gd name="connsiteX0" fmla="*/ 0 w 219981"/>
                  <a:gd name="connsiteY0" fmla="*/ 99675 h 201149"/>
                  <a:gd name="connsiteX1" fmla="*/ 109966 w 219981"/>
                  <a:gd name="connsiteY1" fmla="*/ 0 h 201149"/>
                  <a:gd name="connsiteX2" fmla="*/ 219932 w 219981"/>
                  <a:gd name="connsiteY2" fmla="*/ 99675 h 201149"/>
                  <a:gd name="connsiteX3" fmla="*/ 198740 w 219981"/>
                  <a:gd name="connsiteY3" fmla="*/ 159139 h 201149"/>
                  <a:gd name="connsiteX4" fmla="*/ 109966 w 219981"/>
                  <a:gd name="connsiteY4" fmla="*/ 199350 h 201149"/>
                  <a:gd name="connsiteX5" fmla="*/ 0 w 219981"/>
                  <a:gd name="connsiteY5" fmla="*/ 99675 h 201149"/>
                  <a:gd name="connsiteX0" fmla="*/ 0 w 222325"/>
                  <a:gd name="connsiteY0" fmla="*/ 99675 h 358228"/>
                  <a:gd name="connsiteX1" fmla="*/ 109966 w 222325"/>
                  <a:gd name="connsiteY1" fmla="*/ 0 h 358228"/>
                  <a:gd name="connsiteX2" fmla="*/ 219932 w 222325"/>
                  <a:gd name="connsiteY2" fmla="*/ 99675 h 358228"/>
                  <a:gd name="connsiteX3" fmla="*/ 15384 w 222325"/>
                  <a:gd name="connsiteY3" fmla="*/ 356783 h 358228"/>
                  <a:gd name="connsiteX4" fmla="*/ 109966 w 222325"/>
                  <a:gd name="connsiteY4" fmla="*/ 199350 h 358228"/>
                  <a:gd name="connsiteX5" fmla="*/ 0 w 222325"/>
                  <a:gd name="connsiteY5" fmla="*/ 99675 h 358228"/>
                  <a:gd name="connsiteX0" fmla="*/ 0 w 220800"/>
                  <a:gd name="connsiteY0" fmla="*/ 99675 h 356897"/>
                  <a:gd name="connsiteX1" fmla="*/ 109966 w 220800"/>
                  <a:gd name="connsiteY1" fmla="*/ 0 h 356897"/>
                  <a:gd name="connsiteX2" fmla="*/ 219932 w 220800"/>
                  <a:gd name="connsiteY2" fmla="*/ 99675 h 356897"/>
                  <a:gd name="connsiteX3" fmla="*/ 153496 w 220800"/>
                  <a:gd name="connsiteY3" fmla="*/ 309157 h 356897"/>
                  <a:gd name="connsiteX4" fmla="*/ 15384 w 220800"/>
                  <a:gd name="connsiteY4" fmla="*/ 356783 h 356897"/>
                  <a:gd name="connsiteX5" fmla="*/ 109966 w 220800"/>
                  <a:gd name="connsiteY5" fmla="*/ 199350 h 356897"/>
                  <a:gd name="connsiteX6" fmla="*/ 0 w 220800"/>
                  <a:gd name="connsiteY6" fmla="*/ 99675 h 356897"/>
                  <a:gd name="connsiteX0" fmla="*/ 2252 w 223052"/>
                  <a:gd name="connsiteY0" fmla="*/ 99675 h 356886"/>
                  <a:gd name="connsiteX1" fmla="*/ 112218 w 223052"/>
                  <a:gd name="connsiteY1" fmla="*/ 0 h 356886"/>
                  <a:gd name="connsiteX2" fmla="*/ 222184 w 223052"/>
                  <a:gd name="connsiteY2" fmla="*/ 99675 h 356886"/>
                  <a:gd name="connsiteX3" fmla="*/ 155748 w 223052"/>
                  <a:gd name="connsiteY3" fmla="*/ 309157 h 356886"/>
                  <a:gd name="connsiteX4" fmla="*/ 17636 w 223052"/>
                  <a:gd name="connsiteY4" fmla="*/ 356783 h 356886"/>
                  <a:gd name="connsiteX5" fmla="*/ 112218 w 223052"/>
                  <a:gd name="connsiteY5" fmla="*/ 199350 h 356886"/>
                  <a:gd name="connsiteX6" fmla="*/ 43829 w 223052"/>
                  <a:gd name="connsiteY6" fmla="*/ 182951 h 356886"/>
                  <a:gd name="connsiteX7" fmla="*/ 2252 w 223052"/>
                  <a:gd name="connsiteY7" fmla="*/ 99675 h 356886"/>
                  <a:gd name="connsiteX0" fmla="*/ 2252 w 223052"/>
                  <a:gd name="connsiteY0" fmla="*/ 99675 h 333314"/>
                  <a:gd name="connsiteX1" fmla="*/ 112218 w 223052"/>
                  <a:gd name="connsiteY1" fmla="*/ 0 h 333314"/>
                  <a:gd name="connsiteX2" fmla="*/ 222184 w 223052"/>
                  <a:gd name="connsiteY2" fmla="*/ 99675 h 333314"/>
                  <a:gd name="connsiteX3" fmla="*/ 155748 w 223052"/>
                  <a:gd name="connsiteY3" fmla="*/ 309157 h 333314"/>
                  <a:gd name="connsiteX4" fmla="*/ 968 w 223052"/>
                  <a:gd name="connsiteY4" fmla="*/ 328208 h 333314"/>
                  <a:gd name="connsiteX5" fmla="*/ 112218 w 223052"/>
                  <a:gd name="connsiteY5" fmla="*/ 199350 h 333314"/>
                  <a:gd name="connsiteX6" fmla="*/ 43829 w 223052"/>
                  <a:gd name="connsiteY6" fmla="*/ 182951 h 333314"/>
                  <a:gd name="connsiteX7" fmla="*/ 2252 w 223052"/>
                  <a:gd name="connsiteY7" fmla="*/ 99675 h 333314"/>
                  <a:gd name="connsiteX0" fmla="*/ 2252 w 223052"/>
                  <a:gd name="connsiteY0" fmla="*/ 99675 h 354506"/>
                  <a:gd name="connsiteX1" fmla="*/ 112218 w 223052"/>
                  <a:gd name="connsiteY1" fmla="*/ 0 h 354506"/>
                  <a:gd name="connsiteX2" fmla="*/ 222184 w 223052"/>
                  <a:gd name="connsiteY2" fmla="*/ 99675 h 354506"/>
                  <a:gd name="connsiteX3" fmla="*/ 155748 w 223052"/>
                  <a:gd name="connsiteY3" fmla="*/ 309157 h 354506"/>
                  <a:gd name="connsiteX4" fmla="*/ 12874 w 223052"/>
                  <a:gd name="connsiteY4" fmla="*/ 354402 h 354506"/>
                  <a:gd name="connsiteX5" fmla="*/ 112218 w 223052"/>
                  <a:gd name="connsiteY5" fmla="*/ 199350 h 354506"/>
                  <a:gd name="connsiteX6" fmla="*/ 43829 w 223052"/>
                  <a:gd name="connsiteY6" fmla="*/ 182951 h 354506"/>
                  <a:gd name="connsiteX7" fmla="*/ 2252 w 223052"/>
                  <a:gd name="connsiteY7" fmla="*/ 99675 h 354506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1758 w 242558"/>
                  <a:gd name="connsiteY0" fmla="*/ 99675 h 350054"/>
                  <a:gd name="connsiteX1" fmla="*/ 131724 w 242558"/>
                  <a:gd name="connsiteY1" fmla="*/ 0 h 350054"/>
                  <a:gd name="connsiteX2" fmla="*/ 241690 w 242558"/>
                  <a:gd name="connsiteY2" fmla="*/ 99675 h 350054"/>
                  <a:gd name="connsiteX3" fmla="*/ 175254 w 242558"/>
                  <a:gd name="connsiteY3" fmla="*/ 309157 h 350054"/>
                  <a:gd name="connsiteX4" fmla="*/ 1424 w 242558"/>
                  <a:gd name="connsiteY4" fmla="*/ 321064 h 350054"/>
                  <a:gd name="connsiteX5" fmla="*/ 131724 w 242558"/>
                  <a:gd name="connsiteY5" fmla="*/ 199350 h 350054"/>
                  <a:gd name="connsiteX6" fmla="*/ 63335 w 242558"/>
                  <a:gd name="connsiteY6" fmla="*/ 182951 h 350054"/>
                  <a:gd name="connsiteX7" fmla="*/ 21758 w 242558"/>
                  <a:gd name="connsiteY7" fmla="*/ 99675 h 350054"/>
                  <a:gd name="connsiteX0" fmla="*/ 2253 w 223053"/>
                  <a:gd name="connsiteY0" fmla="*/ 99675 h 364740"/>
                  <a:gd name="connsiteX1" fmla="*/ 112219 w 223053"/>
                  <a:gd name="connsiteY1" fmla="*/ 0 h 364740"/>
                  <a:gd name="connsiteX2" fmla="*/ 222185 w 223053"/>
                  <a:gd name="connsiteY2" fmla="*/ 99675 h 364740"/>
                  <a:gd name="connsiteX3" fmla="*/ 155749 w 223053"/>
                  <a:gd name="connsiteY3" fmla="*/ 309157 h 364740"/>
                  <a:gd name="connsiteX4" fmla="*/ 20019 w 223053"/>
                  <a:gd name="connsiteY4" fmla="*/ 342495 h 364740"/>
                  <a:gd name="connsiteX5" fmla="*/ 112219 w 223053"/>
                  <a:gd name="connsiteY5" fmla="*/ 199350 h 364740"/>
                  <a:gd name="connsiteX6" fmla="*/ 43830 w 223053"/>
                  <a:gd name="connsiteY6" fmla="*/ 182951 h 364740"/>
                  <a:gd name="connsiteX7" fmla="*/ 2253 w 223053"/>
                  <a:gd name="connsiteY7" fmla="*/ 99675 h 364740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60917"/>
                  <a:gd name="connsiteX1" fmla="*/ 112219 w 223053"/>
                  <a:gd name="connsiteY1" fmla="*/ 0 h 360917"/>
                  <a:gd name="connsiteX2" fmla="*/ 222185 w 223053"/>
                  <a:gd name="connsiteY2" fmla="*/ 99675 h 360917"/>
                  <a:gd name="connsiteX3" fmla="*/ 155749 w 223053"/>
                  <a:gd name="connsiteY3" fmla="*/ 309157 h 360917"/>
                  <a:gd name="connsiteX4" fmla="*/ 34306 w 223053"/>
                  <a:gd name="connsiteY4" fmla="*/ 359164 h 360917"/>
                  <a:gd name="connsiteX5" fmla="*/ 29544 w 223053"/>
                  <a:gd name="connsiteY5" fmla="*/ 266296 h 360917"/>
                  <a:gd name="connsiteX6" fmla="*/ 112219 w 223053"/>
                  <a:gd name="connsiteY6" fmla="*/ 199350 h 360917"/>
                  <a:gd name="connsiteX7" fmla="*/ 43830 w 223053"/>
                  <a:gd name="connsiteY7" fmla="*/ 182951 h 360917"/>
                  <a:gd name="connsiteX8" fmla="*/ 2253 w 223053"/>
                  <a:gd name="connsiteY8" fmla="*/ 99675 h 360917"/>
                  <a:gd name="connsiteX0" fmla="*/ 2253 w 223053"/>
                  <a:gd name="connsiteY0" fmla="*/ 99675 h 360520"/>
                  <a:gd name="connsiteX1" fmla="*/ 112219 w 223053"/>
                  <a:gd name="connsiteY1" fmla="*/ 0 h 360520"/>
                  <a:gd name="connsiteX2" fmla="*/ 222185 w 223053"/>
                  <a:gd name="connsiteY2" fmla="*/ 99675 h 360520"/>
                  <a:gd name="connsiteX3" fmla="*/ 155749 w 223053"/>
                  <a:gd name="connsiteY3" fmla="*/ 309157 h 360520"/>
                  <a:gd name="connsiteX4" fmla="*/ 34306 w 223053"/>
                  <a:gd name="connsiteY4" fmla="*/ 359164 h 360520"/>
                  <a:gd name="connsiteX5" fmla="*/ 22400 w 223053"/>
                  <a:gd name="connsiteY5" fmla="*/ 273440 h 360520"/>
                  <a:gd name="connsiteX6" fmla="*/ 112219 w 223053"/>
                  <a:gd name="connsiteY6" fmla="*/ 199350 h 360520"/>
                  <a:gd name="connsiteX7" fmla="*/ 43830 w 223053"/>
                  <a:gd name="connsiteY7" fmla="*/ 182951 h 360520"/>
                  <a:gd name="connsiteX8" fmla="*/ 2253 w 223053"/>
                  <a:gd name="connsiteY8" fmla="*/ 99675 h 360520"/>
                  <a:gd name="connsiteX0" fmla="*/ 2253 w 223053"/>
                  <a:gd name="connsiteY0" fmla="*/ 99675 h 359980"/>
                  <a:gd name="connsiteX1" fmla="*/ 112219 w 223053"/>
                  <a:gd name="connsiteY1" fmla="*/ 0 h 359980"/>
                  <a:gd name="connsiteX2" fmla="*/ 222185 w 223053"/>
                  <a:gd name="connsiteY2" fmla="*/ 99675 h 359980"/>
                  <a:gd name="connsiteX3" fmla="*/ 155749 w 223053"/>
                  <a:gd name="connsiteY3" fmla="*/ 309157 h 359980"/>
                  <a:gd name="connsiteX4" fmla="*/ 34306 w 223053"/>
                  <a:gd name="connsiteY4" fmla="*/ 359164 h 359980"/>
                  <a:gd name="connsiteX5" fmla="*/ 969 w 223053"/>
                  <a:gd name="connsiteY5" fmla="*/ 335352 h 359980"/>
                  <a:gd name="connsiteX6" fmla="*/ 22400 w 223053"/>
                  <a:gd name="connsiteY6" fmla="*/ 273440 h 359980"/>
                  <a:gd name="connsiteX7" fmla="*/ 112219 w 223053"/>
                  <a:gd name="connsiteY7" fmla="*/ 199350 h 359980"/>
                  <a:gd name="connsiteX8" fmla="*/ 43830 w 223053"/>
                  <a:gd name="connsiteY8" fmla="*/ 182951 h 359980"/>
                  <a:gd name="connsiteX9" fmla="*/ 2253 w 223053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8071 w 238871"/>
                  <a:gd name="connsiteY0" fmla="*/ 99675 h 359178"/>
                  <a:gd name="connsiteX1" fmla="*/ 128037 w 238871"/>
                  <a:gd name="connsiteY1" fmla="*/ 0 h 359178"/>
                  <a:gd name="connsiteX2" fmla="*/ 238003 w 238871"/>
                  <a:gd name="connsiteY2" fmla="*/ 99675 h 359178"/>
                  <a:gd name="connsiteX3" fmla="*/ 171567 w 238871"/>
                  <a:gd name="connsiteY3" fmla="*/ 309157 h 359178"/>
                  <a:gd name="connsiteX4" fmla="*/ 50124 w 238871"/>
                  <a:gd name="connsiteY4" fmla="*/ 359164 h 359178"/>
                  <a:gd name="connsiteX5" fmla="*/ 119 w 238871"/>
                  <a:gd name="connsiteY5" fmla="*/ 313920 h 359178"/>
                  <a:gd name="connsiteX6" fmla="*/ 38218 w 238871"/>
                  <a:gd name="connsiteY6" fmla="*/ 273440 h 359178"/>
                  <a:gd name="connsiteX7" fmla="*/ 128037 w 238871"/>
                  <a:gd name="connsiteY7" fmla="*/ 199350 h 359178"/>
                  <a:gd name="connsiteX8" fmla="*/ 59648 w 238871"/>
                  <a:gd name="connsiteY8" fmla="*/ 182951 h 359178"/>
                  <a:gd name="connsiteX9" fmla="*/ 18071 w 238871"/>
                  <a:gd name="connsiteY9" fmla="*/ 99675 h 359178"/>
                  <a:gd name="connsiteX0" fmla="*/ 18446 w 239246"/>
                  <a:gd name="connsiteY0" fmla="*/ 99675 h 360543"/>
                  <a:gd name="connsiteX1" fmla="*/ 128412 w 239246"/>
                  <a:gd name="connsiteY1" fmla="*/ 0 h 360543"/>
                  <a:gd name="connsiteX2" fmla="*/ 238378 w 239246"/>
                  <a:gd name="connsiteY2" fmla="*/ 99675 h 360543"/>
                  <a:gd name="connsiteX3" fmla="*/ 171942 w 239246"/>
                  <a:gd name="connsiteY3" fmla="*/ 309157 h 360543"/>
                  <a:gd name="connsiteX4" fmla="*/ 50499 w 239246"/>
                  <a:gd name="connsiteY4" fmla="*/ 359164 h 360543"/>
                  <a:gd name="connsiteX5" fmla="*/ 494 w 239246"/>
                  <a:gd name="connsiteY5" fmla="*/ 313920 h 360543"/>
                  <a:gd name="connsiteX6" fmla="*/ 38593 w 239246"/>
                  <a:gd name="connsiteY6" fmla="*/ 273440 h 360543"/>
                  <a:gd name="connsiteX7" fmla="*/ 128412 w 239246"/>
                  <a:gd name="connsiteY7" fmla="*/ 199350 h 360543"/>
                  <a:gd name="connsiteX8" fmla="*/ 60023 w 239246"/>
                  <a:gd name="connsiteY8" fmla="*/ 182951 h 360543"/>
                  <a:gd name="connsiteX9" fmla="*/ 18446 w 239246"/>
                  <a:gd name="connsiteY9" fmla="*/ 99675 h 360543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712"/>
                  <a:gd name="connsiteY0" fmla="*/ 99675 h 338361"/>
                  <a:gd name="connsiteX1" fmla="*/ 130756 w 241712"/>
                  <a:gd name="connsiteY1" fmla="*/ 0 h 338361"/>
                  <a:gd name="connsiteX2" fmla="*/ 240722 w 241712"/>
                  <a:gd name="connsiteY2" fmla="*/ 99675 h 338361"/>
                  <a:gd name="connsiteX3" fmla="*/ 174286 w 241712"/>
                  <a:gd name="connsiteY3" fmla="*/ 309157 h 338361"/>
                  <a:gd name="connsiteX4" fmla="*/ 457 w 241712"/>
                  <a:gd name="connsiteY4" fmla="*/ 332970 h 338361"/>
                  <a:gd name="connsiteX5" fmla="*/ 40937 w 241712"/>
                  <a:gd name="connsiteY5" fmla="*/ 273440 h 338361"/>
                  <a:gd name="connsiteX6" fmla="*/ 130756 w 241712"/>
                  <a:gd name="connsiteY6" fmla="*/ 199350 h 338361"/>
                  <a:gd name="connsiteX7" fmla="*/ 62367 w 241712"/>
                  <a:gd name="connsiteY7" fmla="*/ 182951 h 338361"/>
                  <a:gd name="connsiteX8" fmla="*/ 20790 w 241712"/>
                  <a:gd name="connsiteY8" fmla="*/ 99675 h 338361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2226"/>
                  <a:gd name="connsiteY0" fmla="*/ 99675 h 358621"/>
                  <a:gd name="connsiteX1" fmla="*/ 130993 w 242226"/>
                  <a:gd name="connsiteY1" fmla="*/ 0 h 358621"/>
                  <a:gd name="connsiteX2" fmla="*/ 240959 w 242226"/>
                  <a:gd name="connsiteY2" fmla="*/ 99675 h 358621"/>
                  <a:gd name="connsiteX3" fmla="*/ 174523 w 242226"/>
                  <a:gd name="connsiteY3" fmla="*/ 309157 h 358621"/>
                  <a:gd name="connsiteX4" fmla="*/ 694 w 242226"/>
                  <a:gd name="connsiteY4" fmla="*/ 332970 h 358621"/>
                  <a:gd name="connsiteX5" fmla="*/ 41174 w 242226"/>
                  <a:gd name="connsiteY5" fmla="*/ 273440 h 358621"/>
                  <a:gd name="connsiteX6" fmla="*/ 130993 w 242226"/>
                  <a:gd name="connsiteY6" fmla="*/ 199350 h 358621"/>
                  <a:gd name="connsiteX7" fmla="*/ 62604 w 242226"/>
                  <a:gd name="connsiteY7" fmla="*/ 182951 h 358621"/>
                  <a:gd name="connsiteX8" fmla="*/ 21027 w 242226"/>
                  <a:gd name="connsiteY8" fmla="*/ 99675 h 358621"/>
                  <a:gd name="connsiteX0" fmla="*/ 25323 w 246522"/>
                  <a:gd name="connsiteY0" fmla="*/ 99675 h 358621"/>
                  <a:gd name="connsiteX1" fmla="*/ 135289 w 246522"/>
                  <a:gd name="connsiteY1" fmla="*/ 0 h 358621"/>
                  <a:gd name="connsiteX2" fmla="*/ 245255 w 246522"/>
                  <a:gd name="connsiteY2" fmla="*/ 99675 h 358621"/>
                  <a:gd name="connsiteX3" fmla="*/ 178819 w 246522"/>
                  <a:gd name="connsiteY3" fmla="*/ 309157 h 358621"/>
                  <a:gd name="connsiteX4" fmla="*/ 4990 w 246522"/>
                  <a:gd name="connsiteY4" fmla="*/ 332970 h 358621"/>
                  <a:gd name="connsiteX5" fmla="*/ 45470 w 246522"/>
                  <a:gd name="connsiteY5" fmla="*/ 273440 h 358621"/>
                  <a:gd name="connsiteX6" fmla="*/ 135289 w 246522"/>
                  <a:gd name="connsiteY6" fmla="*/ 199350 h 358621"/>
                  <a:gd name="connsiteX7" fmla="*/ 66900 w 246522"/>
                  <a:gd name="connsiteY7" fmla="*/ 182951 h 358621"/>
                  <a:gd name="connsiteX8" fmla="*/ 25323 w 246522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2259 w 243458"/>
                  <a:gd name="connsiteY0" fmla="*/ 99675 h 358621"/>
                  <a:gd name="connsiteX1" fmla="*/ 132225 w 243458"/>
                  <a:gd name="connsiteY1" fmla="*/ 0 h 358621"/>
                  <a:gd name="connsiteX2" fmla="*/ 242191 w 243458"/>
                  <a:gd name="connsiteY2" fmla="*/ 99675 h 358621"/>
                  <a:gd name="connsiteX3" fmla="*/ 175755 w 243458"/>
                  <a:gd name="connsiteY3" fmla="*/ 309157 h 358621"/>
                  <a:gd name="connsiteX4" fmla="*/ 1926 w 243458"/>
                  <a:gd name="connsiteY4" fmla="*/ 332970 h 358621"/>
                  <a:gd name="connsiteX5" fmla="*/ 42406 w 243458"/>
                  <a:gd name="connsiteY5" fmla="*/ 273440 h 358621"/>
                  <a:gd name="connsiteX6" fmla="*/ 132225 w 243458"/>
                  <a:gd name="connsiteY6" fmla="*/ 199350 h 358621"/>
                  <a:gd name="connsiteX7" fmla="*/ 63836 w 243458"/>
                  <a:gd name="connsiteY7" fmla="*/ 182951 h 358621"/>
                  <a:gd name="connsiteX8" fmla="*/ 22259 w 243458"/>
                  <a:gd name="connsiteY8" fmla="*/ 99675 h 35862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8338 w 242239"/>
                  <a:gd name="connsiteY0" fmla="*/ 121280 h 357645"/>
                  <a:gd name="connsiteX1" fmla="*/ 131160 w 242239"/>
                  <a:gd name="connsiteY1" fmla="*/ 174 h 357645"/>
                  <a:gd name="connsiteX2" fmla="*/ 241126 w 242239"/>
                  <a:gd name="connsiteY2" fmla="*/ 99849 h 357645"/>
                  <a:gd name="connsiteX3" fmla="*/ 174690 w 242239"/>
                  <a:gd name="connsiteY3" fmla="*/ 309331 h 357645"/>
                  <a:gd name="connsiteX4" fmla="*/ 58010 w 242239"/>
                  <a:gd name="connsiteY4" fmla="*/ 356957 h 357645"/>
                  <a:gd name="connsiteX5" fmla="*/ 861 w 242239"/>
                  <a:gd name="connsiteY5" fmla="*/ 333144 h 357645"/>
                  <a:gd name="connsiteX6" fmla="*/ 41341 w 242239"/>
                  <a:gd name="connsiteY6" fmla="*/ 273614 h 357645"/>
                  <a:gd name="connsiteX7" fmla="*/ 131160 w 242239"/>
                  <a:gd name="connsiteY7" fmla="*/ 199524 h 357645"/>
                  <a:gd name="connsiteX8" fmla="*/ 28338 w 242239"/>
                  <a:gd name="connsiteY8" fmla="*/ 121280 h 357645"/>
                  <a:gd name="connsiteX0" fmla="*/ 28338 w 241126"/>
                  <a:gd name="connsiteY0" fmla="*/ 121327 h 357692"/>
                  <a:gd name="connsiteX1" fmla="*/ 131160 w 241126"/>
                  <a:gd name="connsiteY1" fmla="*/ 221 h 357692"/>
                  <a:gd name="connsiteX2" fmla="*/ 241126 w 241126"/>
                  <a:gd name="connsiteY2" fmla="*/ 99896 h 357692"/>
                  <a:gd name="connsiteX3" fmla="*/ 174690 w 241126"/>
                  <a:gd name="connsiteY3" fmla="*/ 309378 h 357692"/>
                  <a:gd name="connsiteX4" fmla="*/ 58010 w 241126"/>
                  <a:gd name="connsiteY4" fmla="*/ 357004 h 357692"/>
                  <a:gd name="connsiteX5" fmla="*/ 861 w 241126"/>
                  <a:gd name="connsiteY5" fmla="*/ 333191 h 357692"/>
                  <a:gd name="connsiteX6" fmla="*/ 41341 w 241126"/>
                  <a:gd name="connsiteY6" fmla="*/ 273661 h 357692"/>
                  <a:gd name="connsiteX7" fmla="*/ 131160 w 241126"/>
                  <a:gd name="connsiteY7" fmla="*/ 199571 h 357692"/>
                  <a:gd name="connsiteX8" fmla="*/ 28338 w 241126"/>
                  <a:gd name="connsiteY8" fmla="*/ 121327 h 357692"/>
                  <a:gd name="connsiteX0" fmla="*/ 28338 w 241126"/>
                  <a:gd name="connsiteY0" fmla="*/ 121134 h 357499"/>
                  <a:gd name="connsiteX1" fmla="*/ 131160 w 241126"/>
                  <a:gd name="connsiteY1" fmla="*/ 28 h 357499"/>
                  <a:gd name="connsiteX2" fmla="*/ 241126 w 241126"/>
                  <a:gd name="connsiteY2" fmla="*/ 99703 h 357499"/>
                  <a:gd name="connsiteX3" fmla="*/ 174690 w 241126"/>
                  <a:gd name="connsiteY3" fmla="*/ 309185 h 357499"/>
                  <a:gd name="connsiteX4" fmla="*/ 58010 w 241126"/>
                  <a:gd name="connsiteY4" fmla="*/ 356811 h 357499"/>
                  <a:gd name="connsiteX5" fmla="*/ 861 w 241126"/>
                  <a:gd name="connsiteY5" fmla="*/ 332998 h 357499"/>
                  <a:gd name="connsiteX6" fmla="*/ 41341 w 241126"/>
                  <a:gd name="connsiteY6" fmla="*/ 273468 h 357499"/>
                  <a:gd name="connsiteX7" fmla="*/ 131160 w 241126"/>
                  <a:gd name="connsiteY7" fmla="*/ 199378 h 357499"/>
                  <a:gd name="connsiteX8" fmla="*/ 28338 w 241126"/>
                  <a:gd name="connsiteY8" fmla="*/ 121134 h 35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6" h="357499">
                    <a:moveTo>
                      <a:pt x="28338" y="121134"/>
                    </a:moveTo>
                    <a:cubicBezTo>
                      <a:pt x="23576" y="42665"/>
                      <a:pt x="76645" y="1218"/>
                      <a:pt x="131160" y="28"/>
                    </a:cubicBezTo>
                    <a:cubicBezTo>
                      <a:pt x="185675" y="-1162"/>
                      <a:pt x="241015" y="36271"/>
                      <a:pt x="241126" y="99703"/>
                    </a:cubicBezTo>
                    <a:cubicBezTo>
                      <a:pt x="241237" y="163135"/>
                      <a:pt x="219496" y="261571"/>
                      <a:pt x="174690" y="309185"/>
                    </a:cubicBezTo>
                    <a:cubicBezTo>
                      <a:pt x="138637" y="347497"/>
                      <a:pt x="86981" y="352842"/>
                      <a:pt x="58010" y="356811"/>
                    </a:cubicBezTo>
                    <a:cubicBezTo>
                      <a:pt x="29039" y="360780"/>
                      <a:pt x="3639" y="346889"/>
                      <a:pt x="861" y="332998"/>
                    </a:cubicBezTo>
                    <a:cubicBezTo>
                      <a:pt x="-1917" y="319108"/>
                      <a:pt x="-246" y="273738"/>
                      <a:pt x="41341" y="273468"/>
                    </a:cubicBezTo>
                    <a:cubicBezTo>
                      <a:pt x="109465" y="273026"/>
                      <a:pt x="128779" y="213269"/>
                      <a:pt x="131160" y="199378"/>
                    </a:cubicBezTo>
                    <a:cubicBezTo>
                      <a:pt x="127802" y="170417"/>
                      <a:pt x="33100" y="199603"/>
                      <a:pt x="28338" y="121134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3" name="Oval 8">
                <a:extLst>
                  <a:ext uri="{FF2B5EF4-FFF2-40B4-BE49-F238E27FC236}">
                    <a16:creationId xmlns:a16="http://schemas.microsoft.com/office/drawing/2014/main" id="{334DD273-7DA5-43B1-96A1-E4B6A655ADA5}"/>
                  </a:ext>
                </a:extLst>
              </p:cNvPr>
              <p:cNvSpPr/>
              <p:nvPr/>
            </p:nvSpPr>
            <p:spPr>
              <a:xfrm>
                <a:off x="4768483" y="3371075"/>
                <a:ext cx="138972" cy="212682"/>
              </a:xfrm>
              <a:custGeom>
                <a:avLst/>
                <a:gdLst>
                  <a:gd name="connsiteX0" fmla="*/ 0 w 219932"/>
                  <a:gd name="connsiteY0" fmla="*/ 99675 h 199349"/>
                  <a:gd name="connsiteX1" fmla="*/ 109966 w 219932"/>
                  <a:gd name="connsiteY1" fmla="*/ 0 h 199349"/>
                  <a:gd name="connsiteX2" fmla="*/ 219932 w 219932"/>
                  <a:gd name="connsiteY2" fmla="*/ 99675 h 199349"/>
                  <a:gd name="connsiteX3" fmla="*/ 109966 w 219932"/>
                  <a:gd name="connsiteY3" fmla="*/ 199350 h 199349"/>
                  <a:gd name="connsiteX4" fmla="*/ 0 w 219932"/>
                  <a:gd name="connsiteY4" fmla="*/ 99675 h 199349"/>
                  <a:gd name="connsiteX0" fmla="*/ 0 w 225449"/>
                  <a:gd name="connsiteY0" fmla="*/ 99675 h 201149"/>
                  <a:gd name="connsiteX1" fmla="*/ 109966 w 225449"/>
                  <a:gd name="connsiteY1" fmla="*/ 0 h 201149"/>
                  <a:gd name="connsiteX2" fmla="*/ 219932 w 225449"/>
                  <a:gd name="connsiteY2" fmla="*/ 99675 h 201149"/>
                  <a:gd name="connsiteX3" fmla="*/ 198740 w 225449"/>
                  <a:gd name="connsiteY3" fmla="*/ 159139 h 201149"/>
                  <a:gd name="connsiteX4" fmla="*/ 109966 w 225449"/>
                  <a:gd name="connsiteY4" fmla="*/ 199350 h 201149"/>
                  <a:gd name="connsiteX5" fmla="*/ 0 w 225449"/>
                  <a:gd name="connsiteY5" fmla="*/ 99675 h 201149"/>
                  <a:gd name="connsiteX0" fmla="*/ 0 w 219981"/>
                  <a:gd name="connsiteY0" fmla="*/ 99675 h 201149"/>
                  <a:gd name="connsiteX1" fmla="*/ 109966 w 219981"/>
                  <a:gd name="connsiteY1" fmla="*/ 0 h 201149"/>
                  <a:gd name="connsiteX2" fmla="*/ 219932 w 219981"/>
                  <a:gd name="connsiteY2" fmla="*/ 99675 h 201149"/>
                  <a:gd name="connsiteX3" fmla="*/ 198740 w 219981"/>
                  <a:gd name="connsiteY3" fmla="*/ 159139 h 201149"/>
                  <a:gd name="connsiteX4" fmla="*/ 109966 w 219981"/>
                  <a:gd name="connsiteY4" fmla="*/ 199350 h 201149"/>
                  <a:gd name="connsiteX5" fmla="*/ 0 w 219981"/>
                  <a:gd name="connsiteY5" fmla="*/ 99675 h 201149"/>
                  <a:gd name="connsiteX0" fmla="*/ 0 w 222325"/>
                  <a:gd name="connsiteY0" fmla="*/ 99675 h 358228"/>
                  <a:gd name="connsiteX1" fmla="*/ 109966 w 222325"/>
                  <a:gd name="connsiteY1" fmla="*/ 0 h 358228"/>
                  <a:gd name="connsiteX2" fmla="*/ 219932 w 222325"/>
                  <a:gd name="connsiteY2" fmla="*/ 99675 h 358228"/>
                  <a:gd name="connsiteX3" fmla="*/ 15384 w 222325"/>
                  <a:gd name="connsiteY3" fmla="*/ 356783 h 358228"/>
                  <a:gd name="connsiteX4" fmla="*/ 109966 w 222325"/>
                  <a:gd name="connsiteY4" fmla="*/ 199350 h 358228"/>
                  <a:gd name="connsiteX5" fmla="*/ 0 w 222325"/>
                  <a:gd name="connsiteY5" fmla="*/ 99675 h 358228"/>
                  <a:gd name="connsiteX0" fmla="*/ 0 w 220800"/>
                  <a:gd name="connsiteY0" fmla="*/ 99675 h 356897"/>
                  <a:gd name="connsiteX1" fmla="*/ 109966 w 220800"/>
                  <a:gd name="connsiteY1" fmla="*/ 0 h 356897"/>
                  <a:gd name="connsiteX2" fmla="*/ 219932 w 220800"/>
                  <a:gd name="connsiteY2" fmla="*/ 99675 h 356897"/>
                  <a:gd name="connsiteX3" fmla="*/ 153496 w 220800"/>
                  <a:gd name="connsiteY3" fmla="*/ 309157 h 356897"/>
                  <a:gd name="connsiteX4" fmla="*/ 15384 w 220800"/>
                  <a:gd name="connsiteY4" fmla="*/ 356783 h 356897"/>
                  <a:gd name="connsiteX5" fmla="*/ 109966 w 220800"/>
                  <a:gd name="connsiteY5" fmla="*/ 199350 h 356897"/>
                  <a:gd name="connsiteX6" fmla="*/ 0 w 220800"/>
                  <a:gd name="connsiteY6" fmla="*/ 99675 h 356897"/>
                  <a:gd name="connsiteX0" fmla="*/ 2252 w 223052"/>
                  <a:gd name="connsiteY0" fmla="*/ 99675 h 356886"/>
                  <a:gd name="connsiteX1" fmla="*/ 112218 w 223052"/>
                  <a:gd name="connsiteY1" fmla="*/ 0 h 356886"/>
                  <a:gd name="connsiteX2" fmla="*/ 222184 w 223052"/>
                  <a:gd name="connsiteY2" fmla="*/ 99675 h 356886"/>
                  <a:gd name="connsiteX3" fmla="*/ 155748 w 223052"/>
                  <a:gd name="connsiteY3" fmla="*/ 309157 h 356886"/>
                  <a:gd name="connsiteX4" fmla="*/ 17636 w 223052"/>
                  <a:gd name="connsiteY4" fmla="*/ 356783 h 356886"/>
                  <a:gd name="connsiteX5" fmla="*/ 112218 w 223052"/>
                  <a:gd name="connsiteY5" fmla="*/ 199350 h 356886"/>
                  <a:gd name="connsiteX6" fmla="*/ 43829 w 223052"/>
                  <a:gd name="connsiteY6" fmla="*/ 182951 h 356886"/>
                  <a:gd name="connsiteX7" fmla="*/ 2252 w 223052"/>
                  <a:gd name="connsiteY7" fmla="*/ 99675 h 356886"/>
                  <a:gd name="connsiteX0" fmla="*/ 2252 w 223052"/>
                  <a:gd name="connsiteY0" fmla="*/ 99675 h 333314"/>
                  <a:gd name="connsiteX1" fmla="*/ 112218 w 223052"/>
                  <a:gd name="connsiteY1" fmla="*/ 0 h 333314"/>
                  <a:gd name="connsiteX2" fmla="*/ 222184 w 223052"/>
                  <a:gd name="connsiteY2" fmla="*/ 99675 h 333314"/>
                  <a:gd name="connsiteX3" fmla="*/ 155748 w 223052"/>
                  <a:gd name="connsiteY3" fmla="*/ 309157 h 333314"/>
                  <a:gd name="connsiteX4" fmla="*/ 968 w 223052"/>
                  <a:gd name="connsiteY4" fmla="*/ 328208 h 333314"/>
                  <a:gd name="connsiteX5" fmla="*/ 112218 w 223052"/>
                  <a:gd name="connsiteY5" fmla="*/ 199350 h 333314"/>
                  <a:gd name="connsiteX6" fmla="*/ 43829 w 223052"/>
                  <a:gd name="connsiteY6" fmla="*/ 182951 h 333314"/>
                  <a:gd name="connsiteX7" fmla="*/ 2252 w 223052"/>
                  <a:gd name="connsiteY7" fmla="*/ 99675 h 333314"/>
                  <a:gd name="connsiteX0" fmla="*/ 2252 w 223052"/>
                  <a:gd name="connsiteY0" fmla="*/ 99675 h 354506"/>
                  <a:gd name="connsiteX1" fmla="*/ 112218 w 223052"/>
                  <a:gd name="connsiteY1" fmla="*/ 0 h 354506"/>
                  <a:gd name="connsiteX2" fmla="*/ 222184 w 223052"/>
                  <a:gd name="connsiteY2" fmla="*/ 99675 h 354506"/>
                  <a:gd name="connsiteX3" fmla="*/ 155748 w 223052"/>
                  <a:gd name="connsiteY3" fmla="*/ 309157 h 354506"/>
                  <a:gd name="connsiteX4" fmla="*/ 12874 w 223052"/>
                  <a:gd name="connsiteY4" fmla="*/ 354402 h 354506"/>
                  <a:gd name="connsiteX5" fmla="*/ 112218 w 223052"/>
                  <a:gd name="connsiteY5" fmla="*/ 199350 h 354506"/>
                  <a:gd name="connsiteX6" fmla="*/ 43829 w 223052"/>
                  <a:gd name="connsiteY6" fmla="*/ 182951 h 354506"/>
                  <a:gd name="connsiteX7" fmla="*/ 2252 w 223052"/>
                  <a:gd name="connsiteY7" fmla="*/ 99675 h 354506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1758 w 242558"/>
                  <a:gd name="connsiteY0" fmla="*/ 99675 h 350054"/>
                  <a:gd name="connsiteX1" fmla="*/ 131724 w 242558"/>
                  <a:gd name="connsiteY1" fmla="*/ 0 h 350054"/>
                  <a:gd name="connsiteX2" fmla="*/ 241690 w 242558"/>
                  <a:gd name="connsiteY2" fmla="*/ 99675 h 350054"/>
                  <a:gd name="connsiteX3" fmla="*/ 175254 w 242558"/>
                  <a:gd name="connsiteY3" fmla="*/ 309157 h 350054"/>
                  <a:gd name="connsiteX4" fmla="*/ 1424 w 242558"/>
                  <a:gd name="connsiteY4" fmla="*/ 321064 h 350054"/>
                  <a:gd name="connsiteX5" fmla="*/ 131724 w 242558"/>
                  <a:gd name="connsiteY5" fmla="*/ 199350 h 350054"/>
                  <a:gd name="connsiteX6" fmla="*/ 63335 w 242558"/>
                  <a:gd name="connsiteY6" fmla="*/ 182951 h 350054"/>
                  <a:gd name="connsiteX7" fmla="*/ 21758 w 242558"/>
                  <a:gd name="connsiteY7" fmla="*/ 99675 h 350054"/>
                  <a:gd name="connsiteX0" fmla="*/ 2253 w 223053"/>
                  <a:gd name="connsiteY0" fmla="*/ 99675 h 364740"/>
                  <a:gd name="connsiteX1" fmla="*/ 112219 w 223053"/>
                  <a:gd name="connsiteY1" fmla="*/ 0 h 364740"/>
                  <a:gd name="connsiteX2" fmla="*/ 222185 w 223053"/>
                  <a:gd name="connsiteY2" fmla="*/ 99675 h 364740"/>
                  <a:gd name="connsiteX3" fmla="*/ 155749 w 223053"/>
                  <a:gd name="connsiteY3" fmla="*/ 309157 h 364740"/>
                  <a:gd name="connsiteX4" fmla="*/ 20019 w 223053"/>
                  <a:gd name="connsiteY4" fmla="*/ 342495 h 364740"/>
                  <a:gd name="connsiteX5" fmla="*/ 112219 w 223053"/>
                  <a:gd name="connsiteY5" fmla="*/ 199350 h 364740"/>
                  <a:gd name="connsiteX6" fmla="*/ 43830 w 223053"/>
                  <a:gd name="connsiteY6" fmla="*/ 182951 h 364740"/>
                  <a:gd name="connsiteX7" fmla="*/ 2253 w 223053"/>
                  <a:gd name="connsiteY7" fmla="*/ 99675 h 364740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60917"/>
                  <a:gd name="connsiteX1" fmla="*/ 112219 w 223053"/>
                  <a:gd name="connsiteY1" fmla="*/ 0 h 360917"/>
                  <a:gd name="connsiteX2" fmla="*/ 222185 w 223053"/>
                  <a:gd name="connsiteY2" fmla="*/ 99675 h 360917"/>
                  <a:gd name="connsiteX3" fmla="*/ 155749 w 223053"/>
                  <a:gd name="connsiteY3" fmla="*/ 309157 h 360917"/>
                  <a:gd name="connsiteX4" fmla="*/ 34306 w 223053"/>
                  <a:gd name="connsiteY4" fmla="*/ 359164 h 360917"/>
                  <a:gd name="connsiteX5" fmla="*/ 29544 w 223053"/>
                  <a:gd name="connsiteY5" fmla="*/ 266296 h 360917"/>
                  <a:gd name="connsiteX6" fmla="*/ 112219 w 223053"/>
                  <a:gd name="connsiteY6" fmla="*/ 199350 h 360917"/>
                  <a:gd name="connsiteX7" fmla="*/ 43830 w 223053"/>
                  <a:gd name="connsiteY7" fmla="*/ 182951 h 360917"/>
                  <a:gd name="connsiteX8" fmla="*/ 2253 w 223053"/>
                  <a:gd name="connsiteY8" fmla="*/ 99675 h 360917"/>
                  <a:gd name="connsiteX0" fmla="*/ 2253 w 223053"/>
                  <a:gd name="connsiteY0" fmla="*/ 99675 h 360520"/>
                  <a:gd name="connsiteX1" fmla="*/ 112219 w 223053"/>
                  <a:gd name="connsiteY1" fmla="*/ 0 h 360520"/>
                  <a:gd name="connsiteX2" fmla="*/ 222185 w 223053"/>
                  <a:gd name="connsiteY2" fmla="*/ 99675 h 360520"/>
                  <a:gd name="connsiteX3" fmla="*/ 155749 w 223053"/>
                  <a:gd name="connsiteY3" fmla="*/ 309157 h 360520"/>
                  <a:gd name="connsiteX4" fmla="*/ 34306 w 223053"/>
                  <a:gd name="connsiteY4" fmla="*/ 359164 h 360520"/>
                  <a:gd name="connsiteX5" fmla="*/ 22400 w 223053"/>
                  <a:gd name="connsiteY5" fmla="*/ 273440 h 360520"/>
                  <a:gd name="connsiteX6" fmla="*/ 112219 w 223053"/>
                  <a:gd name="connsiteY6" fmla="*/ 199350 h 360520"/>
                  <a:gd name="connsiteX7" fmla="*/ 43830 w 223053"/>
                  <a:gd name="connsiteY7" fmla="*/ 182951 h 360520"/>
                  <a:gd name="connsiteX8" fmla="*/ 2253 w 223053"/>
                  <a:gd name="connsiteY8" fmla="*/ 99675 h 360520"/>
                  <a:gd name="connsiteX0" fmla="*/ 2253 w 223053"/>
                  <a:gd name="connsiteY0" fmla="*/ 99675 h 359980"/>
                  <a:gd name="connsiteX1" fmla="*/ 112219 w 223053"/>
                  <a:gd name="connsiteY1" fmla="*/ 0 h 359980"/>
                  <a:gd name="connsiteX2" fmla="*/ 222185 w 223053"/>
                  <a:gd name="connsiteY2" fmla="*/ 99675 h 359980"/>
                  <a:gd name="connsiteX3" fmla="*/ 155749 w 223053"/>
                  <a:gd name="connsiteY3" fmla="*/ 309157 h 359980"/>
                  <a:gd name="connsiteX4" fmla="*/ 34306 w 223053"/>
                  <a:gd name="connsiteY4" fmla="*/ 359164 h 359980"/>
                  <a:gd name="connsiteX5" fmla="*/ 969 w 223053"/>
                  <a:gd name="connsiteY5" fmla="*/ 335352 h 359980"/>
                  <a:gd name="connsiteX6" fmla="*/ 22400 w 223053"/>
                  <a:gd name="connsiteY6" fmla="*/ 273440 h 359980"/>
                  <a:gd name="connsiteX7" fmla="*/ 112219 w 223053"/>
                  <a:gd name="connsiteY7" fmla="*/ 199350 h 359980"/>
                  <a:gd name="connsiteX8" fmla="*/ 43830 w 223053"/>
                  <a:gd name="connsiteY8" fmla="*/ 182951 h 359980"/>
                  <a:gd name="connsiteX9" fmla="*/ 2253 w 223053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8071 w 238871"/>
                  <a:gd name="connsiteY0" fmla="*/ 99675 h 359178"/>
                  <a:gd name="connsiteX1" fmla="*/ 128037 w 238871"/>
                  <a:gd name="connsiteY1" fmla="*/ 0 h 359178"/>
                  <a:gd name="connsiteX2" fmla="*/ 238003 w 238871"/>
                  <a:gd name="connsiteY2" fmla="*/ 99675 h 359178"/>
                  <a:gd name="connsiteX3" fmla="*/ 171567 w 238871"/>
                  <a:gd name="connsiteY3" fmla="*/ 309157 h 359178"/>
                  <a:gd name="connsiteX4" fmla="*/ 50124 w 238871"/>
                  <a:gd name="connsiteY4" fmla="*/ 359164 h 359178"/>
                  <a:gd name="connsiteX5" fmla="*/ 119 w 238871"/>
                  <a:gd name="connsiteY5" fmla="*/ 313920 h 359178"/>
                  <a:gd name="connsiteX6" fmla="*/ 38218 w 238871"/>
                  <a:gd name="connsiteY6" fmla="*/ 273440 h 359178"/>
                  <a:gd name="connsiteX7" fmla="*/ 128037 w 238871"/>
                  <a:gd name="connsiteY7" fmla="*/ 199350 h 359178"/>
                  <a:gd name="connsiteX8" fmla="*/ 59648 w 238871"/>
                  <a:gd name="connsiteY8" fmla="*/ 182951 h 359178"/>
                  <a:gd name="connsiteX9" fmla="*/ 18071 w 238871"/>
                  <a:gd name="connsiteY9" fmla="*/ 99675 h 359178"/>
                  <a:gd name="connsiteX0" fmla="*/ 18446 w 239246"/>
                  <a:gd name="connsiteY0" fmla="*/ 99675 h 360543"/>
                  <a:gd name="connsiteX1" fmla="*/ 128412 w 239246"/>
                  <a:gd name="connsiteY1" fmla="*/ 0 h 360543"/>
                  <a:gd name="connsiteX2" fmla="*/ 238378 w 239246"/>
                  <a:gd name="connsiteY2" fmla="*/ 99675 h 360543"/>
                  <a:gd name="connsiteX3" fmla="*/ 171942 w 239246"/>
                  <a:gd name="connsiteY3" fmla="*/ 309157 h 360543"/>
                  <a:gd name="connsiteX4" fmla="*/ 50499 w 239246"/>
                  <a:gd name="connsiteY4" fmla="*/ 359164 h 360543"/>
                  <a:gd name="connsiteX5" fmla="*/ 494 w 239246"/>
                  <a:gd name="connsiteY5" fmla="*/ 313920 h 360543"/>
                  <a:gd name="connsiteX6" fmla="*/ 38593 w 239246"/>
                  <a:gd name="connsiteY6" fmla="*/ 273440 h 360543"/>
                  <a:gd name="connsiteX7" fmla="*/ 128412 w 239246"/>
                  <a:gd name="connsiteY7" fmla="*/ 199350 h 360543"/>
                  <a:gd name="connsiteX8" fmla="*/ 60023 w 239246"/>
                  <a:gd name="connsiteY8" fmla="*/ 182951 h 360543"/>
                  <a:gd name="connsiteX9" fmla="*/ 18446 w 239246"/>
                  <a:gd name="connsiteY9" fmla="*/ 99675 h 360543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712"/>
                  <a:gd name="connsiteY0" fmla="*/ 99675 h 338361"/>
                  <a:gd name="connsiteX1" fmla="*/ 130756 w 241712"/>
                  <a:gd name="connsiteY1" fmla="*/ 0 h 338361"/>
                  <a:gd name="connsiteX2" fmla="*/ 240722 w 241712"/>
                  <a:gd name="connsiteY2" fmla="*/ 99675 h 338361"/>
                  <a:gd name="connsiteX3" fmla="*/ 174286 w 241712"/>
                  <a:gd name="connsiteY3" fmla="*/ 309157 h 338361"/>
                  <a:gd name="connsiteX4" fmla="*/ 457 w 241712"/>
                  <a:gd name="connsiteY4" fmla="*/ 332970 h 338361"/>
                  <a:gd name="connsiteX5" fmla="*/ 40937 w 241712"/>
                  <a:gd name="connsiteY5" fmla="*/ 273440 h 338361"/>
                  <a:gd name="connsiteX6" fmla="*/ 130756 w 241712"/>
                  <a:gd name="connsiteY6" fmla="*/ 199350 h 338361"/>
                  <a:gd name="connsiteX7" fmla="*/ 62367 w 241712"/>
                  <a:gd name="connsiteY7" fmla="*/ 182951 h 338361"/>
                  <a:gd name="connsiteX8" fmla="*/ 20790 w 241712"/>
                  <a:gd name="connsiteY8" fmla="*/ 99675 h 338361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2226"/>
                  <a:gd name="connsiteY0" fmla="*/ 99675 h 358621"/>
                  <a:gd name="connsiteX1" fmla="*/ 130993 w 242226"/>
                  <a:gd name="connsiteY1" fmla="*/ 0 h 358621"/>
                  <a:gd name="connsiteX2" fmla="*/ 240959 w 242226"/>
                  <a:gd name="connsiteY2" fmla="*/ 99675 h 358621"/>
                  <a:gd name="connsiteX3" fmla="*/ 174523 w 242226"/>
                  <a:gd name="connsiteY3" fmla="*/ 309157 h 358621"/>
                  <a:gd name="connsiteX4" fmla="*/ 694 w 242226"/>
                  <a:gd name="connsiteY4" fmla="*/ 332970 h 358621"/>
                  <a:gd name="connsiteX5" fmla="*/ 41174 w 242226"/>
                  <a:gd name="connsiteY5" fmla="*/ 273440 h 358621"/>
                  <a:gd name="connsiteX6" fmla="*/ 130993 w 242226"/>
                  <a:gd name="connsiteY6" fmla="*/ 199350 h 358621"/>
                  <a:gd name="connsiteX7" fmla="*/ 62604 w 242226"/>
                  <a:gd name="connsiteY7" fmla="*/ 182951 h 358621"/>
                  <a:gd name="connsiteX8" fmla="*/ 21027 w 242226"/>
                  <a:gd name="connsiteY8" fmla="*/ 99675 h 358621"/>
                  <a:gd name="connsiteX0" fmla="*/ 25323 w 246522"/>
                  <a:gd name="connsiteY0" fmla="*/ 99675 h 358621"/>
                  <a:gd name="connsiteX1" fmla="*/ 135289 w 246522"/>
                  <a:gd name="connsiteY1" fmla="*/ 0 h 358621"/>
                  <a:gd name="connsiteX2" fmla="*/ 245255 w 246522"/>
                  <a:gd name="connsiteY2" fmla="*/ 99675 h 358621"/>
                  <a:gd name="connsiteX3" fmla="*/ 178819 w 246522"/>
                  <a:gd name="connsiteY3" fmla="*/ 309157 h 358621"/>
                  <a:gd name="connsiteX4" fmla="*/ 4990 w 246522"/>
                  <a:gd name="connsiteY4" fmla="*/ 332970 h 358621"/>
                  <a:gd name="connsiteX5" fmla="*/ 45470 w 246522"/>
                  <a:gd name="connsiteY5" fmla="*/ 273440 h 358621"/>
                  <a:gd name="connsiteX6" fmla="*/ 135289 w 246522"/>
                  <a:gd name="connsiteY6" fmla="*/ 199350 h 358621"/>
                  <a:gd name="connsiteX7" fmla="*/ 66900 w 246522"/>
                  <a:gd name="connsiteY7" fmla="*/ 182951 h 358621"/>
                  <a:gd name="connsiteX8" fmla="*/ 25323 w 246522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2259 w 243458"/>
                  <a:gd name="connsiteY0" fmla="*/ 99675 h 358621"/>
                  <a:gd name="connsiteX1" fmla="*/ 132225 w 243458"/>
                  <a:gd name="connsiteY1" fmla="*/ 0 h 358621"/>
                  <a:gd name="connsiteX2" fmla="*/ 242191 w 243458"/>
                  <a:gd name="connsiteY2" fmla="*/ 99675 h 358621"/>
                  <a:gd name="connsiteX3" fmla="*/ 175755 w 243458"/>
                  <a:gd name="connsiteY3" fmla="*/ 309157 h 358621"/>
                  <a:gd name="connsiteX4" fmla="*/ 1926 w 243458"/>
                  <a:gd name="connsiteY4" fmla="*/ 332970 h 358621"/>
                  <a:gd name="connsiteX5" fmla="*/ 42406 w 243458"/>
                  <a:gd name="connsiteY5" fmla="*/ 273440 h 358621"/>
                  <a:gd name="connsiteX6" fmla="*/ 132225 w 243458"/>
                  <a:gd name="connsiteY6" fmla="*/ 199350 h 358621"/>
                  <a:gd name="connsiteX7" fmla="*/ 63836 w 243458"/>
                  <a:gd name="connsiteY7" fmla="*/ 182951 h 358621"/>
                  <a:gd name="connsiteX8" fmla="*/ 22259 w 243458"/>
                  <a:gd name="connsiteY8" fmla="*/ 99675 h 35862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8338 w 242239"/>
                  <a:gd name="connsiteY0" fmla="*/ 121280 h 357645"/>
                  <a:gd name="connsiteX1" fmla="*/ 131160 w 242239"/>
                  <a:gd name="connsiteY1" fmla="*/ 174 h 357645"/>
                  <a:gd name="connsiteX2" fmla="*/ 241126 w 242239"/>
                  <a:gd name="connsiteY2" fmla="*/ 99849 h 357645"/>
                  <a:gd name="connsiteX3" fmla="*/ 174690 w 242239"/>
                  <a:gd name="connsiteY3" fmla="*/ 309331 h 357645"/>
                  <a:gd name="connsiteX4" fmla="*/ 58010 w 242239"/>
                  <a:gd name="connsiteY4" fmla="*/ 356957 h 357645"/>
                  <a:gd name="connsiteX5" fmla="*/ 861 w 242239"/>
                  <a:gd name="connsiteY5" fmla="*/ 333144 h 357645"/>
                  <a:gd name="connsiteX6" fmla="*/ 41341 w 242239"/>
                  <a:gd name="connsiteY6" fmla="*/ 273614 h 357645"/>
                  <a:gd name="connsiteX7" fmla="*/ 131160 w 242239"/>
                  <a:gd name="connsiteY7" fmla="*/ 199524 h 357645"/>
                  <a:gd name="connsiteX8" fmla="*/ 28338 w 242239"/>
                  <a:gd name="connsiteY8" fmla="*/ 121280 h 357645"/>
                  <a:gd name="connsiteX0" fmla="*/ 28338 w 241126"/>
                  <a:gd name="connsiteY0" fmla="*/ 121327 h 357692"/>
                  <a:gd name="connsiteX1" fmla="*/ 131160 w 241126"/>
                  <a:gd name="connsiteY1" fmla="*/ 221 h 357692"/>
                  <a:gd name="connsiteX2" fmla="*/ 241126 w 241126"/>
                  <a:gd name="connsiteY2" fmla="*/ 99896 h 357692"/>
                  <a:gd name="connsiteX3" fmla="*/ 174690 w 241126"/>
                  <a:gd name="connsiteY3" fmla="*/ 309378 h 357692"/>
                  <a:gd name="connsiteX4" fmla="*/ 58010 w 241126"/>
                  <a:gd name="connsiteY4" fmla="*/ 357004 h 357692"/>
                  <a:gd name="connsiteX5" fmla="*/ 861 w 241126"/>
                  <a:gd name="connsiteY5" fmla="*/ 333191 h 357692"/>
                  <a:gd name="connsiteX6" fmla="*/ 41341 w 241126"/>
                  <a:gd name="connsiteY6" fmla="*/ 273661 h 357692"/>
                  <a:gd name="connsiteX7" fmla="*/ 131160 w 241126"/>
                  <a:gd name="connsiteY7" fmla="*/ 199571 h 357692"/>
                  <a:gd name="connsiteX8" fmla="*/ 28338 w 241126"/>
                  <a:gd name="connsiteY8" fmla="*/ 121327 h 357692"/>
                  <a:gd name="connsiteX0" fmla="*/ 28338 w 241126"/>
                  <a:gd name="connsiteY0" fmla="*/ 121134 h 357499"/>
                  <a:gd name="connsiteX1" fmla="*/ 131160 w 241126"/>
                  <a:gd name="connsiteY1" fmla="*/ 28 h 357499"/>
                  <a:gd name="connsiteX2" fmla="*/ 241126 w 241126"/>
                  <a:gd name="connsiteY2" fmla="*/ 99703 h 357499"/>
                  <a:gd name="connsiteX3" fmla="*/ 174690 w 241126"/>
                  <a:gd name="connsiteY3" fmla="*/ 309185 h 357499"/>
                  <a:gd name="connsiteX4" fmla="*/ 58010 w 241126"/>
                  <a:gd name="connsiteY4" fmla="*/ 356811 h 357499"/>
                  <a:gd name="connsiteX5" fmla="*/ 861 w 241126"/>
                  <a:gd name="connsiteY5" fmla="*/ 332998 h 357499"/>
                  <a:gd name="connsiteX6" fmla="*/ 41341 w 241126"/>
                  <a:gd name="connsiteY6" fmla="*/ 273468 h 357499"/>
                  <a:gd name="connsiteX7" fmla="*/ 131160 w 241126"/>
                  <a:gd name="connsiteY7" fmla="*/ 199378 h 357499"/>
                  <a:gd name="connsiteX8" fmla="*/ 28338 w 241126"/>
                  <a:gd name="connsiteY8" fmla="*/ 121134 h 35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6" h="357499">
                    <a:moveTo>
                      <a:pt x="28338" y="121134"/>
                    </a:moveTo>
                    <a:cubicBezTo>
                      <a:pt x="23576" y="42665"/>
                      <a:pt x="76645" y="1218"/>
                      <a:pt x="131160" y="28"/>
                    </a:cubicBezTo>
                    <a:cubicBezTo>
                      <a:pt x="185675" y="-1162"/>
                      <a:pt x="241015" y="36271"/>
                      <a:pt x="241126" y="99703"/>
                    </a:cubicBezTo>
                    <a:cubicBezTo>
                      <a:pt x="241237" y="163135"/>
                      <a:pt x="219496" y="261571"/>
                      <a:pt x="174690" y="309185"/>
                    </a:cubicBezTo>
                    <a:cubicBezTo>
                      <a:pt x="138637" y="347497"/>
                      <a:pt x="86981" y="352842"/>
                      <a:pt x="58010" y="356811"/>
                    </a:cubicBezTo>
                    <a:cubicBezTo>
                      <a:pt x="29039" y="360780"/>
                      <a:pt x="3639" y="346889"/>
                      <a:pt x="861" y="332998"/>
                    </a:cubicBezTo>
                    <a:cubicBezTo>
                      <a:pt x="-1917" y="319108"/>
                      <a:pt x="-246" y="273738"/>
                      <a:pt x="41341" y="273468"/>
                    </a:cubicBezTo>
                    <a:cubicBezTo>
                      <a:pt x="109465" y="273026"/>
                      <a:pt x="128779" y="213269"/>
                      <a:pt x="131160" y="199378"/>
                    </a:cubicBezTo>
                    <a:cubicBezTo>
                      <a:pt x="127802" y="170417"/>
                      <a:pt x="33100" y="199603"/>
                      <a:pt x="28338" y="121134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4" name="Oval 8">
                <a:extLst>
                  <a:ext uri="{FF2B5EF4-FFF2-40B4-BE49-F238E27FC236}">
                    <a16:creationId xmlns:a16="http://schemas.microsoft.com/office/drawing/2014/main" id="{0F270F76-A99B-449A-B503-97A31416E113}"/>
                  </a:ext>
                </a:extLst>
              </p:cNvPr>
              <p:cNvSpPr/>
              <p:nvPr/>
            </p:nvSpPr>
            <p:spPr>
              <a:xfrm>
                <a:off x="6852102" y="3371075"/>
                <a:ext cx="138972" cy="212682"/>
              </a:xfrm>
              <a:custGeom>
                <a:avLst/>
                <a:gdLst>
                  <a:gd name="connsiteX0" fmla="*/ 0 w 219932"/>
                  <a:gd name="connsiteY0" fmla="*/ 99675 h 199349"/>
                  <a:gd name="connsiteX1" fmla="*/ 109966 w 219932"/>
                  <a:gd name="connsiteY1" fmla="*/ 0 h 199349"/>
                  <a:gd name="connsiteX2" fmla="*/ 219932 w 219932"/>
                  <a:gd name="connsiteY2" fmla="*/ 99675 h 199349"/>
                  <a:gd name="connsiteX3" fmla="*/ 109966 w 219932"/>
                  <a:gd name="connsiteY3" fmla="*/ 199350 h 199349"/>
                  <a:gd name="connsiteX4" fmla="*/ 0 w 219932"/>
                  <a:gd name="connsiteY4" fmla="*/ 99675 h 199349"/>
                  <a:gd name="connsiteX0" fmla="*/ 0 w 225449"/>
                  <a:gd name="connsiteY0" fmla="*/ 99675 h 201149"/>
                  <a:gd name="connsiteX1" fmla="*/ 109966 w 225449"/>
                  <a:gd name="connsiteY1" fmla="*/ 0 h 201149"/>
                  <a:gd name="connsiteX2" fmla="*/ 219932 w 225449"/>
                  <a:gd name="connsiteY2" fmla="*/ 99675 h 201149"/>
                  <a:gd name="connsiteX3" fmla="*/ 198740 w 225449"/>
                  <a:gd name="connsiteY3" fmla="*/ 159139 h 201149"/>
                  <a:gd name="connsiteX4" fmla="*/ 109966 w 225449"/>
                  <a:gd name="connsiteY4" fmla="*/ 199350 h 201149"/>
                  <a:gd name="connsiteX5" fmla="*/ 0 w 225449"/>
                  <a:gd name="connsiteY5" fmla="*/ 99675 h 201149"/>
                  <a:gd name="connsiteX0" fmla="*/ 0 w 219981"/>
                  <a:gd name="connsiteY0" fmla="*/ 99675 h 201149"/>
                  <a:gd name="connsiteX1" fmla="*/ 109966 w 219981"/>
                  <a:gd name="connsiteY1" fmla="*/ 0 h 201149"/>
                  <a:gd name="connsiteX2" fmla="*/ 219932 w 219981"/>
                  <a:gd name="connsiteY2" fmla="*/ 99675 h 201149"/>
                  <a:gd name="connsiteX3" fmla="*/ 198740 w 219981"/>
                  <a:gd name="connsiteY3" fmla="*/ 159139 h 201149"/>
                  <a:gd name="connsiteX4" fmla="*/ 109966 w 219981"/>
                  <a:gd name="connsiteY4" fmla="*/ 199350 h 201149"/>
                  <a:gd name="connsiteX5" fmla="*/ 0 w 219981"/>
                  <a:gd name="connsiteY5" fmla="*/ 99675 h 201149"/>
                  <a:gd name="connsiteX0" fmla="*/ 0 w 222325"/>
                  <a:gd name="connsiteY0" fmla="*/ 99675 h 358228"/>
                  <a:gd name="connsiteX1" fmla="*/ 109966 w 222325"/>
                  <a:gd name="connsiteY1" fmla="*/ 0 h 358228"/>
                  <a:gd name="connsiteX2" fmla="*/ 219932 w 222325"/>
                  <a:gd name="connsiteY2" fmla="*/ 99675 h 358228"/>
                  <a:gd name="connsiteX3" fmla="*/ 15384 w 222325"/>
                  <a:gd name="connsiteY3" fmla="*/ 356783 h 358228"/>
                  <a:gd name="connsiteX4" fmla="*/ 109966 w 222325"/>
                  <a:gd name="connsiteY4" fmla="*/ 199350 h 358228"/>
                  <a:gd name="connsiteX5" fmla="*/ 0 w 222325"/>
                  <a:gd name="connsiteY5" fmla="*/ 99675 h 358228"/>
                  <a:gd name="connsiteX0" fmla="*/ 0 w 220800"/>
                  <a:gd name="connsiteY0" fmla="*/ 99675 h 356897"/>
                  <a:gd name="connsiteX1" fmla="*/ 109966 w 220800"/>
                  <a:gd name="connsiteY1" fmla="*/ 0 h 356897"/>
                  <a:gd name="connsiteX2" fmla="*/ 219932 w 220800"/>
                  <a:gd name="connsiteY2" fmla="*/ 99675 h 356897"/>
                  <a:gd name="connsiteX3" fmla="*/ 153496 w 220800"/>
                  <a:gd name="connsiteY3" fmla="*/ 309157 h 356897"/>
                  <a:gd name="connsiteX4" fmla="*/ 15384 w 220800"/>
                  <a:gd name="connsiteY4" fmla="*/ 356783 h 356897"/>
                  <a:gd name="connsiteX5" fmla="*/ 109966 w 220800"/>
                  <a:gd name="connsiteY5" fmla="*/ 199350 h 356897"/>
                  <a:gd name="connsiteX6" fmla="*/ 0 w 220800"/>
                  <a:gd name="connsiteY6" fmla="*/ 99675 h 356897"/>
                  <a:gd name="connsiteX0" fmla="*/ 2252 w 223052"/>
                  <a:gd name="connsiteY0" fmla="*/ 99675 h 356886"/>
                  <a:gd name="connsiteX1" fmla="*/ 112218 w 223052"/>
                  <a:gd name="connsiteY1" fmla="*/ 0 h 356886"/>
                  <a:gd name="connsiteX2" fmla="*/ 222184 w 223052"/>
                  <a:gd name="connsiteY2" fmla="*/ 99675 h 356886"/>
                  <a:gd name="connsiteX3" fmla="*/ 155748 w 223052"/>
                  <a:gd name="connsiteY3" fmla="*/ 309157 h 356886"/>
                  <a:gd name="connsiteX4" fmla="*/ 17636 w 223052"/>
                  <a:gd name="connsiteY4" fmla="*/ 356783 h 356886"/>
                  <a:gd name="connsiteX5" fmla="*/ 112218 w 223052"/>
                  <a:gd name="connsiteY5" fmla="*/ 199350 h 356886"/>
                  <a:gd name="connsiteX6" fmla="*/ 43829 w 223052"/>
                  <a:gd name="connsiteY6" fmla="*/ 182951 h 356886"/>
                  <a:gd name="connsiteX7" fmla="*/ 2252 w 223052"/>
                  <a:gd name="connsiteY7" fmla="*/ 99675 h 356886"/>
                  <a:gd name="connsiteX0" fmla="*/ 2252 w 223052"/>
                  <a:gd name="connsiteY0" fmla="*/ 99675 h 333314"/>
                  <a:gd name="connsiteX1" fmla="*/ 112218 w 223052"/>
                  <a:gd name="connsiteY1" fmla="*/ 0 h 333314"/>
                  <a:gd name="connsiteX2" fmla="*/ 222184 w 223052"/>
                  <a:gd name="connsiteY2" fmla="*/ 99675 h 333314"/>
                  <a:gd name="connsiteX3" fmla="*/ 155748 w 223052"/>
                  <a:gd name="connsiteY3" fmla="*/ 309157 h 333314"/>
                  <a:gd name="connsiteX4" fmla="*/ 968 w 223052"/>
                  <a:gd name="connsiteY4" fmla="*/ 328208 h 333314"/>
                  <a:gd name="connsiteX5" fmla="*/ 112218 w 223052"/>
                  <a:gd name="connsiteY5" fmla="*/ 199350 h 333314"/>
                  <a:gd name="connsiteX6" fmla="*/ 43829 w 223052"/>
                  <a:gd name="connsiteY6" fmla="*/ 182951 h 333314"/>
                  <a:gd name="connsiteX7" fmla="*/ 2252 w 223052"/>
                  <a:gd name="connsiteY7" fmla="*/ 99675 h 333314"/>
                  <a:gd name="connsiteX0" fmla="*/ 2252 w 223052"/>
                  <a:gd name="connsiteY0" fmla="*/ 99675 h 354506"/>
                  <a:gd name="connsiteX1" fmla="*/ 112218 w 223052"/>
                  <a:gd name="connsiteY1" fmla="*/ 0 h 354506"/>
                  <a:gd name="connsiteX2" fmla="*/ 222184 w 223052"/>
                  <a:gd name="connsiteY2" fmla="*/ 99675 h 354506"/>
                  <a:gd name="connsiteX3" fmla="*/ 155748 w 223052"/>
                  <a:gd name="connsiteY3" fmla="*/ 309157 h 354506"/>
                  <a:gd name="connsiteX4" fmla="*/ 12874 w 223052"/>
                  <a:gd name="connsiteY4" fmla="*/ 354402 h 354506"/>
                  <a:gd name="connsiteX5" fmla="*/ 112218 w 223052"/>
                  <a:gd name="connsiteY5" fmla="*/ 199350 h 354506"/>
                  <a:gd name="connsiteX6" fmla="*/ 43829 w 223052"/>
                  <a:gd name="connsiteY6" fmla="*/ 182951 h 354506"/>
                  <a:gd name="connsiteX7" fmla="*/ 2252 w 223052"/>
                  <a:gd name="connsiteY7" fmla="*/ 99675 h 354506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1758 w 242558"/>
                  <a:gd name="connsiteY0" fmla="*/ 99675 h 350054"/>
                  <a:gd name="connsiteX1" fmla="*/ 131724 w 242558"/>
                  <a:gd name="connsiteY1" fmla="*/ 0 h 350054"/>
                  <a:gd name="connsiteX2" fmla="*/ 241690 w 242558"/>
                  <a:gd name="connsiteY2" fmla="*/ 99675 h 350054"/>
                  <a:gd name="connsiteX3" fmla="*/ 175254 w 242558"/>
                  <a:gd name="connsiteY3" fmla="*/ 309157 h 350054"/>
                  <a:gd name="connsiteX4" fmla="*/ 1424 w 242558"/>
                  <a:gd name="connsiteY4" fmla="*/ 321064 h 350054"/>
                  <a:gd name="connsiteX5" fmla="*/ 131724 w 242558"/>
                  <a:gd name="connsiteY5" fmla="*/ 199350 h 350054"/>
                  <a:gd name="connsiteX6" fmla="*/ 63335 w 242558"/>
                  <a:gd name="connsiteY6" fmla="*/ 182951 h 350054"/>
                  <a:gd name="connsiteX7" fmla="*/ 21758 w 242558"/>
                  <a:gd name="connsiteY7" fmla="*/ 99675 h 350054"/>
                  <a:gd name="connsiteX0" fmla="*/ 2253 w 223053"/>
                  <a:gd name="connsiteY0" fmla="*/ 99675 h 364740"/>
                  <a:gd name="connsiteX1" fmla="*/ 112219 w 223053"/>
                  <a:gd name="connsiteY1" fmla="*/ 0 h 364740"/>
                  <a:gd name="connsiteX2" fmla="*/ 222185 w 223053"/>
                  <a:gd name="connsiteY2" fmla="*/ 99675 h 364740"/>
                  <a:gd name="connsiteX3" fmla="*/ 155749 w 223053"/>
                  <a:gd name="connsiteY3" fmla="*/ 309157 h 364740"/>
                  <a:gd name="connsiteX4" fmla="*/ 20019 w 223053"/>
                  <a:gd name="connsiteY4" fmla="*/ 342495 h 364740"/>
                  <a:gd name="connsiteX5" fmla="*/ 112219 w 223053"/>
                  <a:gd name="connsiteY5" fmla="*/ 199350 h 364740"/>
                  <a:gd name="connsiteX6" fmla="*/ 43830 w 223053"/>
                  <a:gd name="connsiteY6" fmla="*/ 182951 h 364740"/>
                  <a:gd name="connsiteX7" fmla="*/ 2253 w 223053"/>
                  <a:gd name="connsiteY7" fmla="*/ 99675 h 364740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60917"/>
                  <a:gd name="connsiteX1" fmla="*/ 112219 w 223053"/>
                  <a:gd name="connsiteY1" fmla="*/ 0 h 360917"/>
                  <a:gd name="connsiteX2" fmla="*/ 222185 w 223053"/>
                  <a:gd name="connsiteY2" fmla="*/ 99675 h 360917"/>
                  <a:gd name="connsiteX3" fmla="*/ 155749 w 223053"/>
                  <a:gd name="connsiteY3" fmla="*/ 309157 h 360917"/>
                  <a:gd name="connsiteX4" fmla="*/ 34306 w 223053"/>
                  <a:gd name="connsiteY4" fmla="*/ 359164 h 360917"/>
                  <a:gd name="connsiteX5" fmla="*/ 29544 w 223053"/>
                  <a:gd name="connsiteY5" fmla="*/ 266296 h 360917"/>
                  <a:gd name="connsiteX6" fmla="*/ 112219 w 223053"/>
                  <a:gd name="connsiteY6" fmla="*/ 199350 h 360917"/>
                  <a:gd name="connsiteX7" fmla="*/ 43830 w 223053"/>
                  <a:gd name="connsiteY7" fmla="*/ 182951 h 360917"/>
                  <a:gd name="connsiteX8" fmla="*/ 2253 w 223053"/>
                  <a:gd name="connsiteY8" fmla="*/ 99675 h 360917"/>
                  <a:gd name="connsiteX0" fmla="*/ 2253 w 223053"/>
                  <a:gd name="connsiteY0" fmla="*/ 99675 h 360520"/>
                  <a:gd name="connsiteX1" fmla="*/ 112219 w 223053"/>
                  <a:gd name="connsiteY1" fmla="*/ 0 h 360520"/>
                  <a:gd name="connsiteX2" fmla="*/ 222185 w 223053"/>
                  <a:gd name="connsiteY2" fmla="*/ 99675 h 360520"/>
                  <a:gd name="connsiteX3" fmla="*/ 155749 w 223053"/>
                  <a:gd name="connsiteY3" fmla="*/ 309157 h 360520"/>
                  <a:gd name="connsiteX4" fmla="*/ 34306 w 223053"/>
                  <a:gd name="connsiteY4" fmla="*/ 359164 h 360520"/>
                  <a:gd name="connsiteX5" fmla="*/ 22400 w 223053"/>
                  <a:gd name="connsiteY5" fmla="*/ 273440 h 360520"/>
                  <a:gd name="connsiteX6" fmla="*/ 112219 w 223053"/>
                  <a:gd name="connsiteY6" fmla="*/ 199350 h 360520"/>
                  <a:gd name="connsiteX7" fmla="*/ 43830 w 223053"/>
                  <a:gd name="connsiteY7" fmla="*/ 182951 h 360520"/>
                  <a:gd name="connsiteX8" fmla="*/ 2253 w 223053"/>
                  <a:gd name="connsiteY8" fmla="*/ 99675 h 360520"/>
                  <a:gd name="connsiteX0" fmla="*/ 2253 w 223053"/>
                  <a:gd name="connsiteY0" fmla="*/ 99675 h 359980"/>
                  <a:gd name="connsiteX1" fmla="*/ 112219 w 223053"/>
                  <a:gd name="connsiteY1" fmla="*/ 0 h 359980"/>
                  <a:gd name="connsiteX2" fmla="*/ 222185 w 223053"/>
                  <a:gd name="connsiteY2" fmla="*/ 99675 h 359980"/>
                  <a:gd name="connsiteX3" fmla="*/ 155749 w 223053"/>
                  <a:gd name="connsiteY3" fmla="*/ 309157 h 359980"/>
                  <a:gd name="connsiteX4" fmla="*/ 34306 w 223053"/>
                  <a:gd name="connsiteY4" fmla="*/ 359164 h 359980"/>
                  <a:gd name="connsiteX5" fmla="*/ 969 w 223053"/>
                  <a:gd name="connsiteY5" fmla="*/ 335352 h 359980"/>
                  <a:gd name="connsiteX6" fmla="*/ 22400 w 223053"/>
                  <a:gd name="connsiteY6" fmla="*/ 273440 h 359980"/>
                  <a:gd name="connsiteX7" fmla="*/ 112219 w 223053"/>
                  <a:gd name="connsiteY7" fmla="*/ 199350 h 359980"/>
                  <a:gd name="connsiteX8" fmla="*/ 43830 w 223053"/>
                  <a:gd name="connsiteY8" fmla="*/ 182951 h 359980"/>
                  <a:gd name="connsiteX9" fmla="*/ 2253 w 223053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8071 w 238871"/>
                  <a:gd name="connsiteY0" fmla="*/ 99675 h 359178"/>
                  <a:gd name="connsiteX1" fmla="*/ 128037 w 238871"/>
                  <a:gd name="connsiteY1" fmla="*/ 0 h 359178"/>
                  <a:gd name="connsiteX2" fmla="*/ 238003 w 238871"/>
                  <a:gd name="connsiteY2" fmla="*/ 99675 h 359178"/>
                  <a:gd name="connsiteX3" fmla="*/ 171567 w 238871"/>
                  <a:gd name="connsiteY3" fmla="*/ 309157 h 359178"/>
                  <a:gd name="connsiteX4" fmla="*/ 50124 w 238871"/>
                  <a:gd name="connsiteY4" fmla="*/ 359164 h 359178"/>
                  <a:gd name="connsiteX5" fmla="*/ 119 w 238871"/>
                  <a:gd name="connsiteY5" fmla="*/ 313920 h 359178"/>
                  <a:gd name="connsiteX6" fmla="*/ 38218 w 238871"/>
                  <a:gd name="connsiteY6" fmla="*/ 273440 h 359178"/>
                  <a:gd name="connsiteX7" fmla="*/ 128037 w 238871"/>
                  <a:gd name="connsiteY7" fmla="*/ 199350 h 359178"/>
                  <a:gd name="connsiteX8" fmla="*/ 59648 w 238871"/>
                  <a:gd name="connsiteY8" fmla="*/ 182951 h 359178"/>
                  <a:gd name="connsiteX9" fmla="*/ 18071 w 238871"/>
                  <a:gd name="connsiteY9" fmla="*/ 99675 h 359178"/>
                  <a:gd name="connsiteX0" fmla="*/ 18446 w 239246"/>
                  <a:gd name="connsiteY0" fmla="*/ 99675 h 360543"/>
                  <a:gd name="connsiteX1" fmla="*/ 128412 w 239246"/>
                  <a:gd name="connsiteY1" fmla="*/ 0 h 360543"/>
                  <a:gd name="connsiteX2" fmla="*/ 238378 w 239246"/>
                  <a:gd name="connsiteY2" fmla="*/ 99675 h 360543"/>
                  <a:gd name="connsiteX3" fmla="*/ 171942 w 239246"/>
                  <a:gd name="connsiteY3" fmla="*/ 309157 h 360543"/>
                  <a:gd name="connsiteX4" fmla="*/ 50499 w 239246"/>
                  <a:gd name="connsiteY4" fmla="*/ 359164 h 360543"/>
                  <a:gd name="connsiteX5" fmla="*/ 494 w 239246"/>
                  <a:gd name="connsiteY5" fmla="*/ 313920 h 360543"/>
                  <a:gd name="connsiteX6" fmla="*/ 38593 w 239246"/>
                  <a:gd name="connsiteY6" fmla="*/ 273440 h 360543"/>
                  <a:gd name="connsiteX7" fmla="*/ 128412 w 239246"/>
                  <a:gd name="connsiteY7" fmla="*/ 199350 h 360543"/>
                  <a:gd name="connsiteX8" fmla="*/ 60023 w 239246"/>
                  <a:gd name="connsiteY8" fmla="*/ 182951 h 360543"/>
                  <a:gd name="connsiteX9" fmla="*/ 18446 w 239246"/>
                  <a:gd name="connsiteY9" fmla="*/ 99675 h 360543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712"/>
                  <a:gd name="connsiteY0" fmla="*/ 99675 h 338361"/>
                  <a:gd name="connsiteX1" fmla="*/ 130756 w 241712"/>
                  <a:gd name="connsiteY1" fmla="*/ 0 h 338361"/>
                  <a:gd name="connsiteX2" fmla="*/ 240722 w 241712"/>
                  <a:gd name="connsiteY2" fmla="*/ 99675 h 338361"/>
                  <a:gd name="connsiteX3" fmla="*/ 174286 w 241712"/>
                  <a:gd name="connsiteY3" fmla="*/ 309157 h 338361"/>
                  <a:gd name="connsiteX4" fmla="*/ 457 w 241712"/>
                  <a:gd name="connsiteY4" fmla="*/ 332970 h 338361"/>
                  <a:gd name="connsiteX5" fmla="*/ 40937 w 241712"/>
                  <a:gd name="connsiteY5" fmla="*/ 273440 h 338361"/>
                  <a:gd name="connsiteX6" fmla="*/ 130756 w 241712"/>
                  <a:gd name="connsiteY6" fmla="*/ 199350 h 338361"/>
                  <a:gd name="connsiteX7" fmla="*/ 62367 w 241712"/>
                  <a:gd name="connsiteY7" fmla="*/ 182951 h 338361"/>
                  <a:gd name="connsiteX8" fmla="*/ 20790 w 241712"/>
                  <a:gd name="connsiteY8" fmla="*/ 99675 h 338361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2226"/>
                  <a:gd name="connsiteY0" fmla="*/ 99675 h 358621"/>
                  <a:gd name="connsiteX1" fmla="*/ 130993 w 242226"/>
                  <a:gd name="connsiteY1" fmla="*/ 0 h 358621"/>
                  <a:gd name="connsiteX2" fmla="*/ 240959 w 242226"/>
                  <a:gd name="connsiteY2" fmla="*/ 99675 h 358621"/>
                  <a:gd name="connsiteX3" fmla="*/ 174523 w 242226"/>
                  <a:gd name="connsiteY3" fmla="*/ 309157 h 358621"/>
                  <a:gd name="connsiteX4" fmla="*/ 694 w 242226"/>
                  <a:gd name="connsiteY4" fmla="*/ 332970 h 358621"/>
                  <a:gd name="connsiteX5" fmla="*/ 41174 w 242226"/>
                  <a:gd name="connsiteY5" fmla="*/ 273440 h 358621"/>
                  <a:gd name="connsiteX6" fmla="*/ 130993 w 242226"/>
                  <a:gd name="connsiteY6" fmla="*/ 199350 h 358621"/>
                  <a:gd name="connsiteX7" fmla="*/ 62604 w 242226"/>
                  <a:gd name="connsiteY7" fmla="*/ 182951 h 358621"/>
                  <a:gd name="connsiteX8" fmla="*/ 21027 w 242226"/>
                  <a:gd name="connsiteY8" fmla="*/ 99675 h 358621"/>
                  <a:gd name="connsiteX0" fmla="*/ 25323 w 246522"/>
                  <a:gd name="connsiteY0" fmla="*/ 99675 h 358621"/>
                  <a:gd name="connsiteX1" fmla="*/ 135289 w 246522"/>
                  <a:gd name="connsiteY1" fmla="*/ 0 h 358621"/>
                  <a:gd name="connsiteX2" fmla="*/ 245255 w 246522"/>
                  <a:gd name="connsiteY2" fmla="*/ 99675 h 358621"/>
                  <a:gd name="connsiteX3" fmla="*/ 178819 w 246522"/>
                  <a:gd name="connsiteY3" fmla="*/ 309157 h 358621"/>
                  <a:gd name="connsiteX4" fmla="*/ 4990 w 246522"/>
                  <a:gd name="connsiteY4" fmla="*/ 332970 h 358621"/>
                  <a:gd name="connsiteX5" fmla="*/ 45470 w 246522"/>
                  <a:gd name="connsiteY5" fmla="*/ 273440 h 358621"/>
                  <a:gd name="connsiteX6" fmla="*/ 135289 w 246522"/>
                  <a:gd name="connsiteY6" fmla="*/ 199350 h 358621"/>
                  <a:gd name="connsiteX7" fmla="*/ 66900 w 246522"/>
                  <a:gd name="connsiteY7" fmla="*/ 182951 h 358621"/>
                  <a:gd name="connsiteX8" fmla="*/ 25323 w 246522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2259 w 243458"/>
                  <a:gd name="connsiteY0" fmla="*/ 99675 h 358621"/>
                  <a:gd name="connsiteX1" fmla="*/ 132225 w 243458"/>
                  <a:gd name="connsiteY1" fmla="*/ 0 h 358621"/>
                  <a:gd name="connsiteX2" fmla="*/ 242191 w 243458"/>
                  <a:gd name="connsiteY2" fmla="*/ 99675 h 358621"/>
                  <a:gd name="connsiteX3" fmla="*/ 175755 w 243458"/>
                  <a:gd name="connsiteY3" fmla="*/ 309157 h 358621"/>
                  <a:gd name="connsiteX4" fmla="*/ 1926 w 243458"/>
                  <a:gd name="connsiteY4" fmla="*/ 332970 h 358621"/>
                  <a:gd name="connsiteX5" fmla="*/ 42406 w 243458"/>
                  <a:gd name="connsiteY5" fmla="*/ 273440 h 358621"/>
                  <a:gd name="connsiteX6" fmla="*/ 132225 w 243458"/>
                  <a:gd name="connsiteY6" fmla="*/ 199350 h 358621"/>
                  <a:gd name="connsiteX7" fmla="*/ 63836 w 243458"/>
                  <a:gd name="connsiteY7" fmla="*/ 182951 h 358621"/>
                  <a:gd name="connsiteX8" fmla="*/ 22259 w 243458"/>
                  <a:gd name="connsiteY8" fmla="*/ 99675 h 35862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8338 w 242239"/>
                  <a:gd name="connsiteY0" fmla="*/ 121280 h 357645"/>
                  <a:gd name="connsiteX1" fmla="*/ 131160 w 242239"/>
                  <a:gd name="connsiteY1" fmla="*/ 174 h 357645"/>
                  <a:gd name="connsiteX2" fmla="*/ 241126 w 242239"/>
                  <a:gd name="connsiteY2" fmla="*/ 99849 h 357645"/>
                  <a:gd name="connsiteX3" fmla="*/ 174690 w 242239"/>
                  <a:gd name="connsiteY3" fmla="*/ 309331 h 357645"/>
                  <a:gd name="connsiteX4" fmla="*/ 58010 w 242239"/>
                  <a:gd name="connsiteY4" fmla="*/ 356957 h 357645"/>
                  <a:gd name="connsiteX5" fmla="*/ 861 w 242239"/>
                  <a:gd name="connsiteY5" fmla="*/ 333144 h 357645"/>
                  <a:gd name="connsiteX6" fmla="*/ 41341 w 242239"/>
                  <a:gd name="connsiteY6" fmla="*/ 273614 h 357645"/>
                  <a:gd name="connsiteX7" fmla="*/ 131160 w 242239"/>
                  <a:gd name="connsiteY7" fmla="*/ 199524 h 357645"/>
                  <a:gd name="connsiteX8" fmla="*/ 28338 w 242239"/>
                  <a:gd name="connsiteY8" fmla="*/ 121280 h 357645"/>
                  <a:gd name="connsiteX0" fmla="*/ 28338 w 241126"/>
                  <a:gd name="connsiteY0" fmla="*/ 121327 h 357692"/>
                  <a:gd name="connsiteX1" fmla="*/ 131160 w 241126"/>
                  <a:gd name="connsiteY1" fmla="*/ 221 h 357692"/>
                  <a:gd name="connsiteX2" fmla="*/ 241126 w 241126"/>
                  <a:gd name="connsiteY2" fmla="*/ 99896 h 357692"/>
                  <a:gd name="connsiteX3" fmla="*/ 174690 w 241126"/>
                  <a:gd name="connsiteY3" fmla="*/ 309378 h 357692"/>
                  <a:gd name="connsiteX4" fmla="*/ 58010 w 241126"/>
                  <a:gd name="connsiteY4" fmla="*/ 357004 h 357692"/>
                  <a:gd name="connsiteX5" fmla="*/ 861 w 241126"/>
                  <a:gd name="connsiteY5" fmla="*/ 333191 h 357692"/>
                  <a:gd name="connsiteX6" fmla="*/ 41341 w 241126"/>
                  <a:gd name="connsiteY6" fmla="*/ 273661 h 357692"/>
                  <a:gd name="connsiteX7" fmla="*/ 131160 w 241126"/>
                  <a:gd name="connsiteY7" fmla="*/ 199571 h 357692"/>
                  <a:gd name="connsiteX8" fmla="*/ 28338 w 241126"/>
                  <a:gd name="connsiteY8" fmla="*/ 121327 h 357692"/>
                  <a:gd name="connsiteX0" fmla="*/ 28338 w 241126"/>
                  <a:gd name="connsiteY0" fmla="*/ 121134 h 357499"/>
                  <a:gd name="connsiteX1" fmla="*/ 131160 w 241126"/>
                  <a:gd name="connsiteY1" fmla="*/ 28 h 357499"/>
                  <a:gd name="connsiteX2" fmla="*/ 241126 w 241126"/>
                  <a:gd name="connsiteY2" fmla="*/ 99703 h 357499"/>
                  <a:gd name="connsiteX3" fmla="*/ 174690 w 241126"/>
                  <a:gd name="connsiteY3" fmla="*/ 309185 h 357499"/>
                  <a:gd name="connsiteX4" fmla="*/ 58010 w 241126"/>
                  <a:gd name="connsiteY4" fmla="*/ 356811 h 357499"/>
                  <a:gd name="connsiteX5" fmla="*/ 861 w 241126"/>
                  <a:gd name="connsiteY5" fmla="*/ 332998 h 357499"/>
                  <a:gd name="connsiteX6" fmla="*/ 41341 w 241126"/>
                  <a:gd name="connsiteY6" fmla="*/ 273468 h 357499"/>
                  <a:gd name="connsiteX7" fmla="*/ 131160 w 241126"/>
                  <a:gd name="connsiteY7" fmla="*/ 199378 h 357499"/>
                  <a:gd name="connsiteX8" fmla="*/ 28338 w 241126"/>
                  <a:gd name="connsiteY8" fmla="*/ 121134 h 35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6" h="357499">
                    <a:moveTo>
                      <a:pt x="28338" y="121134"/>
                    </a:moveTo>
                    <a:cubicBezTo>
                      <a:pt x="23576" y="42665"/>
                      <a:pt x="76645" y="1218"/>
                      <a:pt x="131160" y="28"/>
                    </a:cubicBezTo>
                    <a:cubicBezTo>
                      <a:pt x="185675" y="-1162"/>
                      <a:pt x="241015" y="36271"/>
                      <a:pt x="241126" y="99703"/>
                    </a:cubicBezTo>
                    <a:cubicBezTo>
                      <a:pt x="241237" y="163135"/>
                      <a:pt x="219496" y="261571"/>
                      <a:pt x="174690" y="309185"/>
                    </a:cubicBezTo>
                    <a:cubicBezTo>
                      <a:pt x="138637" y="347497"/>
                      <a:pt x="86981" y="352842"/>
                      <a:pt x="58010" y="356811"/>
                    </a:cubicBezTo>
                    <a:cubicBezTo>
                      <a:pt x="29039" y="360780"/>
                      <a:pt x="3639" y="346889"/>
                      <a:pt x="861" y="332998"/>
                    </a:cubicBezTo>
                    <a:cubicBezTo>
                      <a:pt x="-1917" y="319108"/>
                      <a:pt x="-246" y="273738"/>
                      <a:pt x="41341" y="273468"/>
                    </a:cubicBezTo>
                    <a:cubicBezTo>
                      <a:pt x="109465" y="273026"/>
                      <a:pt x="128779" y="213269"/>
                      <a:pt x="131160" y="199378"/>
                    </a:cubicBezTo>
                    <a:cubicBezTo>
                      <a:pt x="127802" y="170417"/>
                      <a:pt x="33100" y="199603"/>
                      <a:pt x="28338" y="121134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D57C78BD-EE54-42FF-9280-B78141E6B26F}"/>
                  </a:ext>
                </a:extLst>
              </p:cNvPr>
              <p:cNvSpPr/>
              <p:nvPr/>
            </p:nvSpPr>
            <p:spPr>
              <a:xfrm>
                <a:off x="8928390" y="3413516"/>
                <a:ext cx="56585" cy="5840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1177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262669" y="315521"/>
            <a:ext cx="1071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C00"/>
                </a:solidFill>
                <a:latin typeface="Century Gothic" panose="020B0502020202020204" pitchFamily="34" charset="0"/>
              </a:rPr>
              <a:t>You might remember the place value chart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36F5B4C-07B4-424F-A36D-E31A8F1BF593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424477A1-3B05-4FD7-B04D-FADBCE1B29D9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BCADC27-55C6-4BAD-8B80-23BF30397F0A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A151968-2458-4271-A933-C74FC33D086C}"/>
              </a:ext>
            </a:extLst>
          </p:cNvPr>
          <p:cNvGrpSpPr/>
          <p:nvPr/>
        </p:nvGrpSpPr>
        <p:grpSpPr>
          <a:xfrm>
            <a:off x="803353" y="1425099"/>
            <a:ext cx="8175340" cy="1754958"/>
            <a:chOff x="809635" y="1828799"/>
            <a:chExt cx="8175340" cy="1754958"/>
          </a:xfrm>
        </p:grpSpPr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DCF64209-8C6A-407C-9D1F-C3E9E29BE5DD}"/>
                </a:ext>
              </a:extLst>
            </p:cNvPr>
            <p:cNvSpPr txBox="1">
              <a:spLocks/>
            </p:cNvSpPr>
            <p:nvPr/>
          </p:nvSpPr>
          <p:spPr>
            <a:xfrm>
              <a:off x="6919787" y="2557669"/>
              <a:ext cx="2065187" cy="91108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1219170" rtl="0" eaLnBrk="1" latinLnBrk="0" hangingPunct="1">
                <a:lnSpc>
                  <a:spcPct val="90000"/>
                </a:lnSpc>
                <a:spcBef>
                  <a:spcPts val="1333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585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6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170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754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8339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924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7509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7093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6678" indent="0" algn="ctr" defTabSz="1219170" rtl="0" eaLnBrk="1" latinLnBrk="0" hangingPunct="1">
                <a:lnSpc>
                  <a:spcPct val="90000"/>
                </a:lnSpc>
                <a:spcBef>
                  <a:spcPts val="667"/>
                </a:spcBef>
                <a:buFont typeface="Arial" panose="020B0604020202020204" pitchFamily="34" charset="0"/>
                <a:buNone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6600" b="1" kern="0" spc="1000" dirty="0">
                  <a:solidFill>
                    <a:srgbClr val="33CCFF"/>
                  </a:solidFill>
                  <a:latin typeface="Century Gothic" panose="020B0502020202020204" pitchFamily="34" charset="0"/>
                  <a:cs typeface="Aharoni" panose="02010803020104030203" pitchFamily="2" charset="-79"/>
                </a:rPr>
                <a:t>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2FEA797-93E2-4110-AE58-63F34E7FC7F4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FD4B4626-42B0-473F-8EE1-4C29CC92EBB5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196786E5-E5DF-4CD2-BE40-7B57B1781FA7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6CFBD3C5-BB41-4C68-8C37-B1F0EC39B8E0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01F41070-C760-42E3-9809-16FA9CC48E15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22E055F-D60C-4376-9C7B-0B40C6FEEB0E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E6C7F79-5031-4FE5-9BAA-181B6F04B2A9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6C06B7B-49F3-487B-AD63-6A78334AA428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20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9F905C1-2523-444A-858E-FE94730A5B20}"/>
                </a:ext>
              </a:extLst>
            </p:cNvPr>
            <p:cNvGrpSpPr/>
            <p:nvPr/>
          </p:nvGrpSpPr>
          <p:grpSpPr>
            <a:xfrm>
              <a:off x="809635" y="3371075"/>
              <a:ext cx="8175340" cy="212682"/>
              <a:chOff x="809635" y="3371075"/>
              <a:chExt cx="8175340" cy="212682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AB7FE97D-96CF-4301-977E-BB19C1F1DC9D}"/>
                  </a:ext>
                </a:extLst>
              </p:cNvPr>
              <p:cNvGrpSpPr/>
              <p:nvPr/>
            </p:nvGrpSpPr>
            <p:grpSpPr>
              <a:xfrm>
                <a:off x="7066815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4986A76A-87ED-482B-8056-B53B17D796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4F58FCB0-638D-46DB-B505-E702EFBE35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7D55B2A5-5F39-4B48-B8FE-26982EA0A7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3C530089-7482-472C-9B13-89A1A9C818E5}"/>
                  </a:ext>
                </a:extLst>
              </p:cNvPr>
              <p:cNvGrpSpPr/>
              <p:nvPr/>
            </p:nvGrpSpPr>
            <p:grpSpPr>
              <a:xfrm>
                <a:off x="4996444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7AFBF5A4-F3DA-49FF-89E9-2E46D1E69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40638D9A-7EFB-482A-9720-F4E0C97892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C33217B4-8772-450C-8D79-D71DAF97B6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F1FA465B-BA84-47F0-8AEA-DD54CC2B4698}"/>
                  </a:ext>
                </a:extLst>
              </p:cNvPr>
              <p:cNvGrpSpPr/>
              <p:nvPr/>
            </p:nvGrpSpPr>
            <p:grpSpPr>
              <a:xfrm>
                <a:off x="2908958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3FB1CB01-1822-4493-A71F-3EE242C99F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7485C9FE-D481-4DF1-8910-26CD704899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BC9DD88F-D3DC-4E99-A444-2C6063AD0E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FA8AF254-6DD6-4DD7-8246-01A578CA6ABF}"/>
                  </a:ext>
                </a:extLst>
              </p:cNvPr>
              <p:cNvGrpSpPr/>
              <p:nvPr/>
            </p:nvGrpSpPr>
            <p:grpSpPr>
              <a:xfrm>
                <a:off x="809635" y="3442720"/>
                <a:ext cx="1791422" cy="0"/>
                <a:chOff x="3199463" y="5169668"/>
                <a:chExt cx="3050540" cy="0"/>
              </a:xfrm>
              <a:solidFill>
                <a:srgbClr val="00FFFF"/>
              </a:solidFill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138A8AB8-454D-4109-8D33-A374CB5034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994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AB03CD6F-BAA0-46F4-BC00-12FAA97DA3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5356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C7BFC9A4-F7B2-483A-8F9B-C3C16F0B83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35603" y="5169668"/>
                  <a:ext cx="914400" cy="0"/>
                </a:xfrm>
                <a:prstGeom prst="line">
                  <a:avLst/>
                </a:prstGeom>
                <a:grpFill/>
                <a:ln w="12700" cap="rnd">
                  <a:solidFill>
                    <a:srgbClr val="00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F560B387-485F-44DD-98DE-162BD583DC1D}"/>
                  </a:ext>
                </a:extLst>
              </p:cNvPr>
              <p:cNvSpPr/>
              <p:nvPr/>
            </p:nvSpPr>
            <p:spPr>
              <a:xfrm>
                <a:off x="2684562" y="3371075"/>
                <a:ext cx="138972" cy="212682"/>
              </a:xfrm>
              <a:custGeom>
                <a:avLst/>
                <a:gdLst>
                  <a:gd name="connsiteX0" fmla="*/ 0 w 219932"/>
                  <a:gd name="connsiteY0" fmla="*/ 99675 h 199349"/>
                  <a:gd name="connsiteX1" fmla="*/ 109966 w 219932"/>
                  <a:gd name="connsiteY1" fmla="*/ 0 h 199349"/>
                  <a:gd name="connsiteX2" fmla="*/ 219932 w 219932"/>
                  <a:gd name="connsiteY2" fmla="*/ 99675 h 199349"/>
                  <a:gd name="connsiteX3" fmla="*/ 109966 w 219932"/>
                  <a:gd name="connsiteY3" fmla="*/ 199350 h 199349"/>
                  <a:gd name="connsiteX4" fmla="*/ 0 w 219932"/>
                  <a:gd name="connsiteY4" fmla="*/ 99675 h 199349"/>
                  <a:gd name="connsiteX0" fmla="*/ 0 w 225449"/>
                  <a:gd name="connsiteY0" fmla="*/ 99675 h 201149"/>
                  <a:gd name="connsiteX1" fmla="*/ 109966 w 225449"/>
                  <a:gd name="connsiteY1" fmla="*/ 0 h 201149"/>
                  <a:gd name="connsiteX2" fmla="*/ 219932 w 225449"/>
                  <a:gd name="connsiteY2" fmla="*/ 99675 h 201149"/>
                  <a:gd name="connsiteX3" fmla="*/ 198740 w 225449"/>
                  <a:gd name="connsiteY3" fmla="*/ 159139 h 201149"/>
                  <a:gd name="connsiteX4" fmla="*/ 109966 w 225449"/>
                  <a:gd name="connsiteY4" fmla="*/ 199350 h 201149"/>
                  <a:gd name="connsiteX5" fmla="*/ 0 w 225449"/>
                  <a:gd name="connsiteY5" fmla="*/ 99675 h 201149"/>
                  <a:gd name="connsiteX0" fmla="*/ 0 w 219981"/>
                  <a:gd name="connsiteY0" fmla="*/ 99675 h 201149"/>
                  <a:gd name="connsiteX1" fmla="*/ 109966 w 219981"/>
                  <a:gd name="connsiteY1" fmla="*/ 0 h 201149"/>
                  <a:gd name="connsiteX2" fmla="*/ 219932 w 219981"/>
                  <a:gd name="connsiteY2" fmla="*/ 99675 h 201149"/>
                  <a:gd name="connsiteX3" fmla="*/ 198740 w 219981"/>
                  <a:gd name="connsiteY3" fmla="*/ 159139 h 201149"/>
                  <a:gd name="connsiteX4" fmla="*/ 109966 w 219981"/>
                  <a:gd name="connsiteY4" fmla="*/ 199350 h 201149"/>
                  <a:gd name="connsiteX5" fmla="*/ 0 w 219981"/>
                  <a:gd name="connsiteY5" fmla="*/ 99675 h 201149"/>
                  <a:gd name="connsiteX0" fmla="*/ 0 w 222325"/>
                  <a:gd name="connsiteY0" fmla="*/ 99675 h 358228"/>
                  <a:gd name="connsiteX1" fmla="*/ 109966 w 222325"/>
                  <a:gd name="connsiteY1" fmla="*/ 0 h 358228"/>
                  <a:gd name="connsiteX2" fmla="*/ 219932 w 222325"/>
                  <a:gd name="connsiteY2" fmla="*/ 99675 h 358228"/>
                  <a:gd name="connsiteX3" fmla="*/ 15384 w 222325"/>
                  <a:gd name="connsiteY3" fmla="*/ 356783 h 358228"/>
                  <a:gd name="connsiteX4" fmla="*/ 109966 w 222325"/>
                  <a:gd name="connsiteY4" fmla="*/ 199350 h 358228"/>
                  <a:gd name="connsiteX5" fmla="*/ 0 w 222325"/>
                  <a:gd name="connsiteY5" fmla="*/ 99675 h 358228"/>
                  <a:gd name="connsiteX0" fmla="*/ 0 w 220800"/>
                  <a:gd name="connsiteY0" fmla="*/ 99675 h 356897"/>
                  <a:gd name="connsiteX1" fmla="*/ 109966 w 220800"/>
                  <a:gd name="connsiteY1" fmla="*/ 0 h 356897"/>
                  <a:gd name="connsiteX2" fmla="*/ 219932 w 220800"/>
                  <a:gd name="connsiteY2" fmla="*/ 99675 h 356897"/>
                  <a:gd name="connsiteX3" fmla="*/ 153496 w 220800"/>
                  <a:gd name="connsiteY3" fmla="*/ 309157 h 356897"/>
                  <a:gd name="connsiteX4" fmla="*/ 15384 w 220800"/>
                  <a:gd name="connsiteY4" fmla="*/ 356783 h 356897"/>
                  <a:gd name="connsiteX5" fmla="*/ 109966 w 220800"/>
                  <a:gd name="connsiteY5" fmla="*/ 199350 h 356897"/>
                  <a:gd name="connsiteX6" fmla="*/ 0 w 220800"/>
                  <a:gd name="connsiteY6" fmla="*/ 99675 h 356897"/>
                  <a:gd name="connsiteX0" fmla="*/ 2252 w 223052"/>
                  <a:gd name="connsiteY0" fmla="*/ 99675 h 356886"/>
                  <a:gd name="connsiteX1" fmla="*/ 112218 w 223052"/>
                  <a:gd name="connsiteY1" fmla="*/ 0 h 356886"/>
                  <a:gd name="connsiteX2" fmla="*/ 222184 w 223052"/>
                  <a:gd name="connsiteY2" fmla="*/ 99675 h 356886"/>
                  <a:gd name="connsiteX3" fmla="*/ 155748 w 223052"/>
                  <a:gd name="connsiteY3" fmla="*/ 309157 h 356886"/>
                  <a:gd name="connsiteX4" fmla="*/ 17636 w 223052"/>
                  <a:gd name="connsiteY4" fmla="*/ 356783 h 356886"/>
                  <a:gd name="connsiteX5" fmla="*/ 112218 w 223052"/>
                  <a:gd name="connsiteY5" fmla="*/ 199350 h 356886"/>
                  <a:gd name="connsiteX6" fmla="*/ 43829 w 223052"/>
                  <a:gd name="connsiteY6" fmla="*/ 182951 h 356886"/>
                  <a:gd name="connsiteX7" fmla="*/ 2252 w 223052"/>
                  <a:gd name="connsiteY7" fmla="*/ 99675 h 356886"/>
                  <a:gd name="connsiteX0" fmla="*/ 2252 w 223052"/>
                  <a:gd name="connsiteY0" fmla="*/ 99675 h 333314"/>
                  <a:gd name="connsiteX1" fmla="*/ 112218 w 223052"/>
                  <a:gd name="connsiteY1" fmla="*/ 0 h 333314"/>
                  <a:gd name="connsiteX2" fmla="*/ 222184 w 223052"/>
                  <a:gd name="connsiteY2" fmla="*/ 99675 h 333314"/>
                  <a:gd name="connsiteX3" fmla="*/ 155748 w 223052"/>
                  <a:gd name="connsiteY3" fmla="*/ 309157 h 333314"/>
                  <a:gd name="connsiteX4" fmla="*/ 968 w 223052"/>
                  <a:gd name="connsiteY4" fmla="*/ 328208 h 333314"/>
                  <a:gd name="connsiteX5" fmla="*/ 112218 w 223052"/>
                  <a:gd name="connsiteY5" fmla="*/ 199350 h 333314"/>
                  <a:gd name="connsiteX6" fmla="*/ 43829 w 223052"/>
                  <a:gd name="connsiteY6" fmla="*/ 182951 h 333314"/>
                  <a:gd name="connsiteX7" fmla="*/ 2252 w 223052"/>
                  <a:gd name="connsiteY7" fmla="*/ 99675 h 333314"/>
                  <a:gd name="connsiteX0" fmla="*/ 2252 w 223052"/>
                  <a:gd name="connsiteY0" fmla="*/ 99675 h 354506"/>
                  <a:gd name="connsiteX1" fmla="*/ 112218 w 223052"/>
                  <a:gd name="connsiteY1" fmla="*/ 0 h 354506"/>
                  <a:gd name="connsiteX2" fmla="*/ 222184 w 223052"/>
                  <a:gd name="connsiteY2" fmla="*/ 99675 h 354506"/>
                  <a:gd name="connsiteX3" fmla="*/ 155748 w 223052"/>
                  <a:gd name="connsiteY3" fmla="*/ 309157 h 354506"/>
                  <a:gd name="connsiteX4" fmla="*/ 12874 w 223052"/>
                  <a:gd name="connsiteY4" fmla="*/ 354402 h 354506"/>
                  <a:gd name="connsiteX5" fmla="*/ 112218 w 223052"/>
                  <a:gd name="connsiteY5" fmla="*/ 199350 h 354506"/>
                  <a:gd name="connsiteX6" fmla="*/ 43829 w 223052"/>
                  <a:gd name="connsiteY6" fmla="*/ 182951 h 354506"/>
                  <a:gd name="connsiteX7" fmla="*/ 2252 w 223052"/>
                  <a:gd name="connsiteY7" fmla="*/ 99675 h 354506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1758 w 242558"/>
                  <a:gd name="connsiteY0" fmla="*/ 99675 h 350054"/>
                  <a:gd name="connsiteX1" fmla="*/ 131724 w 242558"/>
                  <a:gd name="connsiteY1" fmla="*/ 0 h 350054"/>
                  <a:gd name="connsiteX2" fmla="*/ 241690 w 242558"/>
                  <a:gd name="connsiteY2" fmla="*/ 99675 h 350054"/>
                  <a:gd name="connsiteX3" fmla="*/ 175254 w 242558"/>
                  <a:gd name="connsiteY3" fmla="*/ 309157 h 350054"/>
                  <a:gd name="connsiteX4" fmla="*/ 1424 w 242558"/>
                  <a:gd name="connsiteY4" fmla="*/ 321064 h 350054"/>
                  <a:gd name="connsiteX5" fmla="*/ 131724 w 242558"/>
                  <a:gd name="connsiteY5" fmla="*/ 199350 h 350054"/>
                  <a:gd name="connsiteX6" fmla="*/ 63335 w 242558"/>
                  <a:gd name="connsiteY6" fmla="*/ 182951 h 350054"/>
                  <a:gd name="connsiteX7" fmla="*/ 21758 w 242558"/>
                  <a:gd name="connsiteY7" fmla="*/ 99675 h 350054"/>
                  <a:gd name="connsiteX0" fmla="*/ 2253 w 223053"/>
                  <a:gd name="connsiteY0" fmla="*/ 99675 h 364740"/>
                  <a:gd name="connsiteX1" fmla="*/ 112219 w 223053"/>
                  <a:gd name="connsiteY1" fmla="*/ 0 h 364740"/>
                  <a:gd name="connsiteX2" fmla="*/ 222185 w 223053"/>
                  <a:gd name="connsiteY2" fmla="*/ 99675 h 364740"/>
                  <a:gd name="connsiteX3" fmla="*/ 155749 w 223053"/>
                  <a:gd name="connsiteY3" fmla="*/ 309157 h 364740"/>
                  <a:gd name="connsiteX4" fmla="*/ 20019 w 223053"/>
                  <a:gd name="connsiteY4" fmla="*/ 342495 h 364740"/>
                  <a:gd name="connsiteX5" fmla="*/ 112219 w 223053"/>
                  <a:gd name="connsiteY5" fmla="*/ 199350 h 364740"/>
                  <a:gd name="connsiteX6" fmla="*/ 43830 w 223053"/>
                  <a:gd name="connsiteY6" fmla="*/ 182951 h 364740"/>
                  <a:gd name="connsiteX7" fmla="*/ 2253 w 223053"/>
                  <a:gd name="connsiteY7" fmla="*/ 99675 h 364740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60917"/>
                  <a:gd name="connsiteX1" fmla="*/ 112219 w 223053"/>
                  <a:gd name="connsiteY1" fmla="*/ 0 h 360917"/>
                  <a:gd name="connsiteX2" fmla="*/ 222185 w 223053"/>
                  <a:gd name="connsiteY2" fmla="*/ 99675 h 360917"/>
                  <a:gd name="connsiteX3" fmla="*/ 155749 w 223053"/>
                  <a:gd name="connsiteY3" fmla="*/ 309157 h 360917"/>
                  <a:gd name="connsiteX4" fmla="*/ 34306 w 223053"/>
                  <a:gd name="connsiteY4" fmla="*/ 359164 h 360917"/>
                  <a:gd name="connsiteX5" fmla="*/ 29544 w 223053"/>
                  <a:gd name="connsiteY5" fmla="*/ 266296 h 360917"/>
                  <a:gd name="connsiteX6" fmla="*/ 112219 w 223053"/>
                  <a:gd name="connsiteY6" fmla="*/ 199350 h 360917"/>
                  <a:gd name="connsiteX7" fmla="*/ 43830 w 223053"/>
                  <a:gd name="connsiteY7" fmla="*/ 182951 h 360917"/>
                  <a:gd name="connsiteX8" fmla="*/ 2253 w 223053"/>
                  <a:gd name="connsiteY8" fmla="*/ 99675 h 360917"/>
                  <a:gd name="connsiteX0" fmla="*/ 2253 w 223053"/>
                  <a:gd name="connsiteY0" fmla="*/ 99675 h 360520"/>
                  <a:gd name="connsiteX1" fmla="*/ 112219 w 223053"/>
                  <a:gd name="connsiteY1" fmla="*/ 0 h 360520"/>
                  <a:gd name="connsiteX2" fmla="*/ 222185 w 223053"/>
                  <a:gd name="connsiteY2" fmla="*/ 99675 h 360520"/>
                  <a:gd name="connsiteX3" fmla="*/ 155749 w 223053"/>
                  <a:gd name="connsiteY3" fmla="*/ 309157 h 360520"/>
                  <a:gd name="connsiteX4" fmla="*/ 34306 w 223053"/>
                  <a:gd name="connsiteY4" fmla="*/ 359164 h 360520"/>
                  <a:gd name="connsiteX5" fmla="*/ 22400 w 223053"/>
                  <a:gd name="connsiteY5" fmla="*/ 273440 h 360520"/>
                  <a:gd name="connsiteX6" fmla="*/ 112219 w 223053"/>
                  <a:gd name="connsiteY6" fmla="*/ 199350 h 360520"/>
                  <a:gd name="connsiteX7" fmla="*/ 43830 w 223053"/>
                  <a:gd name="connsiteY7" fmla="*/ 182951 h 360520"/>
                  <a:gd name="connsiteX8" fmla="*/ 2253 w 223053"/>
                  <a:gd name="connsiteY8" fmla="*/ 99675 h 360520"/>
                  <a:gd name="connsiteX0" fmla="*/ 2253 w 223053"/>
                  <a:gd name="connsiteY0" fmla="*/ 99675 h 359980"/>
                  <a:gd name="connsiteX1" fmla="*/ 112219 w 223053"/>
                  <a:gd name="connsiteY1" fmla="*/ 0 h 359980"/>
                  <a:gd name="connsiteX2" fmla="*/ 222185 w 223053"/>
                  <a:gd name="connsiteY2" fmla="*/ 99675 h 359980"/>
                  <a:gd name="connsiteX3" fmla="*/ 155749 w 223053"/>
                  <a:gd name="connsiteY3" fmla="*/ 309157 h 359980"/>
                  <a:gd name="connsiteX4" fmla="*/ 34306 w 223053"/>
                  <a:gd name="connsiteY4" fmla="*/ 359164 h 359980"/>
                  <a:gd name="connsiteX5" fmla="*/ 969 w 223053"/>
                  <a:gd name="connsiteY5" fmla="*/ 335352 h 359980"/>
                  <a:gd name="connsiteX6" fmla="*/ 22400 w 223053"/>
                  <a:gd name="connsiteY6" fmla="*/ 273440 h 359980"/>
                  <a:gd name="connsiteX7" fmla="*/ 112219 w 223053"/>
                  <a:gd name="connsiteY7" fmla="*/ 199350 h 359980"/>
                  <a:gd name="connsiteX8" fmla="*/ 43830 w 223053"/>
                  <a:gd name="connsiteY8" fmla="*/ 182951 h 359980"/>
                  <a:gd name="connsiteX9" fmla="*/ 2253 w 223053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8071 w 238871"/>
                  <a:gd name="connsiteY0" fmla="*/ 99675 h 359178"/>
                  <a:gd name="connsiteX1" fmla="*/ 128037 w 238871"/>
                  <a:gd name="connsiteY1" fmla="*/ 0 h 359178"/>
                  <a:gd name="connsiteX2" fmla="*/ 238003 w 238871"/>
                  <a:gd name="connsiteY2" fmla="*/ 99675 h 359178"/>
                  <a:gd name="connsiteX3" fmla="*/ 171567 w 238871"/>
                  <a:gd name="connsiteY3" fmla="*/ 309157 h 359178"/>
                  <a:gd name="connsiteX4" fmla="*/ 50124 w 238871"/>
                  <a:gd name="connsiteY4" fmla="*/ 359164 h 359178"/>
                  <a:gd name="connsiteX5" fmla="*/ 119 w 238871"/>
                  <a:gd name="connsiteY5" fmla="*/ 313920 h 359178"/>
                  <a:gd name="connsiteX6" fmla="*/ 38218 w 238871"/>
                  <a:gd name="connsiteY6" fmla="*/ 273440 h 359178"/>
                  <a:gd name="connsiteX7" fmla="*/ 128037 w 238871"/>
                  <a:gd name="connsiteY7" fmla="*/ 199350 h 359178"/>
                  <a:gd name="connsiteX8" fmla="*/ 59648 w 238871"/>
                  <a:gd name="connsiteY8" fmla="*/ 182951 h 359178"/>
                  <a:gd name="connsiteX9" fmla="*/ 18071 w 238871"/>
                  <a:gd name="connsiteY9" fmla="*/ 99675 h 359178"/>
                  <a:gd name="connsiteX0" fmla="*/ 18446 w 239246"/>
                  <a:gd name="connsiteY0" fmla="*/ 99675 h 360543"/>
                  <a:gd name="connsiteX1" fmla="*/ 128412 w 239246"/>
                  <a:gd name="connsiteY1" fmla="*/ 0 h 360543"/>
                  <a:gd name="connsiteX2" fmla="*/ 238378 w 239246"/>
                  <a:gd name="connsiteY2" fmla="*/ 99675 h 360543"/>
                  <a:gd name="connsiteX3" fmla="*/ 171942 w 239246"/>
                  <a:gd name="connsiteY3" fmla="*/ 309157 h 360543"/>
                  <a:gd name="connsiteX4" fmla="*/ 50499 w 239246"/>
                  <a:gd name="connsiteY4" fmla="*/ 359164 h 360543"/>
                  <a:gd name="connsiteX5" fmla="*/ 494 w 239246"/>
                  <a:gd name="connsiteY5" fmla="*/ 313920 h 360543"/>
                  <a:gd name="connsiteX6" fmla="*/ 38593 w 239246"/>
                  <a:gd name="connsiteY6" fmla="*/ 273440 h 360543"/>
                  <a:gd name="connsiteX7" fmla="*/ 128412 w 239246"/>
                  <a:gd name="connsiteY7" fmla="*/ 199350 h 360543"/>
                  <a:gd name="connsiteX8" fmla="*/ 60023 w 239246"/>
                  <a:gd name="connsiteY8" fmla="*/ 182951 h 360543"/>
                  <a:gd name="connsiteX9" fmla="*/ 18446 w 239246"/>
                  <a:gd name="connsiteY9" fmla="*/ 99675 h 360543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712"/>
                  <a:gd name="connsiteY0" fmla="*/ 99675 h 338361"/>
                  <a:gd name="connsiteX1" fmla="*/ 130756 w 241712"/>
                  <a:gd name="connsiteY1" fmla="*/ 0 h 338361"/>
                  <a:gd name="connsiteX2" fmla="*/ 240722 w 241712"/>
                  <a:gd name="connsiteY2" fmla="*/ 99675 h 338361"/>
                  <a:gd name="connsiteX3" fmla="*/ 174286 w 241712"/>
                  <a:gd name="connsiteY3" fmla="*/ 309157 h 338361"/>
                  <a:gd name="connsiteX4" fmla="*/ 457 w 241712"/>
                  <a:gd name="connsiteY4" fmla="*/ 332970 h 338361"/>
                  <a:gd name="connsiteX5" fmla="*/ 40937 w 241712"/>
                  <a:gd name="connsiteY5" fmla="*/ 273440 h 338361"/>
                  <a:gd name="connsiteX6" fmla="*/ 130756 w 241712"/>
                  <a:gd name="connsiteY6" fmla="*/ 199350 h 338361"/>
                  <a:gd name="connsiteX7" fmla="*/ 62367 w 241712"/>
                  <a:gd name="connsiteY7" fmla="*/ 182951 h 338361"/>
                  <a:gd name="connsiteX8" fmla="*/ 20790 w 241712"/>
                  <a:gd name="connsiteY8" fmla="*/ 99675 h 338361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2226"/>
                  <a:gd name="connsiteY0" fmla="*/ 99675 h 358621"/>
                  <a:gd name="connsiteX1" fmla="*/ 130993 w 242226"/>
                  <a:gd name="connsiteY1" fmla="*/ 0 h 358621"/>
                  <a:gd name="connsiteX2" fmla="*/ 240959 w 242226"/>
                  <a:gd name="connsiteY2" fmla="*/ 99675 h 358621"/>
                  <a:gd name="connsiteX3" fmla="*/ 174523 w 242226"/>
                  <a:gd name="connsiteY3" fmla="*/ 309157 h 358621"/>
                  <a:gd name="connsiteX4" fmla="*/ 694 w 242226"/>
                  <a:gd name="connsiteY4" fmla="*/ 332970 h 358621"/>
                  <a:gd name="connsiteX5" fmla="*/ 41174 w 242226"/>
                  <a:gd name="connsiteY5" fmla="*/ 273440 h 358621"/>
                  <a:gd name="connsiteX6" fmla="*/ 130993 w 242226"/>
                  <a:gd name="connsiteY6" fmla="*/ 199350 h 358621"/>
                  <a:gd name="connsiteX7" fmla="*/ 62604 w 242226"/>
                  <a:gd name="connsiteY7" fmla="*/ 182951 h 358621"/>
                  <a:gd name="connsiteX8" fmla="*/ 21027 w 242226"/>
                  <a:gd name="connsiteY8" fmla="*/ 99675 h 358621"/>
                  <a:gd name="connsiteX0" fmla="*/ 25323 w 246522"/>
                  <a:gd name="connsiteY0" fmla="*/ 99675 h 358621"/>
                  <a:gd name="connsiteX1" fmla="*/ 135289 w 246522"/>
                  <a:gd name="connsiteY1" fmla="*/ 0 h 358621"/>
                  <a:gd name="connsiteX2" fmla="*/ 245255 w 246522"/>
                  <a:gd name="connsiteY2" fmla="*/ 99675 h 358621"/>
                  <a:gd name="connsiteX3" fmla="*/ 178819 w 246522"/>
                  <a:gd name="connsiteY3" fmla="*/ 309157 h 358621"/>
                  <a:gd name="connsiteX4" fmla="*/ 4990 w 246522"/>
                  <a:gd name="connsiteY4" fmla="*/ 332970 h 358621"/>
                  <a:gd name="connsiteX5" fmla="*/ 45470 w 246522"/>
                  <a:gd name="connsiteY5" fmla="*/ 273440 h 358621"/>
                  <a:gd name="connsiteX6" fmla="*/ 135289 w 246522"/>
                  <a:gd name="connsiteY6" fmla="*/ 199350 h 358621"/>
                  <a:gd name="connsiteX7" fmla="*/ 66900 w 246522"/>
                  <a:gd name="connsiteY7" fmla="*/ 182951 h 358621"/>
                  <a:gd name="connsiteX8" fmla="*/ 25323 w 246522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2259 w 243458"/>
                  <a:gd name="connsiteY0" fmla="*/ 99675 h 358621"/>
                  <a:gd name="connsiteX1" fmla="*/ 132225 w 243458"/>
                  <a:gd name="connsiteY1" fmla="*/ 0 h 358621"/>
                  <a:gd name="connsiteX2" fmla="*/ 242191 w 243458"/>
                  <a:gd name="connsiteY2" fmla="*/ 99675 h 358621"/>
                  <a:gd name="connsiteX3" fmla="*/ 175755 w 243458"/>
                  <a:gd name="connsiteY3" fmla="*/ 309157 h 358621"/>
                  <a:gd name="connsiteX4" fmla="*/ 1926 w 243458"/>
                  <a:gd name="connsiteY4" fmla="*/ 332970 h 358621"/>
                  <a:gd name="connsiteX5" fmla="*/ 42406 w 243458"/>
                  <a:gd name="connsiteY5" fmla="*/ 273440 h 358621"/>
                  <a:gd name="connsiteX6" fmla="*/ 132225 w 243458"/>
                  <a:gd name="connsiteY6" fmla="*/ 199350 h 358621"/>
                  <a:gd name="connsiteX7" fmla="*/ 63836 w 243458"/>
                  <a:gd name="connsiteY7" fmla="*/ 182951 h 358621"/>
                  <a:gd name="connsiteX8" fmla="*/ 22259 w 243458"/>
                  <a:gd name="connsiteY8" fmla="*/ 99675 h 35862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8338 w 242239"/>
                  <a:gd name="connsiteY0" fmla="*/ 121280 h 357645"/>
                  <a:gd name="connsiteX1" fmla="*/ 131160 w 242239"/>
                  <a:gd name="connsiteY1" fmla="*/ 174 h 357645"/>
                  <a:gd name="connsiteX2" fmla="*/ 241126 w 242239"/>
                  <a:gd name="connsiteY2" fmla="*/ 99849 h 357645"/>
                  <a:gd name="connsiteX3" fmla="*/ 174690 w 242239"/>
                  <a:gd name="connsiteY3" fmla="*/ 309331 h 357645"/>
                  <a:gd name="connsiteX4" fmla="*/ 58010 w 242239"/>
                  <a:gd name="connsiteY4" fmla="*/ 356957 h 357645"/>
                  <a:gd name="connsiteX5" fmla="*/ 861 w 242239"/>
                  <a:gd name="connsiteY5" fmla="*/ 333144 h 357645"/>
                  <a:gd name="connsiteX6" fmla="*/ 41341 w 242239"/>
                  <a:gd name="connsiteY6" fmla="*/ 273614 h 357645"/>
                  <a:gd name="connsiteX7" fmla="*/ 131160 w 242239"/>
                  <a:gd name="connsiteY7" fmla="*/ 199524 h 357645"/>
                  <a:gd name="connsiteX8" fmla="*/ 28338 w 242239"/>
                  <a:gd name="connsiteY8" fmla="*/ 121280 h 357645"/>
                  <a:gd name="connsiteX0" fmla="*/ 28338 w 241126"/>
                  <a:gd name="connsiteY0" fmla="*/ 121327 h 357692"/>
                  <a:gd name="connsiteX1" fmla="*/ 131160 w 241126"/>
                  <a:gd name="connsiteY1" fmla="*/ 221 h 357692"/>
                  <a:gd name="connsiteX2" fmla="*/ 241126 w 241126"/>
                  <a:gd name="connsiteY2" fmla="*/ 99896 h 357692"/>
                  <a:gd name="connsiteX3" fmla="*/ 174690 w 241126"/>
                  <a:gd name="connsiteY3" fmla="*/ 309378 h 357692"/>
                  <a:gd name="connsiteX4" fmla="*/ 58010 w 241126"/>
                  <a:gd name="connsiteY4" fmla="*/ 357004 h 357692"/>
                  <a:gd name="connsiteX5" fmla="*/ 861 w 241126"/>
                  <a:gd name="connsiteY5" fmla="*/ 333191 h 357692"/>
                  <a:gd name="connsiteX6" fmla="*/ 41341 w 241126"/>
                  <a:gd name="connsiteY6" fmla="*/ 273661 h 357692"/>
                  <a:gd name="connsiteX7" fmla="*/ 131160 w 241126"/>
                  <a:gd name="connsiteY7" fmla="*/ 199571 h 357692"/>
                  <a:gd name="connsiteX8" fmla="*/ 28338 w 241126"/>
                  <a:gd name="connsiteY8" fmla="*/ 121327 h 357692"/>
                  <a:gd name="connsiteX0" fmla="*/ 28338 w 241126"/>
                  <a:gd name="connsiteY0" fmla="*/ 121134 h 357499"/>
                  <a:gd name="connsiteX1" fmla="*/ 131160 w 241126"/>
                  <a:gd name="connsiteY1" fmla="*/ 28 h 357499"/>
                  <a:gd name="connsiteX2" fmla="*/ 241126 w 241126"/>
                  <a:gd name="connsiteY2" fmla="*/ 99703 h 357499"/>
                  <a:gd name="connsiteX3" fmla="*/ 174690 w 241126"/>
                  <a:gd name="connsiteY3" fmla="*/ 309185 h 357499"/>
                  <a:gd name="connsiteX4" fmla="*/ 58010 w 241126"/>
                  <a:gd name="connsiteY4" fmla="*/ 356811 h 357499"/>
                  <a:gd name="connsiteX5" fmla="*/ 861 w 241126"/>
                  <a:gd name="connsiteY5" fmla="*/ 332998 h 357499"/>
                  <a:gd name="connsiteX6" fmla="*/ 41341 w 241126"/>
                  <a:gd name="connsiteY6" fmla="*/ 273468 h 357499"/>
                  <a:gd name="connsiteX7" fmla="*/ 131160 w 241126"/>
                  <a:gd name="connsiteY7" fmla="*/ 199378 h 357499"/>
                  <a:gd name="connsiteX8" fmla="*/ 28338 w 241126"/>
                  <a:gd name="connsiteY8" fmla="*/ 121134 h 35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6" h="357499">
                    <a:moveTo>
                      <a:pt x="28338" y="121134"/>
                    </a:moveTo>
                    <a:cubicBezTo>
                      <a:pt x="23576" y="42665"/>
                      <a:pt x="76645" y="1218"/>
                      <a:pt x="131160" y="28"/>
                    </a:cubicBezTo>
                    <a:cubicBezTo>
                      <a:pt x="185675" y="-1162"/>
                      <a:pt x="241015" y="36271"/>
                      <a:pt x="241126" y="99703"/>
                    </a:cubicBezTo>
                    <a:cubicBezTo>
                      <a:pt x="241237" y="163135"/>
                      <a:pt x="219496" y="261571"/>
                      <a:pt x="174690" y="309185"/>
                    </a:cubicBezTo>
                    <a:cubicBezTo>
                      <a:pt x="138637" y="347497"/>
                      <a:pt x="86981" y="352842"/>
                      <a:pt x="58010" y="356811"/>
                    </a:cubicBezTo>
                    <a:cubicBezTo>
                      <a:pt x="29039" y="360780"/>
                      <a:pt x="3639" y="346889"/>
                      <a:pt x="861" y="332998"/>
                    </a:cubicBezTo>
                    <a:cubicBezTo>
                      <a:pt x="-1917" y="319108"/>
                      <a:pt x="-246" y="273738"/>
                      <a:pt x="41341" y="273468"/>
                    </a:cubicBezTo>
                    <a:cubicBezTo>
                      <a:pt x="109465" y="273026"/>
                      <a:pt x="128779" y="213269"/>
                      <a:pt x="131160" y="199378"/>
                    </a:cubicBezTo>
                    <a:cubicBezTo>
                      <a:pt x="127802" y="170417"/>
                      <a:pt x="33100" y="199603"/>
                      <a:pt x="28338" y="121134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61" name="Oval 8">
                <a:extLst>
                  <a:ext uri="{FF2B5EF4-FFF2-40B4-BE49-F238E27FC236}">
                    <a16:creationId xmlns:a16="http://schemas.microsoft.com/office/drawing/2014/main" id="{5D0087EC-0B35-4DC0-BA6E-A85AF4D91D85}"/>
                  </a:ext>
                </a:extLst>
              </p:cNvPr>
              <p:cNvSpPr/>
              <p:nvPr/>
            </p:nvSpPr>
            <p:spPr>
              <a:xfrm>
                <a:off x="4768483" y="3371075"/>
                <a:ext cx="138972" cy="212682"/>
              </a:xfrm>
              <a:custGeom>
                <a:avLst/>
                <a:gdLst>
                  <a:gd name="connsiteX0" fmla="*/ 0 w 219932"/>
                  <a:gd name="connsiteY0" fmla="*/ 99675 h 199349"/>
                  <a:gd name="connsiteX1" fmla="*/ 109966 w 219932"/>
                  <a:gd name="connsiteY1" fmla="*/ 0 h 199349"/>
                  <a:gd name="connsiteX2" fmla="*/ 219932 w 219932"/>
                  <a:gd name="connsiteY2" fmla="*/ 99675 h 199349"/>
                  <a:gd name="connsiteX3" fmla="*/ 109966 w 219932"/>
                  <a:gd name="connsiteY3" fmla="*/ 199350 h 199349"/>
                  <a:gd name="connsiteX4" fmla="*/ 0 w 219932"/>
                  <a:gd name="connsiteY4" fmla="*/ 99675 h 199349"/>
                  <a:gd name="connsiteX0" fmla="*/ 0 w 225449"/>
                  <a:gd name="connsiteY0" fmla="*/ 99675 h 201149"/>
                  <a:gd name="connsiteX1" fmla="*/ 109966 w 225449"/>
                  <a:gd name="connsiteY1" fmla="*/ 0 h 201149"/>
                  <a:gd name="connsiteX2" fmla="*/ 219932 w 225449"/>
                  <a:gd name="connsiteY2" fmla="*/ 99675 h 201149"/>
                  <a:gd name="connsiteX3" fmla="*/ 198740 w 225449"/>
                  <a:gd name="connsiteY3" fmla="*/ 159139 h 201149"/>
                  <a:gd name="connsiteX4" fmla="*/ 109966 w 225449"/>
                  <a:gd name="connsiteY4" fmla="*/ 199350 h 201149"/>
                  <a:gd name="connsiteX5" fmla="*/ 0 w 225449"/>
                  <a:gd name="connsiteY5" fmla="*/ 99675 h 201149"/>
                  <a:gd name="connsiteX0" fmla="*/ 0 w 219981"/>
                  <a:gd name="connsiteY0" fmla="*/ 99675 h 201149"/>
                  <a:gd name="connsiteX1" fmla="*/ 109966 w 219981"/>
                  <a:gd name="connsiteY1" fmla="*/ 0 h 201149"/>
                  <a:gd name="connsiteX2" fmla="*/ 219932 w 219981"/>
                  <a:gd name="connsiteY2" fmla="*/ 99675 h 201149"/>
                  <a:gd name="connsiteX3" fmla="*/ 198740 w 219981"/>
                  <a:gd name="connsiteY3" fmla="*/ 159139 h 201149"/>
                  <a:gd name="connsiteX4" fmla="*/ 109966 w 219981"/>
                  <a:gd name="connsiteY4" fmla="*/ 199350 h 201149"/>
                  <a:gd name="connsiteX5" fmla="*/ 0 w 219981"/>
                  <a:gd name="connsiteY5" fmla="*/ 99675 h 201149"/>
                  <a:gd name="connsiteX0" fmla="*/ 0 w 222325"/>
                  <a:gd name="connsiteY0" fmla="*/ 99675 h 358228"/>
                  <a:gd name="connsiteX1" fmla="*/ 109966 w 222325"/>
                  <a:gd name="connsiteY1" fmla="*/ 0 h 358228"/>
                  <a:gd name="connsiteX2" fmla="*/ 219932 w 222325"/>
                  <a:gd name="connsiteY2" fmla="*/ 99675 h 358228"/>
                  <a:gd name="connsiteX3" fmla="*/ 15384 w 222325"/>
                  <a:gd name="connsiteY3" fmla="*/ 356783 h 358228"/>
                  <a:gd name="connsiteX4" fmla="*/ 109966 w 222325"/>
                  <a:gd name="connsiteY4" fmla="*/ 199350 h 358228"/>
                  <a:gd name="connsiteX5" fmla="*/ 0 w 222325"/>
                  <a:gd name="connsiteY5" fmla="*/ 99675 h 358228"/>
                  <a:gd name="connsiteX0" fmla="*/ 0 w 220800"/>
                  <a:gd name="connsiteY0" fmla="*/ 99675 h 356897"/>
                  <a:gd name="connsiteX1" fmla="*/ 109966 w 220800"/>
                  <a:gd name="connsiteY1" fmla="*/ 0 h 356897"/>
                  <a:gd name="connsiteX2" fmla="*/ 219932 w 220800"/>
                  <a:gd name="connsiteY2" fmla="*/ 99675 h 356897"/>
                  <a:gd name="connsiteX3" fmla="*/ 153496 w 220800"/>
                  <a:gd name="connsiteY3" fmla="*/ 309157 h 356897"/>
                  <a:gd name="connsiteX4" fmla="*/ 15384 w 220800"/>
                  <a:gd name="connsiteY4" fmla="*/ 356783 h 356897"/>
                  <a:gd name="connsiteX5" fmla="*/ 109966 w 220800"/>
                  <a:gd name="connsiteY5" fmla="*/ 199350 h 356897"/>
                  <a:gd name="connsiteX6" fmla="*/ 0 w 220800"/>
                  <a:gd name="connsiteY6" fmla="*/ 99675 h 356897"/>
                  <a:gd name="connsiteX0" fmla="*/ 2252 w 223052"/>
                  <a:gd name="connsiteY0" fmla="*/ 99675 h 356886"/>
                  <a:gd name="connsiteX1" fmla="*/ 112218 w 223052"/>
                  <a:gd name="connsiteY1" fmla="*/ 0 h 356886"/>
                  <a:gd name="connsiteX2" fmla="*/ 222184 w 223052"/>
                  <a:gd name="connsiteY2" fmla="*/ 99675 h 356886"/>
                  <a:gd name="connsiteX3" fmla="*/ 155748 w 223052"/>
                  <a:gd name="connsiteY3" fmla="*/ 309157 h 356886"/>
                  <a:gd name="connsiteX4" fmla="*/ 17636 w 223052"/>
                  <a:gd name="connsiteY4" fmla="*/ 356783 h 356886"/>
                  <a:gd name="connsiteX5" fmla="*/ 112218 w 223052"/>
                  <a:gd name="connsiteY5" fmla="*/ 199350 h 356886"/>
                  <a:gd name="connsiteX6" fmla="*/ 43829 w 223052"/>
                  <a:gd name="connsiteY6" fmla="*/ 182951 h 356886"/>
                  <a:gd name="connsiteX7" fmla="*/ 2252 w 223052"/>
                  <a:gd name="connsiteY7" fmla="*/ 99675 h 356886"/>
                  <a:gd name="connsiteX0" fmla="*/ 2252 w 223052"/>
                  <a:gd name="connsiteY0" fmla="*/ 99675 h 333314"/>
                  <a:gd name="connsiteX1" fmla="*/ 112218 w 223052"/>
                  <a:gd name="connsiteY1" fmla="*/ 0 h 333314"/>
                  <a:gd name="connsiteX2" fmla="*/ 222184 w 223052"/>
                  <a:gd name="connsiteY2" fmla="*/ 99675 h 333314"/>
                  <a:gd name="connsiteX3" fmla="*/ 155748 w 223052"/>
                  <a:gd name="connsiteY3" fmla="*/ 309157 h 333314"/>
                  <a:gd name="connsiteX4" fmla="*/ 968 w 223052"/>
                  <a:gd name="connsiteY4" fmla="*/ 328208 h 333314"/>
                  <a:gd name="connsiteX5" fmla="*/ 112218 w 223052"/>
                  <a:gd name="connsiteY5" fmla="*/ 199350 h 333314"/>
                  <a:gd name="connsiteX6" fmla="*/ 43829 w 223052"/>
                  <a:gd name="connsiteY6" fmla="*/ 182951 h 333314"/>
                  <a:gd name="connsiteX7" fmla="*/ 2252 w 223052"/>
                  <a:gd name="connsiteY7" fmla="*/ 99675 h 333314"/>
                  <a:gd name="connsiteX0" fmla="*/ 2252 w 223052"/>
                  <a:gd name="connsiteY0" fmla="*/ 99675 h 354506"/>
                  <a:gd name="connsiteX1" fmla="*/ 112218 w 223052"/>
                  <a:gd name="connsiteY1" fmla="*/ 0 h 354506"/>
                  <a:gd name="connsiteX2" fmla="*/ 222184 w 223052"/>
                  <a:gd name="connsiteY2" fmla="*/ 99675 h 354506"/>
                  <a:gd name="connsiteX3" fmla="*/ 155748 w 223052"/>
                  <a:gd name="connsiteY3" fmla="*/ 309157 h 354506"/>
                  <a:gd name="connsiteX4" fmla="*/ 12874 w 223052"/>
                  <a:gd name="connsiteY4" fmla="*/ 354402 h 354506"/>
                  <a:gd name="connsiteX5" fmla="*/ 112218 w 223052"/>
                  <a:gd name="connsiteY5" fmla="*/ 199350 h 354506"/>
                  <a:gd name="connsiteX6" fmla="*/ 43829 w 223052"/>
                  <a:gd name="connsiteY6" fmla="*/ 182951 h 354506"/>
                  <a:gd name="connsiteX7" fmla="*/ 2252 w 223052"/>
                  <a:gd name="connsiteY7" fmla="*/ 99675 h 354506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1758 w 242558"/>
                  <a:gd name="connsiteY0" fmla="*/ 99675 h 350054"/>
                  <a:gd name="connsiteX1" fmla="*/ 131724 w 242558"/>
                  <a:gd name="connsiteY1" fmla="*/ 0 h 350054"/>
                  <a:gd name="connsiteX2" fmla="*/ 241690 w 242558"/>
                  <a:gd name="connsiteY2" fmla="*/ 99675 h 350054"/>
                  <a:gd name="connsiteX3" fmla="*/ 175254 w 242558"/>
                  <a:gd name="connsiteY3" fmla="*/ 309157 h 350054"/>
                  <a:gd name="connsiteX4" fmla="*/ 1424 w 242558"/>
                  <a:gd name="connsiteY4" fmla="*/ 321064 h 350054"/>
                  <a:gd name="connsiteX5" fmla="*/ 131724 w 242558"/>
                  <a:gd name="connsiteY5" fmla="*/ 199350 h 350054"/>
                  <a:gd name="connsiteX6" fmla="*/ 63335 w 242558"/>
                  <a:gd name="connsiteY6" fmla="*/ 182951 h 350054"/>
                  <a:gd name="connsiteX7" fmla="*/ 21758 w 242558"/>
                  <a:gd name="connsiteY7" fmla="*/ 99675 h 350054"/>
                  <a:gd name="connsiteX0" fmla="*/ 2253 w 223053"/>
                  <a:gd name="connsiteY0" fmla="*/ 99675 h 364740"/>
                  <a:gd name="connsiteX1" fmla="*/ 112219 w 223053"/>
                  <a:gd name="connsiteY1" fmla="*/ 0 h 364740"/>
                  <a:gd name="connsiteX2" fmla="*/ 222185 w 223053"/>
                  <a:gd name="connsiteY2" fmla="*/ 99675 h 364740"/>
                  <a:gd name="connsiteX3" fmla="*/ 155749 w 223053"/>
                  <a:gd name="connsiteY3" fmla="*/ 309157 h 364740"/>
                  <a:gd name="connsiteX4" fmla="*/ 20019 w 223053"/>
                  <a:gd name="connsiteY4" fmla="*/ 342495 h 364740"/>
                  <a:gd name="connsiteX5" fmla="*/ 112219 w 223053"/>
                  <a:gd name="connsiteY5" fmla="*/ 199350 h 364740"/>
                  <a:gd name="connsiteX6" fmla="*/ 43830 w 223053"/>
                  <a:gd name="connsiteY6" fmla="*/ 182951 h 364740"/>
                  <a:gd name="connsiteX7" fmla="*/ 2253 w 223053"/>
                  <a:gd name="connsiteY7" fmla="*/ 99675 h 364740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60917"/>
                  <a:gd name="connsiteX1" fmla="*/ 112219 w 223053"/>
                  <a:gd name="connsiteY1" fmla="*/ 0 h 360917"/>
                  <a:gd name="connsiteX2" fmla="*/ 222185 w 223053"/>
                  <a:gd name="connsiteY2" fmla="*/ 99675 h 360917"/>
                  <a:gd name="connsiteX3" fmla="*/ 155749 w 223053"/>
                  <a:gd name="connsiteY3" fmla="*/ 309157 h 360917"/>
                  <a:gd name="connsiteX4" fmla="*/ 34306 w 223053"/>
                  <a:gd name="connsiteY4" fmla="*/ 359164 h 360917"/>
                  <a:gd name="connsiteX5" fmla="*/ 29544 w 223053"/>
                  <a:gd name="connsiteY5" fmla="*/ 266296 h 360917"/>
                  <a:gd name="connsiteX6" fmla="*/ 112219 w 223053"/>
                  <a:gd name="connsiteY6" fmla="*/ 199350 h 360917"/>
                  <a:gd name="connsiteX7" fmla="*/ 43830 w 223053"/>
                  <a:gd name="connsiteY7" fmla="*/ 182951 h 360917"/>
                  <a:gd name="connsiteX8" fmla="*/ 2253 w 223053"/>
                  <a:gd name="connsiteY8" fmla="*/ 99675 h 360917"/>
                  <a:gd name="connsiteX0" fmla="*/ 2253 w 223053"/>
                  <a:gd name="connsiteY0" fmla="*/ 99675 h 360520"/>
                  <a:gd name="connsiteX1" fmla="*/ 112219 w 223053"/>
                  <a:gd name="connsiteY1" fmla="*/ 0 h 360520"/>
                  <a:gd name="connsiteX2" fmla="*/ 222185 w 223053"/>
                  <a:gd name="connsiteY2" fmla="*/ 99675 h 360520"/>
                  <a:gd name="connsiteX3" fmla="*/ 155749 w 223053"/>
                  <a:gd name="connsiteY3" fmla="*/ 309157 h 360520"/>
                  <a:gd name="connsiteX4" fmla="*/ 34306 w 223053"/>
                  <a:gd name="connsiteY4" fmla="*/ 359164 h 360520"/>
                  <a:gd name="connsiteX5" fmla="*/ 22400 w 223053"/>
                  <a:gd name="connsiteY5" fmla="*/ 273440 h 360520"/>
                  <a:gd name="connsiteX6" fmla="*/ 112219 w 223053"/>
                  <a:gd name="connsiteY6" fmla="*/ 199350 h 360520"/>
                  <a:gd name="connsiteX7" fmla="*/ 43830 w 223053"/>
                  <a:gd name="connsiteY7" fmla="*/ 182951 h 360520"/>
                  <a:gd name="connsiteX8" fmla="*/ 2253 w 223053"/>
                  <a:gd name="connsiteY8" fmla="*/ 99675 h 360520"/>
                  <a:gd name="connsiteX0" fmla="*/ 2253 w 223053"/>
                  <a:gd name="connsiteY0" fmla="*/ 99675 h 359980"/>
                  <a:gd name="connsiteX1" fmla="*/ 112219 w 223053"/>
                  <a:gd name="connsiteY1" fmla="*/ 0 h 359980"/>
                  <a:gd name="connsiteX2" fmla="*/ 222185 w 223053"/>
                  <a:gd name="connsiteY2" fmla="*/ 99675 h 359980"/>
                  <a:gd name="connsiteX3" fmla="*/ 155749 w 223053"/>
                  <a:gd name="connsiteY3" fmla="*/ 309157 h 359980"/>
                  <a:gd name="connsiteX4" fmla="*/ 34306 w 223053"/>
                  <a:gd name="connsiteY4" fmla="*/ 359164 h 359980"/>
                  <a:gd name="connsiteX5" fmla="*/ 969 w 223053"/>
                  <a:gd name="connsiteY5" fmla="*/ 335352 h 359980"/>
                  <a:gd name="connsiteX6" fmla="*/ 22400 w 223053"/>
                  <a:gd name="connsiteY6" fmla="*/ 273440 h 359980"/>
                  <a:gd name="connsiteX7" fmla="*/ 112219 w 223053"/>
                  <a:gd name="connsiteY7" fmla="*/ 199350 h 359980"/>
                  <a:gd name="connsiteX8" fmla="*/ 43830 w 223053"/>
                  <a:gd name="connsiteY8" fmla="*/ 182951 h 359980"/>
                  <a:gd name="connsiteX9" fmla="*/ 2253 w 223053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8071 w 238871"/>
                  <a:gd name="connsiteY0" fmla="*/ 99675 h 359178"/>
                  <a:gd name="connsiteX1" fmla="*/ 128037 w 238871"/>
                  <a:gd name="connsiteY1" fmla="*/ 0 h 359178"/>
                  <a:gd name="connsiteX2" fmla="*/ 238003 w 238871"/>
                  <a:gd name="connsiteY2" fmla="*/ 99675 h 359178"/>
                  <a:gd name="connsiteX3" fmla="*/ 171567 w 238871"/>
                  <a:gd name="connsiteY3" fmla="*/ 309157 h 359178"/>
                  <a:gd name="connsiteX4" fmla="*/ 50124 w 238871"/>
                  <a:gd name="connsiteY4" fmla="*/ 359164 h 359178"/>
                  <a:gd name="connsiteX5" fmla="*/ 119 w 238871"/>
                  <a:gd name="connsiteY5" fmla="*/ 313920 h 359178"/>
                  <a:gd name="connsiteX6" fmla="*/ 38218 w 238871"/>
                  <a:gd name="connsiteY6" fmla="*/ 273440 h 359178"/>
                  <a:gd name="connsiteX7" fmla="*/ 128037 w 238871"/>
                  <a:gd name="connsiteY7" fmla="*/ 199350 h 359178"/>
                  <a:gd name="connsiteX8" fmla="*/ 59648 w 238871"/>
                  <a:gd name="connsiteY8" fmla="*/ 182951 h 359178"/>
                  <a:gd name="connsiteX9" fmla="*/ 18071 w 238871"/>
                  <a:gd name="connsiteY9" fmla="*/ 99675 h 359178"/>
                  <a:gd name="connsiteX0" fmla="*/ 18446 w 239246"/>
                  <a:gd name="connsiteY0" fmla="*/ 99675 h 360543"/>
                  <a:gd name="connsiteX1" fmla="*/ 128412 w 239246"/>
                  <a:gd name="connsiteY1" fmla="*/ 0 h 360543"/>
                  <a:gd name="connsiteX2" fmla="*/ 238378 w 239246"/>
                  <a:gd name="connsiteY2" fmla="*/ 99675 h 360543"/>
                  <a:gd name="connsiteX3" fmla="*/ 171942 w 239246"/>
                  <a:gd name="connsiteY3" fmla="*/ 309157 h 360543"/>
                  <a:gd name="connsiteX4" fmla="*/ 50499 w 239246"/>
                  <a:gd name="connsiteY4" fmla="*/ 359164 h 360543"/>
                  <a:gd name="connsiteX5" fmla="*/ 494 w 239246"/>
                  <a:gd name="connsiteY5" fmla="*/ 313920 h 360543"/>
                  <a:gd name="connsiteX6" fmla="*/ 38593 w 239246"/>
                  <a:gd name="connsiteY6" fmla="*/ 273440 h 360543"/>
                  <a:gd name="connsiteX7" fmla="*/ 128412 w 239246"/>
                  <a:gd name="connsiteY7" fmla="*/ 199350 h 360543"/>
                  <a:gd name="connsiteX8" fmla="*/ 60023 w 239246"/>
                  <a:gd name="connsiteY8" fmla="*/ 182951 h 360543"/>
                  <a:gd name="connsiteX9" fmla="*/ 18446 w 239246"/>
                  <a:gd name="connsiteY9" fmla="*/ 99675 h 360543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712"/>
                  <a:gd name="connsiteY0" fmla="*/ 99675 h 338361"/>
                  <a:gd name="connsiteX1" fmla="*/ 130756 w 241712"/>
                  <a:gd name="connsiteY1" fmla="*/ 0 h 338361"/>
                  <a:gd name="connsiteX2" fmla="*/ 240722 w 241712"/>
                  <a:gd name="connsiteY2" fmla="*/ 99675 h 338361"/>
                  <a:gd name="connsiteX3" fmla="*/ 174286 w 241712"/>
                  <a:gd name="connsiteY3" fmla="*/ 309157 h 338361"/>
                  <a:gd name="connsiteX4" fmla="*/ 457 w 241712"/>
                  <a:gd name="connsiteY4" fmla="*/ 332970 h 338361"/>
                  <a:gd name="connsiteX5" fmla="*/ 40937 w 241712"/>
                  <a:gd name="connsiteY5" fmla="*/ 273440 h 338361"/>
                  <a:gd name="connsiteX6" fmla="*/ 130756 w 241712"/>
                  <a:gd name="connsiteY6" fmla="*/ 199350 h 338361"/>
                  <a:gd name="connsiteX7" fmla="*/ 62367 w 241712"/>
                  <a:gd name="connsiteY7" fmla="*/ 182951 h 338361"/>
                  <a:gd name="connsiteX8" fmla="*/ 20790 w 241712"/>
                  <a:gd name="connsiteY8" fmla="*/ 99675 h 338361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2226"/>
                  <a:gd name="connsiteY0" fmla="*/ 99675 h 358621"/>
                  <a:gd name="connsiteX1" fmla="*/ 130993 w 242226"/>
                  <a:gd name="connsiteY1" fmla="*/ 0 h 358621"/>
                  <a:gd name="connsiteX2" fmla="*/ 240959 w 242226"/>
                  <a:gd name="connsiteY2" fmla="*/ 99675 h 358621"/>
                  <a:gd name="connsiteX3" fmla="*/ 174523 w 242226"/>
                  <a:gd name="connsiteY3" fmla="*/ 309157 h 358621"/>
                  <a:gd name="connsiteX4" fmla="*/ 694 w 242226"/>
                  <a:gd name="connsiteY4" fmla="*/ 332970 h 358621"/>
                  <a:gd name="connsiteX5" fmla="*/ 41174 w 242226"/>
                  <a:gd name="connsiteY5" fmla="*/ 273440 h 358621"/>
                  <a:gd name="connsiteX6" fmla="*/ 130993 w 242226"/>
                  <a:gd name="connsiteY6" fmla="*/ 199350 h 358621"/>
                  <a:gd name="connsiteX7" fmla="*/ 62604 w 242226"/>
                  <a:gd name="connsiteY7" fmla="*/ 182951 h 358621"/>
                  <a:gd name="connsiteX8" fmla="*/ 21027 w 242226"/>
                  <a:gd name="connsiteY8" fmla="*/ 99675 h 358621"/>
                  <a:gd name="connsiteX0" fmla="*/ 25323 w 246522"/>
                  <a:gd name="connsiteY0" fmla="*/ 99675 h 358621"/>
                  <a:gd name="connsiteX1" fmla="*/ 135289 w 246522"/>
                  <a:gd name="connsiteY1" fmla="*/ 0 h 358621"/>
                  <a:gd name="connsiteX2" fmla="*/ 245255 w 246522"/>
                  <a:gd name="connsiteY2" fmla="*/ 99675 h 358621"/>
                  <a:gd name="connsiteX3" fmla="*/ 178819 w 246522"/>
                  <a:gd name="connsiteY3" fmla="*/ 309157 h 358621"/>
                  <a:gd name="connsiteX4" fmla="*/ 4990 w 246522"/>
                  <a:gd name="connsiteY4" fmla="*/ 332970 h 358621"/>
                  <a:gd name="connsiteX5" fmla="*/ 45470 w 246522"/>
                  <a:gd name="connsiteY5" fmla="*/ 273440 h 358621"/>
                  <a:gd name="connsiteX6" fmla="*/ 135289 w 246522"/>
                  <a:gd name="connsiteY6" fmla="*/ 199350 h 358621"/>
                  <a:gd name="connsiteX7" fmla="*/ 66900 w 246522"/>
                  <a:gd name="connsiteY7" fmla="*/ 182951 h 358621"/>
                  <a:gd name="connsiteX8" fmla="*/ 25323 w 246522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2259 w 243458"/>
                  <a:gd name="connsiteY0" fmla="*/ 99675 h 358621"/>
                  <a:gd name="connsiteX1" fmla="*/ 132225 w 243458"/>
                  <a:gd name="connsiteY1" fmla="*/ 0 h 358621"/>
                  <a:gd name="connsiteX2" fmla="*/ 242191 w 243458"/>
                  <a:gd name="connsiteY2" fmla="*/ 99675 h 358621"/>
                  <a:gd name="connsiteX3" fmla="*/ 175755 w 243458"/>
                  <a:gd name="connsiteY3" fmla="*/ 309157 h 358621"/>
                  <a:gd name="connsiteX4" fmla="*/ 1926 w 243458"/>
                  <a:gd name="connsiteY4" fmla="*/ 332970 h 358621"/>
                  <a:gd name="connsiteX5" fmla="*/ 42406 w 243458"/>
                  <a:gd name="connsiteY5" fmla="*/ 273440 h 358621"/>
                  <a:gd name="connsiteX6" fmla="*/ 132225 w 243458"/>
                  <a:gd name="connsiteY6" fmla="*/ 199350 h 358621"/>
                  <a:gd name="connsiteX7" fmla="*/ 63836 w 243458"/>
                  <a:gd name="connsiteY7" fmla="*/ 182951 h 358621"/>
                  <a:gd name="connsiteX8" fmla="*/ 22259 w 243458"/>
                  <a:gd name="connsiteY8" fmla="*/ 99675 h 35862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8338 w 242239"/>
                  <a:gd name="connsiteY0" fmla="*/ 121280 h 357645"/>
                  <a:gd name="connsiteX1" fmla="*/ 131160 w 242239"/>
                  <a:gd name="connsiteY1" fmla="*/ 174 h 357645"/>
                  <a:gd name="connsiteX2" fmla="*/ 241126 w 242239"/>
                  <a:gd name="connsiteY2" fmla="*/ 99849 h 357645"/>
                  <a:gd name="connsiteX3" fmla="*/ 174690 w 242239"/>
                  <a:gd name="connsiteY3" fmla="*/ 309331 h 357645"/>
                  <a:gd name="connsiteX4" fmla="*/ 58010 w 242239"/>
                  <a:gd name="connsiteY4" fmla="*/ 356957 h 357645"/>
                  <a:gd name="connsiteX5" fmla="*/ 861 w 242239"/>
                  <a:gd name="connsiteY5" fmla="*/ 333144 h 357645"/>
                  <a:gd name="connsiteX6" fmla="*/ 41341 w 242239"/>
                  <a:gd name="connsiteY6" fmla="*/ 273614 h 357645"/>
                  <a:gd name="connsiteX7" fmla="*/ 131160 w 242239"/>
                  <a:gd name="connsiteY7" fmla="*/ 199524 h 357645"/>
                  <a:gd name="connsiteX8" fmla="*/ 28338 w 242239"/>
                  <a:gd name="connsiteY8" fmla="*/ 121280 h 357645"/>
                  <a:gd name="connsiteX0" fmla="*/ 28338 w 241126"/>
                  <a:gd name="connsiteY0" fmla="*/ 121327 h 357692"/>
                  <a:gd name="connsiteX1" fmla="*/ 131160 w 241126"/>
                  <a:gd name="connsiteY1" fmla="*/ 221 h 357692"/>
                  <a:gd name="connsiteX2" fmla="*/ 241126 w 241126"/>
                  <a:gd name="connsiteY2" fmla="*/ 99896 h 357692"/>
                  <a:gd name="connsiteX3" fmla="*/ 174690 w 241126"/>
                  <a:gd name="connsiteY3" fmla="*/ 309378 h 357692"/>
                  <a:gd name="connsiteX4" fmla="*/ 58010 w 241126"/>
                  <a:gd name="connsiteY4" fmla="*/ 357004 h 357692"/>
                  <a:gd name="connsiteX5" fmla="*/ 861 w 241126"/>
                  <a:gd name="connsiteY5" fmla="*/ 333191 h 357692"/>
                  <a:gd name="connsiteX6" fmla="*/ 41341 w 241126"/>
                  <a:gd name="connsiteY6" fmla="*/ 273661 h 357692"/>
                  <a:gd name="connsiteX7" fmla="*/ 131160 w 241126"/>
                  <a:gd name="connsiteY7" fmla="*/ 199571 h 357692"/>
                  <a:gd name="connsiteX8" fmla="*/ 28338 w 241126"/>
                  <a:gd name="connsiteY8" fmla="*/ 121327 h 357692"/>
                  <a:gd name="connsiteX0" fmla="*/ 28338 w 241126"/>
                  <a:gd name="connsiteY0" fmla="*/ 121134 h 357499"/>
                  <a:gd name="connsiteX1" fmla="*/ 131160 w 241126"/>
                  <a:gd name="connsiteY1" fmla="*/ 28 h 357499"/>
                  <a:gd name="connsiteX2" fmla="*/ 241126 w 241126"/>
                  <a:gd name="connsiteY2" fmla="*/ 99703 h 357499"/>
                  <a:gd name="connsiteX3" fmla="*/ 174690 w 241126"/>
                  <a:gd name="connsiteY3" fmla="*/ 309185 h 357499"/>
                  <a:gd name="connsiteX4" fmla="*/ 58010 w 241126"/>
                  <a:gd name="connsiteY4" fmla="*/ 356811 h 357499"/>
                  <a:gd name="connsiteX5" fmla="*/ 861 w 241126"/>
                  <a:gd name="connsiteY5" fmla="*/ 332998 h 357499"/>
                  <a:gd name="connsiteX6" fmla="*/ 41341 w 241126"/>
                  <a:gd name="connsiteY6" fmla="*/ 273468 h 357499"/>
                  <a:gd name="connsiteX7" fmla="*/ 131160 w 241126"/>
                  <a:gd name="connsiteY7" fmla="*/ 199378 h 357499"/>
                  <a:gd name="connsiteX8" fmla="*/ 28338 w 241126"/>
                  <a:gd name="connsiteY8" fmla="*/ 121134 h 35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6" h="357499">
                    <a:moveTo>
                      <a:pt x="28338" y="121134"/>
                    </a:moveTo>
                    <a:cubicBezTo>
                      <a:pt x="23576" y="42665"/>
                      <a:pt x="76645" y="1218"/>
                      <a:pt x="131160" y="28"/>
                    </a:cubicBezTo>
                    <a:cubicBezTo>
                      <a:pt x="185675" y="-1162"/>
                      <a:pt x="241015" y="36271"/>
                      <a:pt x="241126" y="99703"/>
                    </a:cubicBezTo>
                    <a:cubicBezTo>
                      <a:pt x="241237" y="163135"/>
                      <a:pt x="219496" y="261571"/>
                      <a:pt x="174690" y="309185"/>
                    </a:cubicBezTo>
                    <a:cubicBezTo>
                      <a:pt x="138637" y="347497"/>
                      <a:pt x="86981" y="352842"/>
                      <a:pt x="58010" y="356811"/>
                    </a:cubicBezTo>
                    <a:cubicBezTo>
                      <a:pt x="29039" y="360780"/>
                      <a:pt x="3639" y="346889"/>
                      <a:pt x="861" y="332998"/>
                    </a:cubicBezTo>
                    <a:cubicBezTo>
                      <a:pt x="-1917" y="319108"/>
                      <a:pt x="-246" y="273738"/>
                      <a:pt x="41341" y="273468"/>
                    </a:cubicBezTo>
                    <a:cubicBezTo>
                      <a:pt x="109465" y="273026"/>
                      <a:pt x="128779" y="213269"/>
                      <a:pt x="131160" y="199378"/>
                    </a:cubicBezTo>
                    <a:cubicBezTo>
                      <a:pt x="127802" y="170417"/>
                      <a:pt x="33100" y="199603"/>
                      <a:pt x="28338" y="121134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62" name="Oval 8">
                <a:extLst>
                  <a:ext uri="{FF2B5EF4-FFF2-40B4-BE49-F238E27FC236}">
                    <a16:creationId xmlns:a16="http://schemas.microsoft.com/office/drawing/2014/main" id="{2CFE4C67-54E6-4367-BC12-B110FB192F13}"/>
                  </a:ext>
                </a:extLst>
              </p:cNvPr>
              <p:cNvSpPr/>
              <p:nvPr/>
            </p:nvSpPr>
            <p:spPr>
              <a:xfrm>
                <a:off x="6852102" y="3371075"/>
                <a:ext cx="138972" cy="212682"/>
              </a:xfrm>
              <a:custGeom>
                <a:avLst/>
                <a:gdLst>
                  <a:gd name="connsiteX0" fmla="*/ 0 w 219932"/>
                  <a:gd name="connsiteY0" fmla="*/ 99675 h 199349"/>
                  <a:gd name="connsiteX1" fmla="*/ 109966 w 219932"/>
                  <a:gd name="connsiteY1" fmla="*/ 0 h 199349"/>
                  <a:gd name="connsiteX2" fmla="*/ 219932 w 219932"/>
                  <a:gd name="connsiteY2" fmla="*/ 99675 h 199349"/>
                  <a:gd name="connsiteX3" fmla="*/ 109966 w 219932"/>
                  <a:gd name="connsiteY3" fmla="*/ 199350 h 199349"/>
                  <a:gd name="connsiteX4" fmla="*/ 0 w 219932"/>
                  <a:gd name="connsiteY4" fmla="*/ 99675 h 199349"/>
                  <a:gd name="connsiteX0" fmla="*/ 0 w 225449"/>
                  <a:gd name="connsiteY0" fmla="*/ 99675 h 201149"/>
                  <a:gd name="connsiteX1" fmla="*/ 109966 w 225449"/>
                  <a:gd name="connsiteY1" fmla="*/ 0 h 201149"/>
                  <a:gd name="connsiteX2" fmla="*/ 219932 w 225449"/>
                  <a:gd name="connsiteY2" fmla="*/ 99675 h 201149"/>
                  <a:gd name="connsiteX3" fmla="*/ 198740 w 225449"/>
                  <a:gd name="connsiteY3" fmla="*/ 159139 h 201149"/>
                  <a:gd name="connsiteX4" fmla="*/ 109966 w 225449"/>
                  <a:gd name="connsiteY4" fmla="*/ 199350 h 201149"/>
                  <a:gd name="connsiteX5" fmla="*/ 0 w 225449"/>
                  <a:gd name="connsiteY5" fmla="*/ 99675 h 201149"/>
                  <a:gd name="connsiteX0" fmla="*/ 0 w 219981"/>
                  <a:gd name="connsiteY0" fmla="*/ 99675 h 201149"/>
                  <a:gd name="connsiteX1" fmla="*/ 109966 w 219981"/>
                  <a:gd name="connsiteY1" fmla="*/ 0 h 201149"/>
                  <a:gd name="connsiteX2" fmla="*/ 219932 w 219981"/>
                  <a:gd name="connsiteY2" fmla="*/ 99675 h 201149"/>
                  <a:gd name="connsiteX3" fmla="*/ 198740 w 219981"/>
                  <a:gd name="connsiteY3" fmla="*/ 159139 h 201149"/>
                  <a:gd name="connsiteX4" fmla="*/ 109966 w 219981"/>
                  <a:gd name="connsiteY4" fmla="*/ 199350 h 201149"/>
                  <a:gd name="connsiteX5" fmla="*/ 0 w 219981"/>
                  <a:gd name="connsiteY5" fmla="*/ 99675 h 201149"/>
                  <a:gd name="connsiteX0" fmla="*/ 0 w 222325"/>
                  <a:gd name="connsiteY0" fmla="*/ 99675 h 358228"/>
                  <a:gd name="connsiteX1" fmla="*/ 109966 w 222325"/>
                  <a:gd name="connsiteY1" fmla="*/ 0 h 358228"/>
                  <a:gd name="connsiteX2" fmla="*/ 219932 w 222325"/>
                  <a:gd name="connsiteY2" fmla="*/ 99675 h 358228"/>
                  <a:gd name="connsiteX3" fmla="*/ 15384 w 222325"/>
                  <a:gd name="connsiteY3" fmla="*/ 356783 h 358228"/>
                  <a:gd name="connsiteX4" fmla="*/ 109966 w 222325"/>
                  <a:gd name="connsiteY4" fmla="*/ 199350 h 358228"/>
                  <a:gd name="connsiteX5" fmla="*/ 0 w 222325"/>
                  <a:gd name="connsiteY5" fmla="*/ 99675 h 358228"/>
                  <a:gd name="connsiteX0" fmla="*/ 0 w 220800"/>
                  <a:gd name="connsiteY0" fmla="*/ 99675 h 356897"/>
                  <a:gd name="connsiteX1" fmla="*/ 109966 w 220800"/>
                  <a:gd name="connsiteY1" fmla="*/ 0 h 356897"/>
                  <a:gd name="connsiteX2" fmla="*/ 219932 w 220800"/>
                  <a:gd name="connsiteY2" fmla="*/ 99675 h 356897"/>
                  <a:gd name="connsiteX3" fmla="*/ 153496 w 220800"/>
                  <a:gd name="connsiteY3" fmla="*/ 309157 h 356897"/>
                  <a:gd name="connsiteX4" fmla="*/ 15384 w 220800"/>
                  <a:gd name="connsiteY4" fmla="*/ 356783 h 356897"/>
                  <a:gd name="connsiteX5" fmla="*/ 109966 w 220800"/>
                  <a:gd name="connsiteY5" fmla="*/ 199350 h 356897"/>
                  <a:gd name="connsiteX6" fmla="*/ 0 w 220800"/>
                  <a:gd name="connsiteY6" fmla="*/ 99675 h 356897"/>
                  <a:gd name="connsiteX0" fmla="*/ 2252 w 223052"/>
                  <a:gd name="connsiteY0" fmla="*/ 99675 h 356886"/>
                  <a:gd name="connsiteX1" fmla="*/ 112218 w 223052"/>
                  <a:gd name="connsiteY1" fmla="*/ 0 h 356886"/>
                  <a:gd name="connsiteX2" fmla="*/ 222184 w 223052"/>
                  <a:gd name="connsiteY2" fmla="*/ 99675 h 356886"/>
                  <a:gd name="connsiteX3" fmla="*/ 155748 w 223052"/>
                  <a:gd name="connsiteY3" fmla="*/ 309157 h 356886"/>
                  <a:gd name="connsiteX4" fmla="*/ 17636 w 223052"/>
                  <a:gd name="connsiteY4" fmla="*/ 356783 h 356886"/>
                  <a:gd name="connsiteX5" fmla="*/ 112218 w 223052"/>
                  <a:gd name="connsiteY5" fmla="*/ 199350 h 356886"/>
                  <a:gd name="connsiteX6" fmla="*/ 43829 w 223052"/>
                  <a:gd name="connsiteY6" fmla="*/ 182951 h 356886"/>
                  <a:gd name="connsiteX7" fmla="*/ 2252 w 223052"/>
                  <a:gd name="connsiteY7" fmla="*/ 99675 h 356886"/>
                  <a:gd name="connsiteX0" fmla="*/ 2252 w 223052"/>
                  <a:gd name="connsiteY0" fmla="*/ 99675 h 333314"/>
                  <a:gd name="connsiteX1" fmla="*/ 112218 w 223052"/>
                  <a:gd name="connsiteY1" fmla="*/ 0 h 333314"/>
                  <a:gd name="connsiteX2" fmla="*/ 222184 w 223052"/>
                  <a:gd name="connsiteY2" fmla="*/ 99675 h 333314"/>
                  <a:gd name="connsiteX3" fmla="*/ 155748 w 223052"/>
                  <a:gd name="connsiteY3" fmla="*/ 309157 h 333314"/>
                  <a:gd name="connsiteX4" fmla="*/ 968 w 223052"/>
                  <a:gd name="connsiteY4" fmla="*/ 328208 h 333314"/>
                  <a:gd name="connsiteX5" fmla="*/ 112218 w 223052"/>
                  <a:gd name="connsiteY5" fmla="*/ 199350 h 333314"/>
                  <a:gd name="connsiteX6" fmla="*/ 43829 w 223052"/>
                  <a:gd name="connsiteY6" fmla="*/ 182951 h 333314"/>
                  <a:gd name="connsiteX7" fmla="*/ 2252 w 223052"/>
                  <a:gd name="connsiteY7" fmla="*/ 99675 h 333314"/>
                  <a:gd name="connsiteX0" fmla="*/ 2252 w 223052"/>
                  <a:gd name="connsiteY0" fmla="*/ 99675 h 354506"/>
                  <a:gd name="connsiteX1" fmla="*/ 112218 w 223052"/>
                  <a:gd name="connsiteY1" fmla="*/ 0 h 354506"/>
                  <a:gd name="connsiteX2" fmla="*/ 222184 w 223052"/>
                  <a:gd name="connsiteY2" fmla="*/ 99675 h 354506"/>
                  <a:gd name="connsiteX3" fmla="*/ 155748 w 223052"/>
                  <a:gd name="connsiteY3" fmla="*/ 309157 h 354506"/>
                  <a:gd name="connsiteX4" fmla="*/ 12874 w 223052"/>
                  <a:gd name="connsiteY4" fmla="*/ 354402 h 354506"/>
                  <a:gd name="connsiteX5" fmla="*/ 112218 w 223052"/>
                  <a:gd name="connsiteY5" fmla="*/ 199350 h 354506"/>
                  <a:gd name="connsiteX6" fmla="*/ 43829 w 223052"/>
                  <a:gd name="connsiteY6" fmla="*/ 182951 h 354506"/>
                  <a:gd name="connsiteX7" fmla="*/ 2252 w 223052"/>
                  <a:gd name="connsiteY7" fmla="*/ 99675 h 354506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0845 w 241645"/>
                  <a:gd name="connsiteY0" fmla="*/ 99675 h 330631"/>
                  <a:gd name="connsiteX1" fmla="*/ 130811 w 241645"/>
                  <a:gd name="connsiteY1" fmla="*/ 0 h 330631"/>
                  <a:gd name="connsiteX2" fmla="*/ 240777 w 241645"/>
                  <a:gd name="connsiteY2" fmla="*/ 99675 h 330631"/>
                  <a:gd name="connsiteX3" fmla="*/ 174341 w 241645"/>
                  <a:gd name="connsiteY3" fmla="*/ 309157 h 330631"/>
                  <a:gd name="connsiteX4" fmla="*/ 511 w 241645"/>
                  <a:gd name="connsiteY4" fmla="*/ 321064 h 330631"/>
                  <a:gd name="connsiteX5" fmla="*/ 130811 w 241645"/>
                  <a:gd name="connsiteY5" fmla="*/ 199350 h 330631"/>
                  <a:gd name="connsiteX6" fmla="*/ 62422 w 241645"/>
                  <a:gd name="connsiteY6" fmla="*/ 182951 h 330631"/>
                  <a:gd name="connsiteX7" fmla="*/ 20845 w 241645"/>
                  <a:gd name="connsiteY7" fmla="*/ 99675 h 330631"/>
                  <a:gd name="connsiteX0" fmla="*/ 21758 w 242558"/>
                  <a:gd name="connsiteY0" fmla="*/ 99675 h 350054"/>
                  <a:gd name="connsiteX1" fmla="*/ 131724 w 242558"/>
                  <a:gd name="connsiteY1" fmla="*/ 0 h 350054"/>
                  <a:gd name="connsiteX2" fmla="*/ 241690 w 242558"/>
                  <a:gd name="connsiteY2" fmla="*/ 99675 h 350054"/>
                  <a:gd name="connsiteX3" fmla="*/ 175254 w 242558"/>
                  <a:gd name="connsiteY3" fmla="*/ 309157 h 350054"/>
                  <a:gd name="connsiteX4" fmla="*/ 1424 w 242558"/>
                  <a:gd name="connsiteY4" fmla="*/ 321064 h 350054"/>
                  <a:gd name="connsiteX5" fmla="*/ 131724 w 242558"/>
                  <a:gd name="connsiteY5" fmla="*/ 199350 h 350054"/>
                  <a:gd name="connsiteX6" fmla="*/ 63335 w 242558"/>
                  <a:gd name="connsiteY6" fmla="*/ 182951 h 350054"/>
                  <a:gd name="connsiteX7" fmla="*/ 21758 w 242558"/>
                  <a:gd name="connsiteY7" fmla="*/ 99675 h 350054"/>
                  <a:gd name="connsiteX0" fmla="*/ 2253 w 223053"/>
                  <a:gd name="connsiteY0" fmla="*/ 99675 h 364740"/>
                  <a:gd name="connsiteX1" fmla="*/ 112219 w 223053"/>
                  <a:gd name="connsiteY1" fmla="*/ 0 h 364740"/>
                  <a:gd name="connsiteX2" fmla="*/ 222185 w 223053"/>
                  <a:gd name="connsiteY2" fmla="*/ 99675 h 364740"/>
                  <a:gd name="connsiteX3" fmla="*/ 155749 w 223053"/>
                  <a:gd name="connsiteY3" fmla="*/ 309157 h 364740"/>
                  <a:gd name="connsiteX4" fmla="*/ 20019 w 223053"/>
                  <a:gd name="connsiteY4" fmla="*/ 342495 h 364740"/>
                  <a:gd name="connsiteX5" fmla="*/ 112219 w 223053"/>
                  <a:gd name="connsiteY5" fmla="*/ 199350 h 364740"/>
                  <a:gd name="connsiteX6" fmla="*/ 43830 w 223053"/>
                  <a:gd name="connsiteY6" fmla="*/ 182951 h 364740"/>
                  <a:gd name="connsiteX7" fmla="*/ 2253 w 223053"/>
                  <a:gd name="connsiteY7" fmla="*/ 99675 h 364740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56275"/>
                  <a:gd name="connsiteX1" fmla="*/ 112219 w 223053"/>
                  <a:gd name="connsiteY1" fmla="*/ 0 h 356275"/>
                  <a:gd name="connsiteX2" fmla="*/ 222185 w 223053"/>
                  <a:gd name="connsiteY2" fmla="*/ 99675 h 356275"/>
                  <a:gd name="connsiteX3" fmla="*/ 155749 w 223053"/>
                  <a:gd name="connsiteY3" fmla="*/ 309157 h 356275"/>
                  <a:gd name="connsiteX4" fmla="*/ 20019 w 223053"/>
                  <a:gd name="connsiteY4" fmla="*/ 342495 h 356275"/>
                  <a:gd name="connsiteX5" fmla="*/ 112219 w 223053"/>
                  <a:gd name="connsiteY5" fmla="*/ 199350 h 356275"/>
                  <a:gd name="connsiteX6" fmla="*/ 43830 w 223053"/>
                  <a:gd name="connsiteY6" fmla="*/ 182951 h 356275"/>
                  <a:gd name="connsiteX7" fmla="*/ 2253 w 223053"/>
                  <a:gd name="connsiteY7" fmla="*/ 99675 h 356275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46560"/>
                  <a:gd name="connsiteX1" fmla="*/ 112219 w 223053"/>
                  <a:gd name="connsiteY1" fmla="*/ 0 h 346560"/>
                  <a:gd name="connsiteX2" fmla="*/ 222185 w 223053"/>
                  <a:gd name="connsiteY2" fmla="*/ 99675 h 346560"/>
                  <a:gd name="connsiteX3" fmla="*/ 155749 w 223053"/>
                  <a:gd name="connsiteY3" fmla="*/ 309157 h 346560"/>
                  <a:gd name="connsiteX4" fmla="*/ 20019 w 223053"/>
                  <a:gd name="connsiteY4" fmla="*/ 342495 h 346560"/>
                  <a:gd name="connsiteX5" fmla="*/ 29544 w 223053"/>
                  <a:gd name="connsiteY5" fmla="*/ 266296 h 346560"/>
                  <a:gd name="connsiteX6" fmla="*/ 112219 w 223053"/>
                  <a:gd name="connsiteY6" fmla="*/ 199350 h 346560"/>
                  <a:gd name="connsiteX7" fmla="*/ 43830 w 223053"/>
                  <a:gd name="connsiteY7" fmla="*/ 182951 h 346560"/>
                  <a:gd name="connsiteX8" fmla="*/ 2253 w 223053"/>
                  <a:gd name="connsiteY8" fmla="*/ 99675 h 346560"/>
                  <a:gd name="connsiteX0" fmla="*/ 2253 w 223053"/>
                  <a:gd name="connsiteY0" fmla="*/ 99675 h 360917"/>
                  <a:gd name="connsiteX1" fmla="*/ 112219 w 223053"/>
                  <a:gd name="connsiteY1" fmla="*/ 0 h 360917"/>
                  <a:gd name="connsiteX2" fmla="*/ 222185 w 223053"/>
                  <a:gd name="connsiteY2" fmla="*/ 99675 h 360917"/>
                  <a:gd name="connsiteX3" fmla="*/ 155749 w 223053"/>
                  <a:gd name="connsiteY3" fmla="*/ 309157 h 360917"/>
                  <a:gd name="connsiteX4" fmla="*/ 34306 w 223053"/>
                  <a:gd name="connsiteY4" fmla="*/ 359164 h 360917"/>
                  <a:gd name="connsiteX5" fmla="*/ 29544 w 223053"/>
                  <a:gd name="connsiteY5" fmla="*/ 266296 h 360917"/>
                  <a:gd name="connsiteX6" fmla="*/ 112219 w 223053"/>
                  <a:gd name="connsiteY6" fmla="*/ 199350 h 360917"/>
                  <a:gd name="connsiteX7" fmla="*/ 43830 w 223053"/>
                  <a:gd name="connsiteY7" fmla="*/ 182951 h 360917"/>
                  <a:gd name="connsiteX8" fmla="*/ 2253 w 223053"/>
                  <a:gd name="connsiteY8" fmla="*/ 99675 h 360917"/>
                  <a:gd name="connsiteX0" fmla="*/ 2253 w 223053"/>
                  <a:gd name="connsiteY0" fmla="*/ 99675 h 360520"/>
                  <a:gd name="connsiteX1" fmla="*/ 112219 w 223053"/>
                  <a:gd name="connsiteY1" fmla="*/ 0 h 360520"/>
                  <a:gd name="connsiteX2" fmla="*/ 222185 w 223053"/>
                  <a:gd name="connsiteY2" fmla="*/ 99675 h 360520"/>
                  <a:gd name="connsiteX3" fmla="*/ 155749 w 223053"/>
                  <a:gd name="connsiteY3" fmla="*/ 309157 h 360520"/>
                  <a:gd name="connsiteX4" fmla="*/ 34306 w 223053"/>
                  <a:gd name="connsiteY4" fmla="*/ 359164 h 360520"/>
                  <a:gd name="connsiteX5" fmla="*/ 22400 w 223053"/>
                  <a:gd name="connsiteY5" fmla="*/ 273440 h 360520"/>
                  <a:gd name="connsiteX6" fmla="*/ 112219 w 223053"/>
                  <a:gd name="connsiteY6" fmla="*/ 199350 h 360520"/>
                  <a:gd name="connsiteX7" fmla="*/ 43830 w 223053"/>
                  <a:gd name="connsiteY7" fmla="*/ 182951 h 360520"/>
                  <a:gd name="connsiteX8" fmla="*/ 2253 w 223053"/>
                  <a:gd name="connsiteY8" fmla="*/ 99675 h 360520"/>
                  <a:gd name="connsiteX0" fmla="*/ 2253 w 223053"/>
                  <a:gd name="connsiteY0" fmla="*/ 99675 h 359980"/>
                  <a:gd name="connsiteX1" fmla="*/ 112219 w 223053"/>
                  <a:gd name="connsiteY1" fmla="*/ 0 h 359980"/>
                  <a:gd name="connsiteX2" fmla="*/ 222185 w 223053"/>
                  <a:gd name="connsiteY2" fmla="*/ 99675 h 359980"/>
                  <a:gd name="connsiteX3" fmla="*/ 155749 w 223053"/>
                  <a:gd name="connsiteY3" fmla="*/ 309157 h 359980"/>
                  <a:gd name="connsiteX4" fmla="*/ 34306 w 223053"/>
                  <a:gd name="connsiteY4" fmla="*/ 359164 h 359980"/>
                  <a:gd name="connsiteX5" fmla="*/ 969 w 223053"/>
                  <a:gd name="connsiteY5" fmla="*/ 335352 h 359980"/>
                  <a:gd name="connsiteX6" fmla="*/ 22400 w 223053"/>
                  <a:gd name="connsiteY6" fmla="*/ 273440 h 359980"/>
                  <a:gd name="connsiteX7" fmla="*/ 112219 w 223053"/>
                  <a:gd name="connsiteY7" fmla="*/ 199350 h 359980"/>
                  <a:gd name="connsiteX8" fmla="*/ 43830 w 223053"/>
                  <a:gd name="connsiteY8" fmla="*/ 182951 h 359980"/>
                  <a:gd name="connsiteX9" fmla="*/ 2253 w 223053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631 w 222431"/>
                  <a:gd name="connsiteY0" fmla="*/ 99675 h 359980"/>
                  <a:gd name="connsiteX1" fmla="*/ 111597 w 222431"/>
                  <a:gd name="connsiteY1" fmla="*/ 0 h 359980"/>
                  <a:gd name="connsiteX2" fmla="*/ 221563 w 222431"/>
                  <a:gd name="connsiteY2" fmla="*/ 99675 h 359980"/>
                  <a:gd name="connsiteX3" fmla="*/ 155127 w 222431"/>
                  <a:gd name="connsiteY3" fmla="*/ 309157 h 359980"/>
                  <a:gd name="connsiteX4" fmla="*/ 33684 w 222431"/>
                  <a:gd name="connsiteY4" fmla="*/ 359164 h 359980"/>
                  <a:gd name="connsiteX5" fmla="*/ 347 w 222431"/>
                  <a:gd name="connsiteY5" fmla="*/ 335352 h 359980"/>
                  <a:gd name="connsiteX6" fmla="*/ 21778 w 222431"/>
                  <a:gd name="connsiteY6" fmla="*/ 273440 h 359980"/>
                  <a:gd name="connsiteX7" fmla="*/ 111597 w 222431"/>
                  <a:gd name="connsiteY7" fmla="*/ 199350 h 359980"/>
                  <a:gd name="connsiteX8" fmla="*/ 43208 w 222431"/>
                  <a:gd name="connsiteY8" fmla="*/ 182951 h 359980"/>
                  <a:gd name="connsiteX9" fmla="*/ 1631 w 222431"/>
                  <a:gd name="connsiteY9" fmla="*/ 99675 h 359980"/>
                  <a:gd name="connsiteX0" fmla="*/ 18071 w 238871"/>
                  <a:gd name="connsiteY0" fmla="*/ 99675 h 359178"/>
                  <a:gd name="connsiteX1" fmla="*/ 128037 w 238871"/>
                  <a:gd name="connsiteY1" fmla="*/ 0 h 359178"/>
                  <a:gd name="connsiteX2" fmla="*/ 238003 w 238871"/>
                  <a:gd name="connsiteY2" fmla="*/ 99675 h 359178"/>
                  <a:gd name="connsiteX3" fmla="*/ 171567 w 238871"/>
                  <a:gd name="connsiteY3" fmla="*/ 309157 h 359178"/>
                  <a:gd name="connsiteX4" fmla="*/ 50124 w 238871"/>
                  <a:gd name="connsiteY4" fmla="*/ 359164 h 359178"/>
                  <a:gd name="connsiteX5" fmla="*/ 119 w 238871"/>
                  <a:gd name="connsiteY5" fmla="*/ 313920 h 359178"/>
                  <a:gd name="connsiteX6" fmla="*/ 38218 w 238871"/>
                  <a:gd name="connsiteY6" fmla="*/ 273440 h 359178"/>
                  <a:gd name="connsiteX7" fmla="*/ 128037 w 238871"/>
                  <a:gd name="connsiteY7" fmla="*/ 199350 h 359178"/>
                  <a:gd name="connsiteX8" fmla="*/ 59648 w 238871"/>
                  <a:gd name="connsiteY8" fmla="*/ 182951 h 359178"/>
                  <a:gd name="connsiteX9" fmla="*/ 18071 w 238871"/>
                  <a:gd name="connsiteY9" fmla="*/ 99675 h 359178"/>
                  <a:gd name="connsiteX0" fmla="*/ 18446 w 239246"/>
                  <a:gd name="connsiteY0" fmla="*/ 99675 h 360543"/>
                  <a:gd name="connsiteX1" fmla="*/ 128412 w 239246"/>
                  <a:gd name="connsiteY1" fmla="*/ 0 h 360543"/>
                  <a:gd name="connsiteX2" fmla="*/ 238378 w 239246"/>
                  <a:gd name="connsiteY2" fmla="*/ 99675 h 360543"/>
                  <a:gd name="connsiteX3" fmla="*/ 171942 w 239246"/>
                  <a:gd name="connsiteY3" fmla="*/ 309157 h 360543"/>
                  <a:gd name="connsiteX4" fmla="*/ 50499 w 239246"/>
                  <a:gd name="connsiteY4" fmla="*/ 359164 h 360543"/>
                  <a:gd name="connsiteX5" fmla="*/ 494 w 239246"/>
                  <a:gd name="connsiteY5" fmla="*/ 313920 h 360543"/>
                  <a:gd name="connsiteX6" fmla="*/ 38593 w 239246"/>
                  <a:gd name="connsiteY6" fmla="*/ 273440 h 360543"/>
                  <a:gd name="connsiteX7" fmla="*/ 128412 w 239246"/>
                  <a:gd name="connsiteY7" fmla="*/ 199350 h 360543"/>
                  <a:gd name="connsiteX8" fmla="*/ 60023 w 239246"/>
                  <a:gd name="connsiteY8" fmla="*/ 182951 h 360543"/>
                  <a:gd name="connsiteX9" fmla="*/ 18446 w 239246"/>
                  <a:gd name="connsiteY9" fmla="*/ 99675 h 360543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590"/>
                  <a:gd name="connsiteY0" fmla="*/ 99675 h 368987"/>
                  <a:gd name="connsiteX1" fmla="*/ 130756 w 241590"/>
                  <a:gd name="connsiteY1" fmla="*/ 0 h 368987"/>
                  <a:gd name="connsiteX2" fmla="*/ 240722 w 241590"/>
                  <a:gd name="connsiteY2" fmla="*/ 99675 h 368987"/>
                  <a:gd name="connsiteX3" fmla="*/ 174286 w 241590"/>
                  <a:gd name="connsiteY3" fmla="*/ 309157 h 368987"/>
                  <a:gd name="connsiteX4" fmla="*/ 52843 w 241590"/>
                  <a:gd name="connsiteY4" fmla="*/ 359164 h 368987"/>
                  <a:gd name="connsiteX5" fmla="*/ 457 w 241590"/>
                  <a:gd name="connsiteY5" fmla="*/ 332970 h 368987"/>
                  <a:gd name="connsiteX6" fmla="*/ 40937 w 241590"/>
                  <a:gd name="connsiteY6" fmla="*/ 273440 h 368987"/>
                  <a:gd name="connsiteX7" fmla="*/ 130756 w 241590"/>
                  <a:gd name="connsiteY7" fmla="*/ 199350 h 368987"/>
                  <a:gd name="connsiteX8" fmla="*/ 62367 w 241590"/>
                  <a:gd name="connsiteY8" fmla="*/ 182951 h 368987"/>
                  <a:gd name="connsiteX9" fmla="*/ 20790 w 241590"/>
                  <a:gd name="connsiteY9" fmla="*/ 99675 h 368987"/>
                  <a:gd name="connsiteX0" fmla="*/ 20790 w 241712"/>
                  <a:gd name="connsiteY0" fmla="*/ 99675 h 338361"/>
                  <a:gd name="connsiteX1" fmla="*/ 130756 w 241712"/>
                  <a:gd name="connsiteY1" fmla="*/ 0 h 338361"/>
                  <a:gd name="connsiteX2" fmla="*/ 240722 w 241712"/>
                  <a:gd name="connsiteY2" fmla="*/ 99675 h 338361"/>
                  <a:gd name="connsiteX3" fmla="*/ 174286 w 241712"/>
                  <a:gd name="connsiteY3" fmla="*/ 309157 h 338361"/>
                  <a:gd name="connsiteX4" fmla="*/ 457 w 241712"/>
                  <a:gd name="connsiteY4" fmla="*/ 332970 h 338361"/>
                  <a:gd name="connsiteX5" fmla="*/ 40937 w 241712"/>
                  <a:gd name="connsiteY5" fmla="*/ 273440 h 338361"/>
                  <a:gd name="connsiteX6" fmla="*/ 130756 w 241712"/>
                  <a:gd name="connsiteY6" fmla="*/ 199350 h 338361"/>
                  <a:gd name="connsiteX7" fmla="*/ 62367 w 241712"/>
                  <a:gd name="connsiteY7" fmla="*/ 182951 h 338361"/>
                  <a:gd name="connsiteX8" fmla="*/ 20790 w 241712"/>
                  <a:gd name="connsiteY8" fmla="*/ 99675 h 338361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1949"/>
                  <a:gd name="connsiteY0" fmla="*/ 99675 h 356152"/>
                  <a:gd name="connsiteX1" fmla="*/ 130993 w 241949"/>
                  <a:gd name="connsiteY1" fmla="*/ 0 h 356152"/>
                  <a:gd name="connsiteX2" fmla="*/ 240959 w 241949"/>
                  <a:gd name="connsiteY2" fmla="*/ 99675 h 356152"/>
                  <a:gd name="connsiteX3" fmla="*/ 174523 w 241949"/>
                  <a:gd name="connsiteY3" fmla="*/ 309157 h 356152"/>
                  <a:gd name="connsiteX4" fmla="*/ 694 w 241949"/>
                  <a:gd name="connsiteY4" fmla="*/ 332970 h 356152"/>
                  <a:gd name="connsiteX5" fmla="*/ 41174 w 241949"/>
                  <a:gd name="connsiteY5" fmla="*/ 273440 h 356152"/>
                  <a:gd name="connsiteX6" fmla="*/ 130993 w 241949"/>
                  <a:gd name="connsiteY6" fmla="*/ 199350 h 356152"/>
                  <a:gd name="connsiteX7" fmla="*/ 62604 w 241949"/>
                  <a:gd name="connsiteY7" fmla="*/ 182951 h 356152"/>
                  <a:gd name="connsiteX8" fmla="*/ 21027 w 241949"/>
                  <a:gd name="connsiteY8" fmla="*/ 99675 h 356152"/>
                  <a:gd name="connsiteX0" fmla="*/ 21027 w 242226"/>
                  <a:gd name="connsiteY0" fmla="*/ 99675 h 358621"/>
                  <a:gd name="connsiteX1" fmla="*/ 130993 w 242226"/>
                  <a:gd name="connsiteY1" fmla="*/ 0 h 358621"/>
                  <a:gd name="connsiteX2" fmla="*/ 240959 w 242226"/>
                  <a:gd name="connsiteY2" fmla="*/ 99675 h 358621"/>
                  <a:gd name="connsiteX3" fmla="*/ 174523 w 242226"/>
                  <a:gd name="connsiteY3" fmla="*/ 309157 h 358621"/>
                  <a:gd name="connsiteX4" fmla="*/ 694 w 242226"/>
                  <a:gd name="connsiteY4" fmla="*/ 332970 h 358621"/>
                  <a:gd name="connsiteX5" fmla="*/ 41174 w 242226"/>
                  <a:gd name="connsiteY5" fmla="*/ 273440 h 358621"/>
                  <a:gd name="connsiteX6" fmla="*/ 130993 w 242226"/>
                  <a:gd name="connsiteY6" fmla="*/ 199350 h 358621"/>
                  <a:gd name="connsiteX7" fmla="*/ 62604 w 242226"/>
                  <a:gd name="connsiteY7" fmla="*/ 182951 h 358621"/>
                  <a:gd name="connsiteX8" fmla="*/ 21027 w 242226"/>
                  <a:gd name="connsiteY8" fmla="*/ 99675 h 358621"/>
                  <a:gd name="connsiteX0" fmla="*/ 25323 w 246522"/>
                  <a:gd name="connsiteY0" fmla="*/ 99675 h 358621"/>
                  <a:gd name="connsiteX1" fmla="*/ 135289 w 246522"/>
                  <a:gd name="connsiteY1" fmla="*/ 0 h 358621"/>
                  <a:gd name="connsiteX2" fmla="*/ 245255 w 246522"/>
                  <a:gd name="connsiteY2" fmla="*/ 99675 h 358621"/>
                  <a:gd name="connsiteX3" fmla="*/ 178819 w 246522"/>
                  <a:gd name="connsiteY3" fmla="*/ 309157 h 358621"/>
                  <a:gd name="connsiteX4" fmla="*/ 4990 w 246522"/>
                  <a:gd name="connsiteY4" fmla="*/ 332970 h 358621"/>
                  <a:gd name="connsiteX5" fmla="*/ 45470 w 246522"/>
                  <a:gd name="connsiteY5" fmla="*/ 273440 h 358621"/>
                  <a:gd name="connsiteX6" fmla="*/ 135289 w 246522"/>
                  <a:gd name="connsiteY6" fmla="*/ 199350 h 358621"/>
                  <a:gd name="connsiteX7" fmla="*/ 66900 w 246522"/>
                  <a:gd name="connsiteY7" fmla="*/ 182951 h 358621"/>
                  <a:gd name="connsiteX8" fmla="*/ 25323 w 246522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1097 w 242296"/>
                  <a:gd name="connsiteY0" fmla="*/ 99675 h 358621"/>
                  <a:gd name="connsiteX1" fmla="*/ 131063 w 242296"/>
                  <a:gd name="connsiteY1" fmla="*/ 0 h 358621"/>
                  <a:gd name="connsiteX2" fmla="*/ 241029 w 242296"/>
                  <a:gd name="connsiteY2" fmla="*/ 99675 h 358621"/>
                  <a:gd name="connsiteX3" fmla="*/ 174593 w 242296"/>
                  <a:gd name="connsiteY3" fmla="*/ 309157 h 358621"/>
                  <a:gd name="connsiteX4" fmla="*/ 764 w 242296"/>
                  <a:gd name="connsiteY4" fmla="*/ 332970 h 358621"/>
                  <a:gd name="connsiteX5" fmla="*/ 41244 w 242296"/>
                  <a:gd name="connsiteY5" fmla="*/ 273440 h 358621"/>
                  <a:gd name="connsiteX6" fmla="*/ 131063 w 242296"/>
                  <a:gd name="connsiteY6" fmla="*/ 199350 h 358621"/>
                  <a:gd name="connsiteX7" fmla="*/ 62674 w 242296"/>
                  <a:gd name="connsiteY7" fmla="*/ 182951 h 358621"/>
                  <a:gd name="connsiteX8" fmla="*/ 21097 w 242296"/>
                  <a:gd name="connsiteY8" fmla="*/ 99675 h 358621"/>
                  <a:gd name="connsiteX0" fmla="*/ 22259 w 243458"/>
                  <a:gd name="connsiteY0" fmla="*/ 99675 h 358621"/>
                  <a:gd name="connsiteX1" fmla="*/ 132225 w 243458"/>
                  <a:gd name="connsiteY1" fmla="*/ 0 h 358621"/>
                  <a:gd name="connsiteX2" fmla="*/ 242191 w 243458"/>
                  <a:gd name="connsiteY2" fmla="*/ 99675 h 358621"/>
                  <a:gd name="connsiteX3" fmla="*/ 175755 w 243458"/>
                  <a:gd name="connsiteY3" fmla="*/ 309157 h 358621"/>
                  <a:gd name="connsiteX4" fmla="*/ 1926 w 243458"/>
                  <a:gd name="connsiteY4" fmla="*/ 332970 h 358621"/>
                  <a:gd name="connsiteX5" fmla="*/ 42406 w 243458"/>
                  <a:gd name="connsiteY5" fmla="*/ 273440 h 358621"/>
                  <a:gd name="connsiteX6" fmla="*/ 132225 w 243458"/>
                  <a:gd name="connsiteY6" fmla="*/ 199350 h 358621"/>
                  <a:gd name="connsiteX7" fmla="*/ 63836 w 243458"/>
                  <a:gd name="connsiteY7" fmla="*/ 182951 h 358621"/>
                  <a:gd name="connsiteX8" fmla="*/ 22259 w 243458"/>
                  <a:gd name="connsiteY8" fmla="*/ 99675 h 35862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1934"/>
                  <a:gd name="connsiteY0" fmla="*/ 99675 h 357471"/>
                  <a:gd name="connsiteX1" fmla="*/ 131160 w 241934"/>
                  <a:gd name="connsiteY1" fmla="*/ 0 h 357471"/>
                  <a:gd name="connsiteX2" fmla="*/ 241126 w 241934"/>
                  <a:gd name="connsiteY2" fmla="*/ 99675 h 357471"/>
                  <a:gd name="connsiteX3" fmla="*/ 174690 w 241934"/>
                  <a:gd name="connsiteY3" fmla="*/ 309157 h 357471"/>
                  <a:gd name="connsiteX4" fmla="*/ 58010 w 241934"/>
                  <a:gd name="connsiteY4" fmla="*/ 356783 h 357471"/>
                  <a:gd name="connsiteX5" fmla="*/ 861 w 241934"/>
                  <a:gd name="connsiteY5" fmla="*/ 332970 h 357471"/>
                  <a:gd name="connsiteX6" fmla="*/ 41341 w 241934"/>
                  <a:gd name="connsiteY6" fmla="*/ 273440 h 357471"/>
                  <a:gd name="connsiteX7" fmla="*/ 131160 w 241934"/>
                  <a:gd name="connsiteY7" fmla="*/ 199350 h 357471"/>
                  <a:gd name="connsiteX8" fmla="*/ 62771 w 241934"/>
                  <a:gd name="connsiteY8" fmla="*/ 182951 h 357471"/>
                  <a:gd name="connsiteX9" fmla="*/ 21194 w 241934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62771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58008 w 242239"/>
                  <a:gd name="connsiteY8" fmla="*/ 182951 h 357471"/>
                  <a:gd name="connsiteX9" fmla="*/ 21194 w 242239"/>
                  <a:gd name="connsiteY9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1194 w 242239"/>
                  <a:gd name="connsiteY0" fmla="*/ 99675 h 357471"/>
                  <a:gd name="connsiteX1" fmla="*/ 131160 w 242239"/>
                  <a:gd name="connsiteY1" fmla="*/ 0 h 357471"/>
                  <a:gd name="connsiteX2" fmla="*/ 241126 w 242239"/>
                  <a:gd name="connsiteY2" fmla="*/ 99675 h 357471"/>
                  <a:gd name="connsiteX3" fmla="*/ 174690 w 242239"/>
                  <a:gd name="connsiteY3" fmla="*/ 309157 h 357471"/>
                  <a:gd name="connsiteX4" fmla="*/ 58010 w 242239"/>
                  <a:gd name="connsiteY4" fmla="*/ 356783 h 357471"/>
                  <a:gd name="connsiteX5" fmla="*/ 861 w 242239"/>
                  <a:gd name="connsiteY5" fmla="*/ 332970 h 357471"/>
                  <a:gd name="connsiteX6" fmla="*/ 41341 w 242239"/>
                  <a:gd name="connsiteY6" fmla="*/ 273440 h 357471"/>
                  <a:gd name="connsiteX7" fmla="*/ 131160 w 242239"/>
                  <a:gd name="connsiteY7" fmla="*/ 199350 h 357471"/>
                  <a:gd name="connsiteX8" fmla="*/ 21194 w 242239"/>
                  <a:gd name="connsiteY8" fmla="*/ 99675 h 357471"/>
                  <a:gd name="connsiteX0" fmla="*/ 28338 w 242239"/>
                  <a:gd name="connsiteY0" fmla="*/ 121280 h 357645"/>
                  <a:gd name="connsiteX1" fmla="*/ 131160 w 242239"/>
                  <a:gd name="connsiteY1" fmla="*/ 174 h 357645"/>
                  <a:gd name="connsiteX2" fmla="*/ 241126 w 242239"/>
                  <a:gd name="connsiteY2" fmla="*/ 99849 h 357645"/>
                  <a:gd name="connsiteX3" fmla="*/ 174690 w 242239"/>
                  <a:gd name="connsiteY3" fmla="*/ 309331 h 357645"/>
                  <a:gd name="connsiteX4" fmla="*/ 58010 w 242239"/>
                  <a:gd name="connsiteY4" fmla="*/ 356957 h 357645"/>
                  <a:gd name="connsiteX5" fmla="*/ 861 w 242239"/>
                  <a:gd name="connsiteY5" fmla="*/ 333144 h 357645"/>
                  <a:gd name="connsiteX6" fmla="*/ 41341 w 242239"/>
                  <a:gd name="connsiteY6" fmla="*/ 273614 h 357645"/>
                  <a:gd name="connsiteX7" fmla="*/ 131160 w 242239"/>
                  <a:gd name="connsiteY7" fmla="*/ 199524 h 357645"/>
                  <a:gd name="connsiteX8" fmla="*/ 28338 w 242239"/>
                  <a:gd name="connsiteY8" fmla="*/ 121280 h 357645"/>
                  <a:gd name="connsiteX0" fmla="*/ 28338 w 241126"/>
                  <a:gd name="connsiteY0" fmla="*/ 121327 h 357692"/>
                  <a:gd name="connsiteX1" fmla="*/ 131160 w 241126"/>
                  <a:gd name="connsiteY1" fmla="*/ 221 h 357692"/>
                  <a:gd name="connsiteX2" fmla="*/ 241126 w 241126"/>
                  <a:gd name="connsiteY2" fmla="*/ 99896 h 357692"/>
                  <a:gd name="connsiteX3" fmla="*/ 174690 w 241126"/>
                  <a:gd name="connsiteY3" fmla="*/ 309378 h 357692"/>
                  <a:gd name="connsiteX4" fmla="*/ 58010 w 241126"/>
                  <a:gd name="connsiteY4" fmla="*/ 357004 h 357692"/>
                  <a:gd name="connsiteX5" fmla="*/ 861 w 241126"/>
                  <a:gd name="connsiteY5" fmla="*/ 333191 h 357692"/>
                  <a:gd name="connsiteX6" fmla="*/ 41341 w 241126"/>
                  <a:gd name="connsiteY6" fmla="*/ 273661 h 357692"/>
                  <a:gd name="connsiteX7" fmla="*/ 131160 w 241126"/>
                  <a:gd name="connsiteY7" fmla="*/ 199571 h 357692"/>
                  <a:gd name="connsiteX8" fmla="*/ 28338 w 241126"/>
                  <a:gd name="connsiteY8" fmla="*/ 121327 h 357692"/>
                  <a:gd name="connsiteX0" fmla="*/ 28338 w 241126"/>
                  <a:gd name="connsiteY0" fmla="*/ 121134 h 357499"/>
                  <a:gd name="connsiteX1" fmla="*/ 131160 w 241126"/>
                  <a:gd name="connsiteY1" fmla="*/ 28 h 357499"/>
                  <a:gd name="connsiteX2" fmla="*/ 241126 w 241126"/>
                  <a:gd name="connsiteY2" fmla="*/ 99703 h 357499"/>
                  <a:gd name="connsiteX3" fmla="*/ 174690 w 241126"/>
                  <a:gd name="connsiteY3" fmla="*/ 309185 h 357499"/>
                  <a:gd name="connsiteX4" fmla="*/ 58010 w 241126"/>
                  <a:gd name="connsiteY4" fmla="*/ 356811 h 357499"/>
                  <a:gd name="connsiteX5" fmla="*/ 861 w 241126"/>
                  <a:gd name="connsiteY5" fmla="*/ 332998 h 357499"/>
                  <a:gd name="connsiteX6" fmla="*/ 41341 w 241126"/>
                  <a:gd name="connsiteY6" fmla="*/ 273468 h 357499"/>
                  <a:gd name="connsiteX7" fmla="*/ 131160 w 241126"/>
                  <a:gd name="connsiteY7" fmla="*/ 199378 h 357499"/>
                  <a:gd name="connsiteX8" fmla="*/ 28338 w 241126"/>
                  <a:gd name="connsiteY8" fmla="*/ 121134 h 357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1126" h="357499">
                    <a:moveTo>
                      <a:pt x="28338" y="121134"/>
                    </a:moveTo>
                    <a:cubicBezTo>
                      <a:pt x="23576" y="42665"/>
                      <a:pt x="76645" y="1218"/>
                      <a:pt x="131160" y="28"/>
                    </a:cubicBezTo>
                    <a:cubicBezTo>
                      <a:pt x="185675" y="-1162"/>
                      <a:pt x="241015" y="36271"/>
                      <a:pt x="241126" y="99703"/>
                    </a:cubicBezTo>
                    <a:cubicBezTo>
                      <a:pt x="241237" y="163135"/>
                      <a:pt x="219496" y="261571"/>
                      <a:pt x="174690" y="309185"/>
                    </a:cubicBezTo>
                    <a:cubicBezTo>
                      <a:pt x="138637" y="347497"/>
                      <a:pt x="86981" y="352842"/>
                      <a:pt x="58010" y="356811"/>
                    </a:cubicBezTo>
                    <a:cubicBezTo>
                      <a:pt x="29039" y="360780"/>
                      <a:pt x="3639" y="346889"/>
                      <a:pt x="861" y="332998"/>
                    </a:cubicBezTo>
                    <a:cubicBezTo>
                      <a:pt x="-1917" y="319108"/>
                      <a:pt x="-246" y="273738"/>
                      <a:pt x="41341" y="273468"/>
                    </a:cubicBezTo>
                    <a:cubicBezTo>
                      <a:pt x="109465" y="273026"/>
                      <a:pt x="128779" y="213269"/>
                      <a:pt x="131160" y="199378"/>
                    </a:cubicBezTo>
                    <a:cubicBezTo>
                      <a:pt x="127802" y="170417"/>
                      <a:pt x="33100" y="199603"/>
                      <a:pt x="28338" y="121134"/>
                    </a:cubicBezTo>
                    <a:close/>
                  </a:path>
                </a:pathLst>
              </a:custGeom>
              <a:solidFill>
                <a:srgbClr val="00FFFF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D70832A2-B844-42B8-9C71-017E08F7AAEE}"/>
                  </a:ext>
                </a:extLst>
              </p:cNvPr>
              <p:cNvSpPr/>
              <p:nvPr/>
            </p:nvSpPr>
            <p:spPr>
              <a:xfrm>
                <a:off x="8928390" y="3413516"/>
                <a:ext cx="56585" cy="5840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</p:grpSp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id="{65FD102D-6FAA-455C-81B4-E54CB5C00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678" y="2239617"/>
            <a:ext cx="3915322" cy="462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8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1177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0993" y="366670"/>
            <a:ext cx="1071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C00"/>
                </a:solidFill>
                <a:latin typeface="Century Gothic" panose="020B0502020202020204" pitchFamily="34" charset="0"/>
              </a:rPr>
              <a:t>Name this number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68C648B5-B39F-4BB1-B223-D325534391E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756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4FACA54-64B9-4486-8DBB-E5821B860389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5EE427-6348-4134-8620-2D733839441B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211DD183-3A52-4042-802E-1DE1D7FE4980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2518516C-C1A3-498D-BFE2-638C994EC68C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EE658E95-9EF3-41A5-823A-6B2F2BDDC2D5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F34DE710-6C93-4D91-8CBC-C96CC9DBC527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FEFE2DD-3BE6-4C16-9C8B-FBF82B8828E1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4C40259-12CC-4C15-8811-F83276CE421E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F16B701-D286-4FD7-B323-562D1965423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20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8EE9F2D-2A97-4C45-9F59-B3AC1F82E96C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1B62033C-D0A3-4371-BC27-853EBD01E422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79BAEC23-83C1-4036-A076-B3CB49488D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144DBD0C-FB4D-44EF-8064-6308E798C7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2B63AD3A-D53C-4749-9773-9C141A73CE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8C7BF73-04F9-402A-B048-28DE8E6554E4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25B8933-621C-4BF3-9DED-E81ED7EAF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4F159C53-A566-4650-8949-E9E1E377B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2A83209-AE92-4F1B-B089-86AD1CB9C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4A9D99F0-5549-4C1D-B159-6BD3C36FE928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C1A24A7-1164-4A21-A67E-96AF270CE3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6130901-C6C9-44FE-BD34-B59930F87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12FF75E1-0604-4B1A-BEEE-D21F9117E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AD1C345-B21B-46B4-A585-56F001BB8A07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283DB2C-EC88-4CC5-8284-64B771075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F22E8132-1A64-4E87-BD9D-287B202D02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2D317500-FAF8-4BCB-9EE5-CFCBC2CD3E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Oval 8">
              <a:extLst>
                <a:ext uri="{FF2B5EF4-FFF2-40B4-BE49-F238E27FC236}">
                  <a16:creationId xmlns:a16="http://schemas.microsoft.com/office/drawing/2014/main" id="{64C5BBA1-78C0-4801-BE59-B92D1EAB259C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4" name="Oval 8">
              <a:extLst>
                <a:ext uri="{FF2B5EF4-FFF2-40B4-BE49-F238E27FC236}">
                  <a16:creationId xmlns:a16="http://schemas.microsoft.com/office/drawing/2014/main" id="{084D8935-57E0-4FFD-AA25-43F454F847A3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5" name="Oval 8">
              <a:extLst>
                <a:ext uri="{FF2B5EF4-FFF2-40B4-BE49-F238E27FC236}">
                  <a16:creationId xmlns:a16="http://schemas.microsoft.com/office/drawing/2014/main" id="{5D227D73-D70E-440B-BCC8-FEA771EBBAA9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57E2035-28B5-46CC-8802-25F9A50C74FA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690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1177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0993" y="366670"/>
            <a:ext cx="1071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C00"/>
                </a:solidFill>
                <a:latin typeface="Century Gothic" panose="020B0502020202020204" pitchFamily="34" charset="0"/>
              </a:rPr>
              <a:t>You are amazing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68C648B5-B39F-4BB1-B223-D325534391E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756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4FACA54-64B9-4486-8DBB-E5821B860389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5EE427-6348-4134-8620-2D733839441B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211DD183-3A52-4042-802E-1DE1D7FE4980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2518516C-C1A3-498D-BFE2-638C994EC68C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EE658E95-9EF3-41A5-823A-6B2F2BDDC2D5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F34DE710-6C93-4D91-8CBC-C96CC9DBC527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FEFE2DD-3BE6-4C16-9C8B-FBF82B8828E1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4C40259-12CC-4C15-8811-F83276CE421E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AF16B701-D286-4FD7-B323-562D1965423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20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8EE9F2D-2A97-4C45-9F59-B3AC1F82E96C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1B62033C-D0A3-4371-BC27-853EBD01E422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79BAEC23-83C1-4036-A076-B3CB49488D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144DBD0C-FB4D-44EF-8064-6308E798C7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2B63AD3A-D53C-4749-9773-9C141A73CE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8C7BF73-04F9-402A-B048-28DE8E6554E4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25B8933-621C-4BF3-9DED-E81ED7EAF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4F159C53-A566-4650-8949-E9E1E377BC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42A83209-AE92-4F1B-B089-86AD1CB9C4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4A9D99F0-5549-4C1D-B159-6BD3C36FE928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C1A24A7-1164-4A21-A67E-96AF270CE3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56130901-C6C9-44FE-BD34-B59930F875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12FF75E1-0604-4B1A-BEEE-D21F9117E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AD1C345-B21B-46B4-A585-56F001BB8A07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283DB2C-EC88-4CC5-8284-64B7710754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F22E8132-1A64-4E87-BD9D-287B202D02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2D317500-FAF8-4BCB-9EE5-CFCBC2CD3E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Oval 8">
              <a:extLst>
                <a:ext uri="{FF2B5EF4-FFF2-40B4-BE49-F238E27FC236}">
                  <a16:creationId xmlns:a16="http://schemas.microsoft.com/office/drawing/2014/main" id="{64C5BBA1-78C0-4801-BE59-B92D1EAB259C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4" name="Oval 8">
              <a:extLst>
                <a:ext uri="{FF2B5EF4-FFF2-40B4-BE49-F238E27FC236}">
                  <a16:creationId xmlns:a16="http://schemas.microsoft.com/office/drawing/2014/main" id="{084D8935-57E0-4FFD-AA25-43F454F847A3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5" name="Oval 8">
              <a:extLst>
                <a:ext uri="{FF2B5EF4-FFF2-40B4-BE49-F238E27FC236}">
                  <a16:creationId xmlns:a16="http://schemas.microsoft.com/office/drawing/2014/main" id="{5D227D73-D70E-440B-BCC8-FEA771EBBAA9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57E2035-28B5-46CC-8802-25F9A50C74FA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70D1142B-321F-4911-B0D6-95B225CE83BE}"/>
              </a:ext>
            </a:extLst>
          </p:cNvPr>
          <p:cNvSpPr txBox="1"/>
          <p:nvPr/>
        </p:nvSpPr>
        <p:spPr>
          <a:xfrm>
            <a:off x="420993" y="3892379"/>
            <a:ext cx="10716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Seven hundred fifty-six</a:t>
            </a:r>
          </a:p>
        </p:txBody>
      </p:sp>
    </p:spTree>
    <p:extLst>
      <p:ext uri="{BB962C8B-B14F-4D97-AF65-F5344CB8AC3E}">
        <p14:creationId xmlns:p14="http://schemas.microsoft.com/office/powerpoint/2010/main" val="144523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1177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0992" y="398367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C00"/>
                </a:solidFill>
                <a:latin typeface="Century Gothic" panose="020B0502020202020204" pitchFamily="34" charset="0"/>
              </a:rPr>
              <a:t>Oh wait!</a:t>
            </a:r>
            <a:r>
              <a:rPr lang="en-US" sz="1600" dirty="0">
                <a:solidFill>
                  <a:srgbClr val="FFCC00"/>
                </a:solidFill>
                <a:latin typeface="Century Gothic" panose="020B0502020202020204" pitchFamily="34" charset="0"/>
              </a:rPr>
              <a:t>  </a:t>
            </a:r>
            <a:r>
              <a:rPr lang="en-US" sz="2800" dirty="0">
                <a:solidFill>
                  <a:srgbClr val="FFCC00"/>
                </a:solidFill>
                <a:latin typeface="Century Gothic" panose="020B0502020202020204" pitchFamily="34" charset="0"/>
              </a:rPr>
              <a:t>I did not hear the word and did I?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4324916"/>
            <a:ext cx="10716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We do not use the word </a:t>
            </a:r>
            <a:r>
              <a:rPr lang="en-US" sz="2200" u="sng" dirty="0">
                <a:solidFill>
                  <a:srgbClr val="FFCC00"/>
                </a:solidFill>
                <a:latin typeface="Century Gothic" panose="020B0502020202020204" pitchFamily="34" charset="0"/>
              </a:rPr>
              <a:t>and</a:t>
            </a:r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 when we name </a:t>
            </a:r>
            <a:b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whole numbers – that comes later!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This number is seven hundred fifty-six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756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1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20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24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8707" y="189467"/>
            <a:ext cx="10716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When you are looking at a number that is bigger</a:t>
            </a:r>
          </a:p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than three digits, you need to use the group name.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Find the largest group that contains numbers.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This one has a digit in the thousands </a:t>
            </a:r>
            <a:b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place so we name that first.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Two thousand….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2 165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11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Once you have named the largest group </a:t>
            </a:r>
            <a:b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move on to the next largest group.</a:t>
            </a: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In this case it’s the ones group (we never say </a:t>
            </a:r>
            <a:r>
              <a:rPr lang="en-US" sz="2200" u="sng" dirty="0">
                <a:solidFill>
                  <a:srgbClr val="FFCC00"/>
                </a:solidFill>
                <a:latin typeface="Century Gothic" panose="020B0502020202020204" pitchFamily="34" charset="0"/>
              </a:rPr>
              <a:t>that</a:t>
            </a:r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 group name)</a:t>
            </a:r>
          </a:p>
          <a:p>
            <a:endParaRPr lang="en-US" sz="2200" dirty="0">
              <a:solidFill>
                <a:srgbClr val="FFCC00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FFCC00"/>
                </a:solidFill>
                <a:latin typeface="Century Gothic" panose="020B0502020202020204" pitchFamily="34" charset="0"/>
              </a:rPr>
              <a:t>Two thousand, one hundred sixty-five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2 165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26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8B75F-57FF-46EB-BE48-737B55CA0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68" y="2226365"/>
            <a:ext cx="3926532" cy="46415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4584D3-298C-47CB-AA7E-1723C9EE4603}"/>
              </a:ext>
            </a:extLst>
          </p:cNvPr>
          <p:cNvSpPr/>
          <p:nvPr/>
        </p:nvSpPr>
        <p:spPr>
          <a:xfrm>
            <a:off x="79513" y="6371847"/>
            <a:ext cx="25154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Grade 4 PV 1 Naming Numbers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126A69-9B7E-4E59-AE48-B920F585B835}"/>
              </a:ext>
            </a:extLst>
          </p:cNvPr>
          <p:cNvSpPr txBox="1"/>
          <p:nvPr/>
        </p:nvSpPr>
        <p:spPr>
          <a:xfrm>
            <a:off x="428707" y="189467"/>
            <a:ext cx="10716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Try this one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589E27B2-276E-4541-A64A-661A79D9DADC}"/>
              </a:ext>
            </a:extLst>
          </p:cNvPr>
          <p:cNvSpPr txBox="1">
            <a:spLocks/>
          </p:cNvSpPr>
          <p:nvPr/>
        </p:nvSpPr>
        <p:spPr>
          <a:xfrm>
            <a:off x="4849418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2D72C6DC-0F8A-4649-B3BB-CD77DD401CB8}"/>
              </a:ext>
            </a:extLst>
          </p:cNvPr>
          <p:cNvSpPr txBox="1">
            <a:spLocks/>
          </p:cNvSpPr>
          <p:nvPr/>
        </p:nvSpPr>
        <p:spPr>
          <a:xfrm>
            <a:off x="2761932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E210B47-54C6-4AAE-8132-CDB481C5248E}"/>
              </a:ext>
            </a:extLst>
          </p:cNvPr>
          <p:cNvSpPr txBox="1">
            <a:spLocks/>
          </p:cNvSpPr>
          <p:nvPr/>
        </p:nvSpPr>
        <p:spPr>
          <a:xfrm>
            <a:off x="662609" y="2431186"/>
            <a:ext cx="1859523" cy="1703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200" b="1" spc="-3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6B225E-F09D-4347-8A96-D50471E973D4}"/>
              </a:ext>
            </a:extLst>
          </p:cNvPr>
          <p:cNvSpPr txBox="1"/>
          <p:nvPr/>
        </p:nvSpPr>
        <p:spPr>
          <a:xfrm>
            <a:off x="420993" y="3651098"/>
            <a:ext cx="10716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Name the thousands group first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0F60A70-6C7A-4FD2-8745-B6305E66AD8E}"/>
              </a:ext>
            </a:extLst>
          </p:cNvPr>
          <p:cNvSpPr txBox="1">
            <a:spLocks/>
          </p:cNvSpPr>
          <p:nvPr/>
        </p:nvSpPr>
        <p:spPr>
          <a:xfrm>
            <a:off x="431184" y="2185873"/>
            <a:ext cx="8572420" cy="911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300" b="1" kern="0" spc="1000" dirty="0">
                <a:solidFill>
                  <a:srgbClr val="33CC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 352 264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B12625B-A785-4770-9AF5-637D28C9B10B}"/>
              </a:ext>
            </a:extLst>
          </p:cNvPr>
          <p:cNvGrpSpPr/>
          <p:nvPr/>
        </p:nvGrpSpPr>
        <p:grpSpPr>
          <a:xfrm>
            <a:off x="819188" y="1425099"/>
            <a:ext cx="8060460" cy="1521283"/>
            <a:chOff x="816711" y="1828799"/>
            <a:chExt cx="8060460" cy="152128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4A90AC5-6AF6-44FA-B095-28D631253D25}"/>
                </a:ext>
              </a:extLst>
            </p:cNvPr>
            <p:cNvSpPr txBox="1"/>
            <p:nvPr/>
          </p:nvSpPr>
          <p:spPr>
            <a:xfrm>
              <a:off x="4888546" y="1828799"/>
              <a:ext cx="189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Thousands </a:t>
              </a:r>
            </a:p>
          </p:txBody>
        </p: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8DEE515D-E92E-4AD5-8903-1A047543D079}"/>
                </a:ext>
              </a:extLst>
            </p:cNvPr>
            <p:cNvSpPr/>
            <p:nvPr/>
          </p:nvSpPr>
          <p:spPr>
            <a:xfrm>
              <a:off x="707389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88A09BEF-9E64-441F-990F-38C0EC824D50}"/>
                </a:ext>
              </a:extLst>
            </p:cNvPr>
            <p:cNvSpPr/>
            <p:nvPr/>
          </p:nvSpPr>
          <p:spPr>
            <a:xfrm>
              <a:off x="5003520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080B4C6E-9244-40D9-9345-41353340C4BB}"/>
                </a:ext>
              </a:extLst>
            </p:cNvPr>
            <p:cNvSpPr/>
            <p:nvPr/>
          </p:nvSpPr>
          <p:spPr>
            <a:xfrm>
              <a:off x="2916034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A9309BB2-CFB3-4E9D-A010-03510A946056}"/>
                </a:ext>
              </a:extLst>
            </p:cNvPr>
            <p:cNvSpPr/>
            <p:nvPr/>
          </p:nvSpPr>
          <p:spPr>
            <a:xfrm>
              <a:off x="816711" y="2291633"/>
              <a:ext cx="1803281" cy="1058449"/>
            </a:xfrm>
            <a:prstGeom prst="arc">
              <a:avLst>
                <a:gd name="adj1" fmla="val 10948712"/>
                <a:gd name="adj2" fmla="val 4"/>
              </a:avLst>
            </a:prstGeom>
            <a:ln w="25400" cap="rnd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18A6DE7-7213-428E-9DEE-4EEE84D414BF}"/>
                </a:ext>
              </a:extLst>
            </p:cNvPr>
            <p:cNvSpPr txBox="1"/>
            <p:nvPr/>
          </p:nvSpPr>
          <p:spPr>
            <a:xfrm>
              <a:off x="3049972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Millions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9B61E4-8DD4-4A8F-960D-24DD5B1741BD}"/>
                </a:ext>
              </a:extLst>
            </p:cNvPr>
            <p:cNvSpPr txBox="1"/>
            <p:nvPr/>
          </p:nvSpPr>
          <p:spPr>
            <a:xfrm>
              <a:off x="919791" y="1828799"/>
              <a:ext cx="15345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Billions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3B1729A9-AF1F-4917-B017-1E97BDEEECAD}"/>
                </a:ext>
              </a:extLst>
            </p:cNvPr>
            <p:cNvSpPr txBox="1"/>
            <p:nvPr/>
          </p:nvSpPr>
          <p:spPr>
            <a:xfrm>
              <a:off x="6919788" y="1828799"/>
              <a:ext cx="1893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Ones</a:t>
              </a:r>
              <a:r>
                <a:rPr lang="en-US" sz="2400" b="1" dirty="0">
                  <a:solidFill>
                    <a:srgbClr val="FF99FF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C7697B1-31F8-40F0-8A64-E847D2A80F84}"/>
              </a:ext>
            </a:extLst>
          </p:cNvPr>
          <p:cNvGrpSpPr/>
          <p:nvPr/>
        </p:nvGrpSpPr>
        <p:grpSpPr>
          <a:xfrm>
            <a:off x="819188" y="2946382"/>
            <a:ext cx="8168264" cy="233675"/>
            <a:chOff x="809635" y="3371075"/>
            <a:chExt cx="8175340" cy="21268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3D66D5D-F158-4CB2-9345-CD9C06246B58}"/>
                </a:ext>
              </a:extLst>
            </p:cNvPr>
            <p:cNvGrpSpPr/>
            <p:nvPr/>
          </p:nvGrpSpPr>
          <p:grpSpPr>
            <a:xfrm>
              <a:off x="706681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1027BBF9-B560-4682-BD4E-FC8A50F58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4D8F8986-8021-415B-B6AC-BDDA6F8D00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1FD35250-23D5-400B-8905-6EB4224C8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D7B2DBC-7B97-4FB4-9DE4-B5E852FC8122}"/>
                </a:ext>
              </a:extLst>
            </p:cNvPr>
            <p:cNvGrpSpPr/>
            <p:nvPr/>
          </p:nvGrpSpPr>
          <p:grpSpPr>
            <a:xfrm>
              <a:off x="4996444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AAB0217B-5EC3-4FCB-A5F4-2805641EBD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FD227EE7-518C-4F41-9125-62EE35AA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9A4CC5F-390B-4EFD-B880-2B387D048F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559EEF-3BCA-4ED8-A16D-B15C6CFE4D67}"/>
                </a:ext>
              </a:extLst>
            </p:cNvPr>
            <p:cNvGrpSpPr/>
            <p:nvPr/>
          </p:nvGrpSpPr>
          <p:grpSpPr>
            <a:xfrm>
              <a:off x="2908958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36994633-EF3B-4EC4-B568-B1DCDACB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AC5745DF-D282-4B01-A9A7-01615357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5B6B0CC9-F356-4EA0-B1A9-1AA2E85165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1FD8819-5F17-43F0-BDEC-C11879E0AD68}"/>
                </a:ext>
              </a:extLst>
            </p:cNvPr>
            <p:cNvGrpSpPr/>
            <p:nvPr/>
          </p:nvGrpSpPr>
          <p:grpSpPr>
            <a:xfrm>
              <a:off x="809635" y="3442720"/>
              <a:ext cx="1791422" cy="0"/>
              <a:chOff x="3199463" y="5169668"/>
              <a:chExt cx="3050540" cy="0"/>
            </a:xfrm>
            <a:solidFill>
              <a:srgbClr val="00FFFF"/>
            </a:solidFill>
          </p:grpSpPr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0E0A79A-7165-4CD5-8B76-9DC5FE76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994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ABBDEA6E-306C-408C-AECB-881ED4BDC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356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E2F007C-1762-4AAC-B8A5-A5897B91F5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35603" y="5169668"/>
                <a:ext cx="914400" cy="0"/>
              </a:xfrm>
              <a:prstGeom prst="line">
                <a:avLst/>
              </a:prstGeom>
              <a:grpFill/>
              <a:ln w="12700" cap="rnd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Oval 8">
              <a:extLst>
                <a:ext uri="{FF2B5EF4-FFF2-40B4-BE49-F238E27FC236}">
                  <a16:creationId xmlns:a16="http://schemas.microsoft.com/office/drawing/2014/main" id="{BD757290-AECC-4790-9324-562CAD8D39B0}"/>
                </a:ext>
              </a:extLst>
            </p:cNvPr>
            <p:cNvSpPr/>
            <p:nvPr/>
          </p:nvSpPr>
          <p:spPr>
            <a:xfrm>
              <a:off x="268456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4" name="Oval 8">
              <a:extLst>
                <a:ext uri="{FF2B5EF4-FFF2-40B4-BE49-F238E27FC236}">
                  <a16:creationId xmlns:a16="http://schemas.microsoft.com/office/drawing/2014/main" id="{68C825E4-735F-4C8A-8904-F56299411FDE}"/>
                </a:ext>
              </a:extLst>
            </p:cNvPr>
            <p:cNvSpPr/>
            <p:nvPr/>
          </p:nvSpPr>
          <p:spPr>
            <a:xfrm>
              <a:off x="4768483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5" name="Oval 8">
              <a:extLst>
                <a:ext uri="{FF2B5EF4-FFF2-40B4-BE49-F238E27FC236}">
                  <a16:creationId xmlns:a16="http://schemas.microsoft.com/office/drawing/2014/main" id="{001DF004-0117-4B6D-850D-B2EF98EE5412}"/>
                </a:ext>
              </a:extLst>
            </p:cNvPr>
            <p:cNvSpPr/>
            <p:nvPr/>
          </p:nvSpPr>
          <p:spPr>
            <a:xfrm>
              <a:off x="6852102" y="3371075"/>
              <a:ext cx="138972" cy="212682"/>
            </a:xfrm>
            <a:custGeom>
              <a:avLst/>
              <a:gdLst>
                <a:gd name="connsiteX0" fmla="*/ 0 w 219932"/>
                <a:gd name="connsiteY0" fmla="*/ 99675 h 199349"/>
                <a:gd name="connsiteX1" fmla="*/ 109966 w 219932"/>
                <a:gd name="connsiteY1" fmla="*/ 0 h 199349"/>
                <a:gd name="connsiteX2" fmla="*/ 219932 w 219932"/>
                <a:gd name="connsiteY2" fmla="*/ 99675 h 199349"/>
                <a:gd name="connsiteX3" fmla="*/ 109966 w 219932"/>
                <a:gd name="connsiteY3" fmla="*/ 199350 h 199349"/>
                <a:gd name="connsiteX4" fmla="*/ 0 w 219932"/>
                <a:gd name="connsiteY4" fmla="*/ 99675 h 199349"/>
                <a:gd name="connsiteX0" fmla="*/ 0 w 225449"/>
                <a:gd name="connsiteY0" fmla="*/ 99675 h 201149"/>
                <a:gd name="connsiteX1" fmla="*/ 109966 w 225449"/>
                <a:gd name="connsiteY1" fmla="*/ 0 h 201149"/>
                <a:gd name="connsiteX2" fmla="*/ 219932 w 225449"/>
                <a:gd name="connsiteY2" fmla="*/ 99675 h 201149"/>
                <a:gd name="connsiteX3" fmla="*/ 198740 w 225449"/>
                <a:gd name="connsiteY3" fmla="*/ 159139 h 201149"/>
                <a:gd name="connsiteX4" fmla="*/ 109966 w 225449"/>
                <a:gd name="connsiteY4" fmla="*/ 199350 h 201149"/>
                <a:gd name="connsiteX5" fmla="*/ 0 w 225449"/>
                <a:gd name="connsiteY5" fmla="*/ 99675 h 201149"/>
                <a:gd name="connsiteX0" fmla="*/ 0 w 219981"/>
                <a:gd name="connsiteY0" fmla="*/ 99675 h 201149"/>
                <a:gd name="connsiteX1" fmla="*/ 109966 w 219981"/>
                <a:gd name="connsiteY1" fmla="*/ 0 h 201149"/>
                <a:gd name="connsiteX2" fmla="*/ 219932 w 219981"/>
                <a:gd name="connsiteY2" fmla="*/ 99675 h 201149"/>
                <a:gd name="connsiteX3" fmla="*/ 198740 w 219981"/>
                <a:gd name="connsiteY3" fmla="*/ 159139 h 201149"/>
                <a:gd name="connsiteX4" fmla="*/ 109966 w 219981"/>
                <a:gd name="connsiteY4" fmla="*/ 199350 h 201149"/>
                <a:gd name="connsiteX5" fmla="*/ 0 w 219981"/>
                <a:gd name="connsiteY5" fmla="*/ 99675 h 201149"/>
                <a:gd name="connsiteX0" fmla="*/ 0 w 222325"/>
                <a:gd name="connsiteY0" fmla="*/ 99675 h 358228"/>
                <a:gd name="connsiteX1" fmla="*/ 109966 w 222325"/>
                <a:gd name="connsiteY1" fmla="*/ 0 h 358228"/>
                <a:gd name="connsiteX2" fmla="*/ 219932 w 222325"/>
                <a:gd name="connsiteY2" fmla="*/ 99675 h 358228"/>
                <a:gd name="connsiteX3" fmla="*/ 15384 w 222325"/>
                <a:gd name="connsiteY3" fmla="*/ 356783 h 358228"/>
                <a:gd name="connsiteX4" fmla="*/ 109966 w 222325"/>
                <a:gd name="connsiteY4" fmla="*/ 199350 h 358228"/>
                <a:gd name="connsiteX5" fmla="*/ 0 w 222325"/>
                <a:gd name="connsiteY5" fmla="*/ 99675 h 358228"/>
                <a:gd name="connsiteX0" fmla="*/ 0 w 220800"/>
                <a:gd name="connsiteY0" fmla="*/ 99675 h 356897"/>
                <a:gd name="connsiteX1" fmla="*/ 109966 w 220800"/>
                <a:gd name="connsiteY1" fmla="*/ 0 h 356897"/>
                <a:gd name="connsiteX2" fmla="*/ 219932 w 220800"/>
                <a:gd name="connsiteY2" fmla="*/ 99675 h 356897"/>
                <a:gd name="connsiteX3" fmla="*/ 153496 w 220800"/>
                <a:gd name="connsiteY3" fmla="*/ 309157 h 356897"/>
                <a:gd name="connsiteX4" fmla="*/ 15384 w 220800"/>
                <a:gd name="connsiteY4" fmla="*/ 356783 h 356897"/>
                <a:gd name="connsiteX5" fmla="*/ 109966 w 220800"/>
                <a:gd name="connsiteY5" fmla="*/ 199350 h 356897"/>
                <a:gd name="connsiteX6" fmla="*/ 0 w 220800"/>
                <a:gd name="connsiteY6" fmla="*/ 99675 h 356897"/>
                <a:gd name="connsiteX0" fmla="*/ 2252 w 223052"/>
                <a:gd name="connsiteY0" fmla="*/ 99675 h 356886"/>
                <a:gd name="connsiteX1" fmla="*/ 112218 w 223052"/>
                <a:gd name="connsiteY1" fmla="*/ 0 h 356886"/>
                <a:gd name="connsiteX2" fmla="*/ 222184 w 223052"/>
                <a:gd name="connsiteY2" fmla="*/ 99675 h 356886"/>
                <a:gd name="connsiteX3" fmla="*/ 155748 w 223052"/>
                <a:gd name="connsiteY3" fmla="*/ 309157 h 356886"/>
                <a:gd name="connsiteX4" fmla="*/ 17636 w 223052"/>
                <a:gd name="connsiteY4" fmla="*/ 356783 h 356886"/>
                <a:gd name="connsiteX5" fmla="*/ 112218 w 223052"/>
                <a:gd name="connsiteY5" fmla="*/ 199350 h 356886"/>
                <a:gd name="connsiteX6" fmla="*/ 43829 w 223052"/>
                <a:gd name="connsiteY6" fmla="*/ 182951 h 356886"/>
                <a:gd name="connsiteX7" fmla="*/ 2252 w 223052"/>
                <a:gd name="connsiteY7" fmla="*/ 99675 h 356886"/>
                <a:gd name="connsiteX0" fmla="*/ 2252 w 223052"/>
                <a:gd name="connsiteY0" fmla="*/ 99675 h 333314"/>
                <a:gd name="connsiteX1" fmla="*/ 112218 w 223052"/>
                <a:gd name="connsiteY1" fmla="*/ 0 h 333314"/>
                <a:gd name="connsiteX2" fmla="*/ 222184 w 223052"/>
                <a:gd name="connsiteY2" fmla="*/ 99675 h 333314"/>
                <a:gd name="connsiteX3" fmla="*/ 155748 w 223052"/>
                <a:gd name="connsiteY3" fmla="*/ 309157 h 333314"/>
                <a:gd name="connsiteX4" fmla="*/ 968 w 223052"/>
                <a:gd name="connsiteY4" fmla="*/ 328208 h 333314"/>
                <a:gd name="connsiteX5" fmla="*/ 112218 w 223052"/>
                <a:gd name="connsiteY5" fmla="*/ 199350 h 333314"/>
                <a:gd name="connsiteX6" fmla="*/ 43829 w 223052"/>
                <a:gd name="connsiteY6" fmla="*/ 182951 h 333314"/>
                <a:gd name="connsiteX7" fmla="*/ 2252 w 223052"/>
                <a:gd name="connsiteY7" fmla="*/ 99675 h 333314"/>
                <a:gd name="connsiteX0" fmla="*/ 2252 w 223052"/>
                <a:gd name="connsiteY0" fmla="*/ 99675 h 354506"/>
                <a:gd name="connsiteX1" fmla="*/ 112218 w 223052"/>
                <a:gd name="connsiteY1" fmla="*/ 0 h 354506"/>
                <a:gd name="connsiteX2" fmla="*/ 222184 w 223052"/>
                <a:gd name="connsiteY2" fmla="*/ 99675 h 354506"/>
                <a:gd name="connsiteX3" fmla="*/ 155748 w 223052"/>
                <a:gd name="connsiteY3" fmla="*/ 309157 h 354506"/>
                <a:gd name="connsiteX4" fmla="*/ 12874 w 223052"/>
                <a:gd name="connsiteY4" fmla="*/ 354402 h 354506"/>
                <a:gd name="connsiteX5" fmla="*/ 112218 w 223052"/>
                <a:gd name="connsiteY5" fmla="*/ 199350 h 354506"/>
                <a:gd name="connsiteX6" fmla="*/ 43829 w 223052"/>
                <a:gd name="connsiteY6" fmla="*/ 182951 h 354506"/>
                <a:gd name="connsiteX7" fmla="*/ 2252 w 223052"/>
                <a:gd name="connsiteY7" fmla="*/ 99675 h 354506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0845 w 241645"/>
                <a:gd name="connsiteY0" fmla="*/ 99675 h 330631"/>
                <a:gd name="connsiteX1" fmla="*/ 130811 w 241645"/>
                <a:gd name="connsiteY1" fmla="*/ 0 h 330631"/>
                <a:gd name="connsiteX2" fmla="*/ 240777 w 241645"/>
                <a:gd name="connsiteY2" fmla="*/ 99675 h 330631"/>
                <a:gd name="connsiteX3" fmla="*/ 174341 w 241645"/>
                <a:gd name="connsiteY3" fmla="*/ 309157 h 330631"/>
                <a:gd name="connsiteX4" fmla="*/ 511 w 241645"/>
                <a:gd name="connsiteY4" fmla="*/ 321064 h 330631"/>
                <a:gd name="connsiteX5" fmla="*/ 130811 w 241645"/>
                <a:gd name="connsiteY5" fmla="*/ 199350 h 330631"/>
                <a:gd name="connsiteX6" fmla="*/ 62422 w 241645"/>
                <a:gd name="connsiteY6" fmla="*/ 182951 h 330631"/>
                <a:gd name="connsiteX7" fmla="*/ 20845 w 241645"/>
                <a:gd name="connsiteY7" fmla="*/ 99675 h 330631"/>
                <a:gd name="connsiteX0" fmla="*/ 21758 w 242558"/>
                <a:gd name="connsiteY0" fmla="*/ 99675 h 350054"/>
                <a:gd name="connsiteX1" fmla="*/ 131724 w 242558"/>
                <a:gd name="connsiteY1" fmla="*/ 0 h 350054"/>
                <a:gd name="connsiteX2" fmla="*/ 241690 w 242558"/>
                <a:gd name="connsiteY2" fmla="*/ 99675 h 350054"/>
                <a:gd name="connsiteX3" fmla="*/ 175254 w 242558"/>
                <a:gd name="connsiteY3" fmla="*/ 309157 h 350054"/>
                <a:gd name="connsiteX4" fmla="*/ 1424 w 242558"/>
                <a:gd name="connsiteY4" fmla="*/ 321064 h 350054"/>
                <a:gd name="connsiteX5" fmla="*/ 131724 w 242558"/>
                <a:gd name="connsiteY5" fmla="*/ 199350 h 350054"/>
                <a:gd name="connsiteX6" fmla="*/ 63335 w 242558"/>
                <a:gd name="connsiteY6" fmla="*/ 182951 h 350054"/>
                <a:gd name="connsiteX7" fmla="*/ 21758 w 242558"/>
                <a:gd name="connsiteY7" fmla="*/ 99675 h 350054"/>
                <a:gd name="connsiteX0" fmla="*/ 2253 w 223053"/>
                <a:gd name="connsiteY0" fmla="*/ 99675 h 364740"/>
                <a:gd name="connsiteX1" fmla="*/ 112219 w 223053"/>
                <a:gd name="connsiteY1" fmla="*/ 0 h 364740"/>
                <a:gd name="connsiteX2" fmla="*/ 222185 w 223053"/>
                <a:gd name="connsiteY2" fmla="*/ 99675 h 364740"/>
                <a:gd name="connsiteX3" fmla="*/ 155749 w 223053"/>
                <a:gd name="connsiteY3" fmla="*/ 309157 h 364740"/>
                <a:gd name="connsiteX4" fmla="*/ 20019 w 223053"/>
                <a:gd name="connsiteY4" fmla="*/ 342495 h 364740"/>
                <a:gd name="connsiteX5" fmla="*/ 112219 w 223053"/>
                <a:gd name="connsiteY5" fmla="*/ 199350 h 364740"/>
                <a:gd name="connsiteX6" fmla="*/ 43830 w 223053"/>
                <a:gd name="connsiteY6" fmla="*/ 182951 h 364740"/>
                <a:gd name="connsiteX7" fmla="*/ 2253 w 223053"/>
                <a:gd name="connsiteY7" fmla="*/ 99675 h 364740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56275"/>
                <a:gd name="connsiteX1" fmla="*/ 112219 w 223053"/>
                <a:gd name="connsiteY1" fmla="*/ 0 h 356275"/>
                <a:gd name="connsiteX2" fmla="*/ 222185 w 223053"/>
                <a:gd name="connsiteY2" fmla="*/ 99675 h 356275"/>
                <a:gd name="connsiteX3" fmla="*/ 155749 w 223053"/>
                <a:gd name="connsiteY3" fmla="*/ 309157 h 356275"/>
                <a:gd name="connsiteX4" fmla="*/ 20019 w 223053"/>
                <a:gd name="connsiteY4" fmla="*/ 342495 h 356275"/>
                <a:gd name="connsiteX5" fmla="*/ 112219 w 223053"/>
                <a:gd name="connsiteY5" fmla="*/ 199350 h 356275"/>
                <a:gd name="connsiteX6" fmla="*/ 43830 w 223053"/>
                <a:gd name="connsiteY6" fmla="*/ 182951 h 356275"/>
                <a:gd name="connsiteX7" fmla="*/ 2253 w 223053"/>
                <a:gd name="connsiteY7" fmla="*/ 99675 h 356275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46560"/>
                <a:gd name="connsiteX1" fmla="*/ 112219 w 223053"/>
                <a:gd name="connsiteY1" fmla="*/ 0 h 346560"/>
                <a:gd name="connsiteX2" fmla="*/ 222185 w 223053"/>
                <a:gd name="connsiteY2" fmla="*/ 99675 h 346560"/>
                <a:gd name="connsiteX3" fmla="*/ 155749 w 223053"/>
                <a:gd name="connsiteY3" fmla="*/ 309157 h 346560"/>
                <a:gd name="connsiteX4" fmla="*/ 20019 w 223053"/>
                <a:gd name="connsiteY4" fmla="*/ 342495 h 346560"/>
                <a:gd name="connsiteX5" fmla="*/ 29544 w 223053"/>
                <a:gd name="connsiteY5" fmla="*/ 266296 h 346560"/>
                <a:gd name="connsiteX6" fmla="*/ 112219 w 223053"/>
                <a:gd name="connsiteY6" fmla="*/ 199350 h 346560"/>
                <a:gd name="connsiteX7" fmla="*/ 43830 w 223053"/>
                <a:gd name="connsiteY7" fmla="*/ 182951 h 346560"/>
                <a:gd name="connsiteX8" fmla="*/ 2253 w 223053"/>
                <a:gd name="connsiteY8" fmla="*/ 99675 h 346560"/>
                <a:gd name="connsiteX0" fmla="*/ 2253 w 223053"/>
                <a:gd name="connsiteY0" fmla="*/ 99675 h 360917"/>
                <a:gd name="connsiteX1" fmla="*/ 112219 w 223053"/>
                <a:gd name="connsiteY1" fmla="*/ 0 h 360917"/>
                <a:gd name="connsiteX2" fmla="*/ 222185 w 223053"/>
                <a:gd name="connsiteY2" fmla="*/ 99675 h 360917"/>
                <a:gd name="connsiteX3" fmla="*/ 155749 w 223053"/>
                <a:gd name="connsiteY3" fmla="*/ 309157 h 360917"/>
                <a:gd name="connsiteX4" fmla="*/ 34306 w 223053"/>
                <a:gd name="connsiteY4" fmla="*/ 359164 h 360917"/>
                <a:gd name="connsiteX5" fmla="*/ 29544 w 223053"/>
                <a:gd name="connsiteY5" fmla="*/ 266296 h 360917"/>
                <a:gd name="connsiteX6" fmla="*/ 112219 w 223053"/>
                <a:gd name="connsiteY6" fmla="*/ 199350 h 360917"/>
                <a:gd name="connsiteX7" fmla="*/ 43830 w 223053"/>
                <a:gd name="connsiteY7" fmla="*/ 182951 h 360917"/>
                <a:gd name="connsiteX8" fmla="*/ 2253 w 223053"/>
                <a:gd name="connsiteY8" fmla="*/ 99675 h 360917"/>
                <a:gd name="connsiteX0" fmla="*/ 2253 w 223053"/>
                <a:gd name="connsiteY0" fmla="*/ 99675 h 360520"/>
                <a:gd name="connsiteX1" fmla="*/ 112219 w 223053"/>
                <a:gd name="connsiteY1" fmla="*/ 0 h 360520"/>
                <a:gd name="connsiteX2" fmla="*/ 222185 w 223053"/>
                <a:gd name="connsiteY2" fmla="*/ 99675 h 360520"/>
                <a:gd name="connsiteX3" fmla="*/ 155749 w 223053"/>
                <a:gd name="connsiteY3" fmla="*/ 309157 h 360520"/>
                <a:gd name="connsiteX4" fmla="*/ 34306 w 223053"/>
                <a:gd name="connsiteY4" fmla="*/ 359164 h 360520"/>
                <a:gd name="connsiteX5" fmla="*/ 22400 w 223053"/>
                <a:gd name="connsiteY5" fmla="*/ 273440 h 360520"/>
                <a:gd name="connsiteX6" fmla="*/ 112219 w 223053"/>
                <a:gd name="connsiteY6" fmla="*/ 199350 h 360520"/>
                <a:gd name="connsiteX7" fmla="*/ 43830 w 223053"/>
                <a:gd name="connsiteY7" fmla="*/ 182951 h 360520"/>
                <a:gd name="connsiteX8" fmla="*/ 2253 w 223053"/>
                <a:gd name="connsiteY8" fmla="*/ 99675 h 360520"/>
                <a:gd name="connsiteX0" fmla="*/ 2253 w 223053"/>
                <a:gd name="connsiteY0" fmla="*/ 99675 h 359980"/>
                <a:gd name="connsiteX1" fmla="*/ 112219 w 223053"/>
                <a:gd name="connsiteY1" fmla="*/ 0 h 359980"/>
                <a:gd name="connsiteX2" fmla="*/ 222185 w 223053"/>
                <a:gd name="connsiteY2" fmla="*/ 99675 h 359980"/>
                <a:gd name="connsiteX3" fmla="*/ 155749 w 223053"/>
                <a:gd name="connsiteY3" fmla="*/ 309157 h 359980"/>
                <a:gd name="connsiteX4" fmla="*/ 34306 w 223053"/>
                <a:gd name="connsiteY4" fmla="*/ 359164 h 359980"/>
                <a:gd name="connsiteX5" fmla="*/ 969 w 223053"/>
                <a:gd name="connsiteY5" fmla="*/ 335352 h 359980"/>
                <a:gd name="connsiteX6" fmla="*/ 22400 w 223053"/>
                <a:gd name="connsiteY6" fmla="*/ 273440 h 359980"/>
                <a:gd name="connsiteX7" fmla="*/ 112219 w 223053"/>
                <a:gd name="connsiteY7" fmla="*/ 199350 h 359980"/>
                <a:gd name="connsiteX8" fmla="*/ 43830 w 223053"/>
                <a:gd name="connsiteY8" fmla="*/ 182951 h 359980"/>
                <a:gd name="connsiteX9" fmla="*/ 2253 w 223053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631 w 222431"/>
                <a:gd name="connsiteY0" fmla="*/ 99675 h 359980"/>
                <a:gd name="connsiteX1" fmla="*/ 111597 w 222431"/>
                <a:gd name="connsiteY1" fmla="*/ 0 h 359980"/>
                <a:gd name="connsiteX2" fmla="*/ 221563 w 222431"/>
                <a:gd name="connsiteY2" fmla="*/ 99675 h 359980"/>
                <a:gd name="connsiteX3" fmla="*/ 155127 w 222431"/>
                <a:gd name="connsiteY3" fmla="*/ 309157 h 359980"/>
                <a:gd name="connsiteX4" fmla="*/ 33684 w 222431"/>
                <a:gd name="connsiteY4" fmla="*/ 359164 h 359980"/>
                <a:gd name="connsiteX5" fmla="*/ 347 w 222431"/>
                <a:gd name="connsiteY5" fmla="*/ 335352 h 359980"/>
                <a:gd name="connsiteX6" fmla="*/ 21778 w 222431"/>
                <a:gd name="connsiteY6" fmla="*/ 273440 h 359980"/>
                <a:gd name="connsiteX7" fmla="*/ 111597 w 222431"/>
                <a:gd name="connsiteY7" fmla="*/ 199350 h 359980"/>
                <a:gd name="connsiteX8" fmla="*/ 43208 w 222431"/>
                <a:gd name="connsiteY8" fmla="*/ 182951 h 359980"/>
                <a:gd name="connsiteX9" fmla="*/ 1631 w 222431"/>
                <a:gd name="connsiteY9" fmla="*/ 99675 h 359980"/>
                <a:gd name="connsiteX0" fmla="*/ 18071 w 238871"/>
                <a:gd name="connsiteY0" fmla="*/ 99675 h 359178"/>
                <a:gd name="connsiteX1" fmla="*/ 128037 w 238871"/>
                <a:gd name="connsiteY1" fmla="*/ 0 h 359178"/>
                <a:gd name="connsiteX2" fmla="*/ 238003 w 238871"/>
                <a:gd name="connsiteY2" fmla="*/ 99675 h 359178"/>
                <a:gd name="connsiteX3" fmla="*/ 171567 w 238871"/>
                <a:gd name="connsiteY3" fmla="*/ 309157 h 359178"/>
                <a:gd name="connsiteX4" fmla="*/ 50124 w 238871"/>
                <a:gd name="connsiteY4" fmla="*/ 359164 h 359178"/>
                <a:gd name="connsiteX5" fmla="*/ 119 w 238871"/>
                <a:gd name="connsiteY5" fmla="*/ 313920 h 359178"/>
                <a:gd name="connsiteX6" fmla="*/ 38218 w 238871"/>
                <a:gd name="connsiteY6" fmla="*/ 273440 h 359178"/>
                <a:gd name="connsiteX7" fmla="*/ 128037 w 238871"/>
                <a:gd name="connsiteY7" fmla="*/ 199350 h 359178"/>
                <a:gd name="connsiteX8" fmla="*/ 59648 w 238871"/>
                <a:gd name="connsiteY8" fmla="*/ 182951 h 359178"/>
                <a:gd name="connsiteX9" fmla="*/ 18071 w 238871"/>
                <a:gd name="connsiteY9" fmla="*/ 99675 h 359178"/>
                <a:gd name="connsiteX0" fmla="*/ 18446 w 239246"/>
                <a:gd name="connsiteY0" fmla="*/ 99675 h 360543"/>
                <a:gd name="connsiteX1" fmla="*/ 128412 w 239246"/>
                <a:gd name="connsiteY1" fmla="*/ 0 h 360543"/>
                <a:gd name="connsiteX2" fmla="*/ 238378 w 239246"/>
                <a:gd name="connsiteY2" fmla="*/ 99675 h 360543"/>
                <a:gd name="connsiteX3" fmla="*/ 171942 w 239246"/>
                <a:gd name="connsiteY3" fmla="*/ 309157 h 360543"/>
                <a:gd name="connsiteX4" fmla="*/ 50499 w 239246"/>
                <a:gd name="connsiteY4" fmla="*/ 359164 h 360543"/>
                <a:gd name="connsiteX5" fmla="*/ 494 w 239246"/>
                <a:gd name="connsiteY5" fmla="*/ 313920 h 360543"/>
                <a:gd name="connsiteX6" fmla="*/ 38593 w 239246"/>
                <a:gd name="connsiteY6" fmla="*/ 273440 h 360543"/>
                <a:gd name="connsiteX7" fmla="*/ 128412 w 239246"/>
                <a:gd name="connsiteY7" fmla="*/ 199350 h 360543"/>
                <a:gd name="connsiteX8" fmla="*/ 60023 w 239246"/>
                <a:gd name="connsiteY8" fmla="*/ 182951 h 360543"/>
                <a:gd name="connsiteX9" fmla="*/ 18446 w 239246"/>
                <a:gd name="connsiteY9" fmla="*/ 99675 h 360543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590"/>
                <a:gd name="connsiteY0" fmla="*/ 99675 h 368987"/>
                <a:gd name="connsiteX1" fmla="*/ 130756 w 241590"/>
                <a:gd name="connsiteY1" fmla="*/ 0 h 368987"/>
                <a:gd name="connsiteX2" fmla="*/ 240722 w 241590"/>
                <a:gd name="connsiteY2" fmla="*/ 99675 h 368987"/>
                <a:gd name="connsiteX3" fmla="*/ 174286 w 241590"/>
                <a:gd name="connsiteY3" fmla="*/ 309157 h 368987"/>
                <a:gd name="connsiteX4" fmla="*/ 52843 w 241590"/>
                <a:gd name="connsiteY4" fmla="*/ 359164 h 368987"/>
                <a:gd name="connsiteX5" fmla="*/ 457 w 241590"/>
                <a:gd name="connsiteY5" fmla="*/ 332970 h 368987"/>
                <a:gd name="connsiteX6" fmla="*/ 40937 w 241590"/>
                <a:gd name="connsiteY6" fmla="*/ 273440 h 368987"/>
                <a:gd name="connsiteX7" fmla="*/ 130756 w 241590"/>
                <a:gd name="connsiteY7" fmla="*/ 199350 h 368987"/>
                <a:gd name="connsiteX8" fmla="*/ 62367 w 241590"/>
                <a:gd name="connsiteY8" fmla="*/ 182951 h 368987"/>
                <a:gd name="connsiteX9" fmla="*/ 20790 w 241590"/>
                <a:gd name="connsiteY9" fmla="*/ 99675 h 368987"/>
                <a:gd name="connsiteX0" fmla="*/ 20790 w 241712"/>
                <a:gd name="connsiteY0" fmla="*/ 99675 h 338361"/>
                <a:gd name="connsiteX1" fmla="*/ 130756 w 241712"/>
                <a:gd name="connsiteY1" fmla="*/ 0 h 338361"/>
                <a:gd name="connsiteX2" fmla="*/ 240722 w 241712"/>
                <a:gd name="connsiteY2" fmla="*/ 99675 h 338361"/>
                <a:gd name="connsiteX3" fmla="*/ 174286 w 241712"/>
                <a:gd name="connsiteY3" fmla="*/ 309157 h 338361"/>
                <a:gd name="connsiteX4" fmla="*/ 457 w 241712"/>
                <a:gd name="connsiteY4" fmla="*/ 332970 h 338361"/>
                <a:gd name="connsiteX5" fmla="*/ 40937 w 241712"/>
                <a:gd name="connsiteY5" fmla="*/ 273440 h 338361"/>
                <a:gd name="connsiteX6" fmla="*/ 130756 w 241712"/>
                <a:gd name="connsiteY6" fmla="*/ 199350 h 338361"/>
                <a:gd name="connsiteX7" fmla="*/ 62367 w 241712"/>
                <a:gd name="connsiteY7" fmla="*/ 182951 h 338361"/>
                <a:gd name="connsiteX8" fmla="*/ 20790 w 241712"/>
                <a:gd name="connsiteY8" fmla="*/ 99675 h 338361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1949"/>
                <a:gd name="connsiteY0" fmla="*/ 99675 h 356152"/>
                <a:gd name="connsiteX1" fmla="*/ 130993 w 241949"/>
                <a:gd name="connsiteY1" fmla="*/ 0 h 356152"/>
                <a:gd name="connsiteX2" fmla="*/ 240959 w 241949"/>
                <a:gd name="connsiteY2" fmla="*/ 99675 h 356152"/>
                <a:gd name="connsiteX3" fmla="*/ 174523 w 241949"/>
                <a:gd name="connsiteY3" fmla="*/ 309157 h 356152"/>
                <a:gd name="connsiteX4" fmla="*/ 694 w 241949"/>
                <a:gd name="connsiteY4" fmla="*/ 332970 h 356152"/>
                <a:gd name="connsiteX5" fmla="*/ 41174 w 241949"/>
                <a:gd name="connsiteY5" fmla="*/ 273440 h 356152"/>
                <a:gd name="connsiteX6" fmla="*/ 130993 w 241949"/>
                <a:gd name="connsiteY6" fmla="*/ 199350 h 356152"/>
                <a:gd name="connsiteX7" fmla="*/ 62604 w 241949"/>
                <a:gd name="connsiteY7" fmla="*/ 182951 h 356152"/>
                <a:gd name="connsiteX8" fmla="*/ 21027 w 241949"/>
                <a:gd name="connsiteY8" fmla="*/ 99675 h 356152"/>
                <a:gd name="connsiteX0" fmla="*/ 21027 w 242226"/>
                <a:gd name="connsiteY0" fmla="*/ 99675 h 358621"/>
                <a:gd name="connsiteX1" fmla="*/ 130993 w 242226"/>
                <a:gd name="connsiteY1" fmla="*/ 0 h 358621"/>
                <a:gd name="connsiteX2" fmla="*/ 240959 w 242226"/>
                <a:gd name="connsiteY2" fmla="*/ 99675 h 358621"/>
                <a:gd name="connsiteX3" fmla="*/ 174523 w 242226"/>
                <a:gd name="connsiteY3" fmla="*/ 309157 h 358621"/>
                <a:gd name="connsiteX4" fmla="*/ 694 w 242226"/>
                <a:gd name="connsiteY4" fmla="*/ 332970 h 358621"/>
                <a:gd name="connsiteX5" fmla="*/ 41174 w 242226"/>
                <a:gd name="connsiteY5" fmla="*/ 273440 h 358621"/>
                <a:gd name="connsiteX6" fmla="*/ 130993 w 242226"/>
                <a:gd name="connsiteY6" fmla="*/ 199350 h 358621"/>
                <a:gd name="connsiteX7" fmla="*/ 62604 w 242226"/>
                <a:gd name="connsiteY7" fmla="*/ 182951 h 358621"/>
                <a:gd name="connsiteX8" fmla="*/ 21027 w 242226"/>
                <a:gd name="connsiteY8" fmla="*/ 99675 h 358621"/>
                <a:gd name="connsiteX0" fmla="*/ 25323 w 246522"/>
                <a:gd name="connsiteY0" fmla="*/ 99675 h 358621"/>
                <a:gd name="connsiteX1" fmla="*/ 135289 w 246522"/>
                <a:gd name="connsiteY1" fmla="*/ 0 h 358621"/>
                <a:gd name="connsiteX2" fmla="*/ 245255 w 246522"/>
                <a:gd name="connsiteY2" fmla="*/ 99675 h 358621"/>
                <a:gd name="connsiteX3" fmla="*/ 178819 w 246522"/>
                <a:gd name="connsiteY3" fmla="*/ 309157 h 358621"/>
                <a:gd name="connsiteX4" fmla="*/ 4990 w 246522"/>
                <a:gd name="connsiteY4" fmla="*/ 332970 h 358621"/>
                <a:gd name="connsiteX5" fmla="*/ 45470 w 246522"/>
                <a:gd name="connsiteY5" fmla="*/ 273440 h 358621"/>
                <a:gd name="connsiteX6" fmla="*/ 135289 w 246522"/>
                <a:gd name="connsiteY6" fmla="*/ 199350 h 358621"/>
                <a:gd name="connsiteX7" fmla="*/ 66900 w 246522"/>
                <a:gd name="connsiteY7" fmla="*/ 182951 h 358621"/>
                <a:gd name="connsiteX8" fmla="*/ 25323 w 246522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1097 w 242296"/>
                <a:gd name="connsiteY0" fmla="*/ 99675 h 358621"/>
                <a:gd name="connsiteX1" fmla="*/ 131063 w 242296"/>
                <a:gd name="connsiteY1" fmla="*/ 0 h 358621"/>
                <a:gd name="connsiteX2" fmla="*/ 241029 w 242296"/>
                <a:gd name="connsiteY2" fmla="*/ 99675 h 358621"/>
                <a:gd name="connsiteX3" fmla="*/ 174593 w 242296"/>
                <a:gd name="connsiteY3" fmla="*/ 309157 h 358621"/>
                <a:gd name="connsiteX4" fmla="*/ 764 w 242296"/>
                <a:gd name="connsiteY4" fmla="*/ 332970 h 358621"/>
                <a:gd name="connsiteX5" fmla="*/ 41244 w 242296"/>
                <a:gd name="connsiteY5" fmla="*/ 273440 h 358621"/>
                <a:gd name="connsiteX6" fmla="*/ 131063 w 242296"/>
                <a:gd name="connsiteY6" fmla="*/ 199350 h 358621"/>
                <a:gd name="connsiteX7" fmla="*/ 62674 w 242296"/>
                <a:gd name="connsiteY7" fmla="*/ 182951 h 358621"/>
                <a:gd name="connsiteX8" fmla="*/ 21097 w 242296"/>
                <a:gd name="connsiteY8" fmla="*/ 99675 h 358621"/>
                <a:gd name="connsiteX0" fmla="*/ 22259 w 243458"/>
                <a:gd name="connsiteY0" fmla="*/ 99675 h 358621"/>
                <a:gd name="connsiteX1" fmla="*/ 132225 w 243458"/>
                <a:gd name="connsiteY1" fmla="*/ 0 h 358621"/>
                <a:gd name="connsiteX2" fmla="*/ 242191 w 243458"/>
                <a:gd name="connsiteY2" fmla="*/ 99675 h 358621"/>
                <a:gd name="connsiteX3" fmla="*/ 175755 w 243458"/>
                <a:gd name="connsiteY3" fmla="*/ 309157 h 358621"/>
                <a:gd name="connsiteX4" fmla="*/ 1926 w 243458"/>
                <a:gd name="connsiteY4" fmla="*/ 332970 h 358621"/>
                <a:gd name="connsiteX5" fmla="*/ 42406 w 243458"/>
                <a:gd name="connsiteY5" fmla="*/ 273440 h 358621"/>
                <a:gd name="connsiteX6" fmla="*/ 132225 w 243458"/>
                <a:gd name="connsiteY6" fmla="*/ 199350 h 358621"/>
                <a:gd name="connsiteX7" fmla="*/ 63836 w 243458"/>
                <a:gd name="connsiteY7" fmla="*/ 182951 h 358621"/>
                <a:gd name="connsiteX8" fmla="*/ 22259 w 243458"/>
                <a:gd name="connsiteY8" fmla="*/ 99675 h 35862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1934"/>
                <a:gd name="connsiteY0" fmla="*/ 99675 h 357471"/>
                <a:gd name="connsiteX1" fmla="*/ 131160 w 241934"/>
                <a:gd name="connsiteY1" fmla="*/ 0 h 357471"/>
                <a:gd name="connsiteX2" fmla="*/ 241126 w 241934"/>
                <a:gd name="connsiteY2" fmla="*/ 99675 h 357471"/>
                <a:gd name="connsiteX3" fmla="*/ 174690 w 241934"/>
                <a:gd name="connsiteY3" fmla="*/ 309157 h 357471"/>
                <a:gd name="connsiteX4" fmla="*/ 58010 w 241934"/>
                <a:gd name="connsiteY4" fmla="*/ 356783 h 357471"/>
                <a:gd name="connsiteX5" fmla="*/ 861 w 241934"/>
                <a:gd name="connsiteY5" fmla="*/ 332970 h 357471"/>
                <a:gd name="connsiteX6" fmla="*/ 41341 w 241934"/>
                <a:gd name="connsiteY6" fmla="*/ 273440 h 357471"/>
                <a:gd name="connsiteX7" fmla="*/ 131160 w 241934"/>
                <a:gd name="connsiteY7" fmla="*/ 199350 h 357471"/>
                <a:gd name="connsiteX8" fmla="*/ 62771 w 241934"/>
                <a:gd name="connsiteY8" fmla="*/ 182951 h 357471"/>
                <a:gd name="connsiteX9" fmla="*/ 21194 w 241934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62771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58008 w 242239"/>
                <a:gd name="connsiteY8" fmla="*/ 182951 h 357471"/>
                <a:gd name="connsiteX9" fmla="*/ 21194 w 242239"/>
                <a:gd name="connsiteY9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1194 w 242239"/>
                <a:gd name="connsiteY0" fmla="*/ 99675 h 357471"/>
                <a:gd name="connsiteX1" fmla="*/ 131160 w 242239"/>
                <a:gd name="connsiteY1" fmla="*/ 0 h 357471"/>
                <a:gd name="connsiteX2" fmla="*/ 241126 w 242239"/>
                <a:gd name="connsiteY2" fmla="*/ 99675 h 357471"/>
                <a:gd name="connsiteX3" fmla="*/ 174690 w 242239"/>
                <a:gd name="connsiteY3" fmla="*/ 309157 h 357471"/>
                <a:gd name="connsiteX4" fmla="*/ 58010 w 242239"/>
                <a:gd name="connsiteY4" fmla="*/ 356783 h 357471"/>
                <a:gd name="connsiteX5" fmla="*/ 861 w 242239"/>
                <a:gd name="connsiteY5" fmla="*/ 332970 h 357471"/>
                <a:gd name="connsiteX6" fmla="*/ 41341 w 242239"/>
                <a:gd name="connsiteY6" fmla="*/ 273440 h 357471"/>
                <a:gd name="connsiteX7" fmla="*/ 131160 w 242239"/>
                <a:gd name="connsiteY7" fmla="*/ 199350 h 357471"/>
                <a:gd name="connsiteX8" fmla="*/ 21194 w 242239"/>
                <a:gd name="connsiteY8" fmla="*/ 99675 h 357471"/>
                <a:gd name="connsiteX0" fmla="*/ 28338 w 242239"/>
                <a:gd name="connsiteY0" fmla="*/ 121280 h 357645"/>
                <a:gd name="connsiteX1" fmla="*/ 131160 w 242239"/>
                <a:gd name="connsiteY1" fmla="*/ 174 h 357645"/>
                <a:gd name="connsiteX2" fmla="*/ 241126 w 242239"/>
                <a:gd name="connsiteY2" fmla="*/ 99849 h 357645"/>
                <a:gd name="connsiteX3" fmla="*/ 174690 w 242239"/>
                <a:gd name="connsiteY3" fmla="*/ 309331 h 357645"/>
                <a:gd name="connsiteX4" fmla="*/ 58010 w 242239"/>
                <a:gd name="connsiteY4" fmla="*/ 356957 h 357645"/>
                <a:gd name="connsiteX5" fmla="*/ 861 w 242239"/>
                <a:gd name="connsiteY5" fmla="*/ 333144 h 357645"/>
                <a:gd name="connsiteX6" fmla="*/ 41341 w 242239"/>
                <a:gd name="connsiteY6" fmla="*/ 273614 h 357645"/>
                <a:gd name="connsiteX7" fmla="*/ 131160 w 242239"/>
                <a:gd name="connsiteY7" fmla="*/ 199524 h 357645"/>
                <a:gd name="connsiteX8" fmla="*/ 28338 w 242239"/>
                <a:gd name="connsiteY8" fmla="*/ 121280 h 357645"/>
                <a:gd name="connsiteX0" fmla="*/ 28338 w 241126"/>
                <a:gd name="connsiteY0" fmla="*/ 121327 h 357692"/>
                <a:gd name="connsiteX1" fmla="*/ 131160 w 241126"/>
                <a:gd name="connsiteY1" fmla="*/ 221 h 357692"/>
                <a:gd name="connsiteX2" fmla="*/ 241126 w 241126"/>
                <a:gd name="connsiteY2" fmla="*/ 99896 h 357692"/>
                <a:gd name="connsiteX3" fmla="*/ 174690 w 241126"/>
                <a:gd name="connsiteY3" fmla="*/ 309378 h 357692"/>
                <a:gd name="connsiteX4" fmla="*/ 58010 w 241126"/>
                <a:gd name="connsiteY4" fmla="*/ 357004 h 357692"/>
                <a:gd name="connsiteX5" fmla="*/ 861 w 241126"/>
                <a:gd name="connsiteY5" fmla="*/ 333191 h 357692"/>
                <a:gd name="connsiteX6" fmla="*/ 41341 w 241126"/>
                <a:gd name="connsiteY6" fmla="*/ 273661 h 357692"/>
                <a:gd name="connsiteX7" fmla="*/ 131160 w 241126"/>
                <a:gd name="connsiteY7" fmla="*/ 199571 h 357692"/>
                <a:gd name="connsiteX8" fmla="*/ 28338 w 241126"/>
                <a:gd name="connsiteY8" fmla="*/ 121327 h 357692"/>
                <a:gd name="connsiteX0" fmla="*/ 28338 w 241126"/>
                <a:gd name="connsiteY0" fmla="*/ 121134 h 357499"/>
                <a:gd name="connsiteX1" fmla="*/ 131160 w 241126"/>
                <a:gd name="connsiteY1" fmla="*/ 28 h 357499"/>
                <a:gd name="connsiteX2" fmla="*/ 241126 w 241126"/>
                <a:gd name="connsiteY2" fmla="*/ 99703 h 357499"/>
                <a:gd name="connsiteX3" fmla="*/ 174690 w 241126"/>
                <a:gd name="connsiteY3" fmla="*/ 309185 h 357499"/>
                <a:gd name="connsiteX4" fmla="*/ 58010 w 241126"/>
                <a:gd name="connsiteY4" fmla="*/ 356811 h 357499"/>
                <a:gd name="connsiteX5" fmla="*/ 861 w 241126"/>
                <a:gd name="connsiteY5" fmla="*/ 332998 h 357499"/>
                <a:gd name="connsiteX6" fmla="*/ 41341 w 241126"/>
                <a:gd name="connsiteY6" fmla="*/ 273468 h 357499"/>
                <a:gd name="connsiteX7" fmla="*/ 131160 w 241126"/>
                <a:gd name="connsiteY7" fmla="*/ 199378 h 357499"/>
                <a:gd name="connsiteX8" fmla="*/ 28338 w 241126"/>
                <a:gd name="connsiteY8" fmla="*/ 121134 h 35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126" h="357499">
                  <a:moveTo>
                    <a:pt x="28338" y="121134"/>
                  </a:moveTo>
                  <a:cubicBezTo>
                    <a:pt x="23576" y="42665"/>
                    <a:pt x="76645" y="1218"/>
                    <a:pt x="131160" y="28"/>
                  </a:cubicBezTo>
                  <a:cubicBezTo>
                    <a:pt x="185675" y="-1162"/>
                    <a:pt x="241015" y="36271"/>
                    <a:pt x="241126" y="99703"/>
                  </a:cubicBezTo>
                  <a:cubicBezTo>
                    <a:pt x="241237" y="163135"/>
                    <a:pt x="219496" y="261571"/>
                    <a:pt x="174690" y="309185"/>
                  </a:cubicBezTo>
                  <a:cubicBezTo>
                    <a:pt x="138637" y="347497"/>
                    <a:pt x="86981" y="352842"/>
                    <a:pt x="58010" y="356811"/>
                  </a:cubicBezTo>
                  <a:cubicBezTo>
                    <a:pt x="29039" y="360780"/>
                    <a:pt x="3639" y="346889"/>
                    <a:pt x="861" y="332998"/>
                  </a:cubicBezTo>
                  <a:cubicBezTo>
                    <a:pt x="-1917" y="319108"/>
                    <a:pt x="-246" y="273738"/>
                    <a:pt x="41341" y="273468"/>
                  </a:cubicBezTo>
                  <a:cubicBezTo>
                    <a:pt x="109465" y="273026"/>
                    <a:pt x="128779" y="213269"/>
                    <a:pt x="131160" y="199378"/>
                  </a:cubicBezTo>
                  <a:cubicBezTo>
                    <a:pt x="127802" y="170417"/>
                    <a:pt x="33100" y="199603"/>
                    <a:pt x="28338" y="121134"/>
                  </a:cubicBezTo>
                  <a:close/>
                </a:path>
              </a:pathLst>
            </a:custGeom>
            <a:solidFill>
              <a:srgbClr val="00FFFF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Century Gothic" panose="020B0502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EC38E40D-BAAE-4D24-8B1B-638ADBC93481}"/>
                </a:ext>
              </a:extLst>
            </p:cNvPr>
            <p:cNvSpPr/>
            <p:nvPr/>
          </p:nvSpPr>
          <p:spPr>
            <a:xfrm>
              <a:off x="8928390" y="3413516"/>
              <a:ext cx="56585" cy="5840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11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6"/>
    </mc:Choice>
    <mc:Fallback xmlns="">
      <p:transition spd="slow" advTm="825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611</Words>
  <Application>Microsoft Office PowerPoint</Application>
  <PresentationFormat>Widescreen</PresentationFormat>
  <Paragraphs>207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cronin</dc:creator>
  <cp:lastModifiedBy>lynn cronin</cp:lastModifiedBy>
  <cp:revision>39</cp:revision>
  <dcterms:created xsi:type="dcterms:W3CDTF">2020-09-15T15:12:27Z</dcterms:created>
  <dcterms:modified xsi:type="dcterms:W3CDTF">2020-09-21T18:47:47Z</dcterms:modified>
</cp:coreProperties>
</file>