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1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6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0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6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9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8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FD1F-BBFD-4F32-B6CF-56B1D38018C8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55EB-8DE7-4E47-B7D2-60273001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3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tragen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61060"/>
              </p:ext>
            </p:extLst>
          </p:nvPr>
        </p:nvGraphicFramePr>
        <p:xfrm>
          <a:off x="1314450" y="1524000"/>
          <a:ext cx="9448800" cy="4343400"/>
        </p:xfrm>
        <a:graphic>
          <a:graphicData uri="http://schemas.openxmlformats.org/drawingml/2006/table">
            <a:tbl>
              <a:tblPr/>
              <a:tblGrid>
                <a:gridCol w="9448800"/>
              </a:tblGrid>
              <a:tr h="434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FF0000"/>
                </a:solidFill>
                <a:latin typeface="+mn-lt"/>
              </a:rPr>
              <a:t>Stem Change Verbs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90688"/>
            <a:ext cx="177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To Sleep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52900" y="1690688"/>
            <a:ext cx="1769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schlafen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58849" y="1690688"/>
            <a:ext cx="137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 → ä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9924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schlafe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971024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du </a:t>
            </a:r>
            <a:r>
              <a:rPr lang="en-US" sz="3600" b="1" dirty="0" err="1" smtClean="0"/>
              <a:t>schläfst</a:t>
            </a:r>
            <a:endParaRPr lang="en-US" sz="3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49405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sie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schläft</a:t>
            </a:r>
            <a:endParaRPr lang="en-US" sz="36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396943" y="29924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wir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schlafen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96943" y="3972613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ihr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schlaft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6943" y="4952787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schlafen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6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61060"/>
              </p:ext>
            </p:extLst>
          </p:nvPr>
        </p:nvGraphicFramePr>
        <p:xfrm>
          <a:off x="1314450" y="1524000"/>
          <a:ext cx="9448800" cy="4343400"/>
        </p:xfrm>
        <a:graphic>
          <a:graphicData uri="http://schemas.openxmlformats.org/drawingml/2006/table">
            <a:tbl>
              <a:tblPr/>
              <a:tblGrid>
                <a:gridCol w="9448800"/>
              </a:tblGrid>
              <a:tr h="434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FF0000"/>
                </a:solidFill>
                <a:latin typeface="+mn-lt"/>
              </a:rPr>
              <a:t>Stem Change Verbs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90688"/>
            <a:ext cx="1483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To Run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52900" y="1690688"/>
            <a:ext cx="1393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laufen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58849" y="1690688"/>
            <a:ext cx="137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 → ä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9924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laufe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971024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du </a:t>
            </a:r>
            <a:r>
              <a:rPr lang="en-US" sz="3600" b="1" dirty="0" err="1" smtClean="0"/>
              <a:t>läufst</a:t>
            </a:r>
            <a:endParaRPr lang="en-US" sz="3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49405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sie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läuft</a:t>
            </a:r>
            <a:endParaRPr lang="en-US" sz="36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396943" y="29924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wir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laufen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96943" y="3972613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ihr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lauft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6943" y="4952787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laufen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367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61060"/>
              </p:ext>
            </p:extLst>
          </p:nvPr>
        </p:nvGraphicFramePr>
        <p:xfrm>
          <a:off x="1314450" y="1524000"/>
          <a:ext cx="9448800" cy="4343400"/>
        </p:xfrm>
        <a:graphic>
          <a:graphicData uri="http://schemas.openxmlformats.org/drawingml/2006/table">
            <a:tbl>
              <a:tblPr/>
              <a:tblGrid>
                <a:gridCol w="9448800"/>
              </a:tblGrid>
              <a:tr h="434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FF0000"/>
                </a:solidFill>
                <a:latin typeface="+mn-lt"/>
              </a:rPr>
              <a:t>Stem Change Verbs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90688"/>
            <a:ext cx="1752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To Wear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52900" y="1690688"/>
            <a:ext cx="1421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tragen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58849" y="1690688"/>
            <a:ext cx="137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 → ä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9924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trage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971024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du </a:t>
            </a:r>
            <a:r>
              <a:rPr lang="en-US" sz="3600" b="1" dirty="0" err="1" smtClean="0"/>
              <a:t>trägst</a:t>
            </a:r>
            <a:endParaRPr lang="en-US" sz="3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49405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sie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trägt</a:t>
            </a:r>
            <a:endParaRPr lang="en-US" sz="36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396943" y="29924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wir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tragen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96943" y="3972613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ihr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tragt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6943" y="4952787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tragen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94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6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61060"/>
              </p:ext>
            </p:extLst>
          </p:nvPr>
        </p:nvGraphicFramePr>
        <p:xfrm>
          <a:off x="1314450" y="1524000"/>
          <a:ext cx="9448800" cy="4343400"/>
        </p:xfrm>
        <a:graphic>
          <a:graphicData uri="http://schemas.openxmlformats.org/drawingml/2006/table">
            <a:tbl>
              <a:tblPr/>
              <a:tblGrid>
                <a:gridCol w="9448800"/>
              </a:tblGrid>
              <a:tr h="434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FF0000"/>
                </a:solidFill>
                <a:latin typeface="+mn-lt"/>
              </a:rPr>
              <a:t>Stem Change Verbs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90688"/>
            <a:ext cx="155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To take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52900" y="1690688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nehmen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13351" y="169068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e →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9924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nehmen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971024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du </a:t>
            </a:r>
            <a:r>
              <a:rPr lang="en-US" sz="3600" b="1" dirty="0" err="1" smtClean="0"/>
              <a:t>nimmst</a:t>
            </a:r>
            <a:endParaRPr lang="en-US" sz="3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49405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sie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nimmt</a:t>
            </a:r>
            <a:endParaRPr lang="en-US" sz="36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396943" y="29924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wir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nehmen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96943" y="3972613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ihr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nehmt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6943" y="4952787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nehmen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39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6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amndeal.com/wp-content/uploads/2015/05/dress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8"/>
          <a:stretch/>
        </p:blipFill>
        <p:spPr bwMode="auto">
          <a:xfrm>
            <a:off x="1428438" y="419301"/>
            <a:ext cx="1791280" cy="56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amndeal.com/wp-content/uploads/2015/05/dress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r="59227"/>
          <a:stretch/>
        </p:blipFill>
        <p:spPr bwMode="auto">
          <a:xfrm>
            <a:off x="3896889" y="419301"/>
            <a:ext cx="1791280" cy="56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amndeal.com/wp-content/uploads/2015/05/dress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6" r="38432"/>
          <a:stretch/>
        </p:blipFill>
        <p:spPr bwMode="auto">
          <a:xfrm>
            <a:off x="6365340" y="419301"/>
            <a:ext cx="1791280" cy="56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amndeal.com/wp-content/uploads/2015/05/dress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6" r="-628"/>
          <a:stretch/>
        </p:blipFill>
        <p:spPr bwMode="auto">
          <a:xfrm>
            <a:off x="8833790" y="419301"/>
            <a:ext cx="1791280" cy="56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6077448"/>
            <a:ext cx="860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1                          2                           3                     4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80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mkupon.ru/inc/files/2014/11/18/97a783985e8e9f17f614bdbe33945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9" t="49914"/>
          <a:stretch/>
        </p:blipFill>
        <p:spPr bwMode="auto">
          <a:xfrm>
            <a:off x="9028090" y="478127"/>
            <a:ext cx="1814267" cy="56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amkupon.ru/inc/files/2014/11/18/97a783985e8e9f17f614bdbe33945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0" t="-361" r="15817" b="50275"/>
          <a:stretch/>
        </p:blipFill>
        <p:spPr bwMode="auto">
          <a:xfrm>
            <a:off x="6159292" y="478127"/>
            <a:ext cx="2305318" cy="56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amkupon.ru/inc/files/2014/11/18/97a783985e8e9f17f614bdbe33945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3" t="-112" r="236" b="50026"/>
          <a:stretch/>
        </p:blipFill>
        <p:spPr bwMode="auto">
          <a:xfrm>
            <a:off x="3781544" y="478127"/>
            <a:ext cx="1814267" cy="56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amkupon.ru/inc/files/2014/11/18/97a783985e8e9f17f614bdbe33945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49914" r="69777"/>
          <a:stretch/>
        </p:blipFill>
        <p:spPr bwMode="auto">
          <a:xfrm>
            <a:off x="1403796" y="478127"/>
            <a:ext cx="1814267" cy="56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9300" y="6077448"/>
            <a:ext cx="860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1                          2                           3                     4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722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ewkidscenter.com/images/10404307/c4c6e34fc8b60f574ebfc8c361d03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5" y="-381277"/>
            <a:ext cx="8164286" cy="61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38450" y="5905998"/>
            <a:ext cx="860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1                  2                      3                    4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24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650875"/>
            <a:ext cx="10515600" cy="5521325"/>
          </a:xfrm>
        </p:spPr>
        <p:txBody>
          <a:bodyPr>
            <a:normAutofit/>
          </a:bodyPr>
          <a:lstStyle/>
          <a:p>
            <a:pPr algn="ctr"/>
            <a:r>
              <a:rPr lang="de-DE" sz="8800" dirty="0"/>
              <a:t>Groß oder klein</a:t>
            </a:r>
            <a:r>
              <a:rPr lang="de-DE" sz="8800" dirty="0" smtClean="0"/>
              <a:t>?</a:t>
            </a:r>
            <a:br>
              <a:rPr lang="de-DE" sz="8800" dirty="0" smtClean="0"/>
            </a:b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1867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8450" y="5905998"/>
            <a:ext cx="860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1                                                              2            </a:t>
            </a:r>
            <a:endParaRPr lang="en-US" sz="3200" b="1" dirty="0"/>
          </a:p>
        </p:txBody>
      </p:sp>
      <p:pic>
        <p:nvPicPr>
          <p:cNvPr id="4098" name="Picture 2" descr="http://eblingroup.com/wp-content/uploads/2012/06/iStock_000000953303XSmall-19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304"/>
            <a:ext cx="3449447" cy="53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uccess.com/sites/default/files/main/articles/One-Size-Does-Not-Fit-All-ART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r="19724"/>
          <a:stretch/>
        </p:blipFill>
        <p:spPr bwMode="auto">
          <a:xfrm>
            <a:off x="13373100" y="1562002"/>
            <a:ext cx="38898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2.content.compendiumblog.com/uploads/user/b8bbc9ab-67b1-4a8e-ac5c-5811daa967bd/2bb476c3-b0e7-4db4-839b-c6e8d4f56c39/Image/f5fa4f381a4750c39779d7ac32865e9a/shirt_too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704076"/>
            <a:ext cx="4946650" cy="43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650875"/>
            <a:ext cx="10515600" cy="5521325"/>
          </a:xfrm>
        </p:spPr>
        <p:txBody>
          <a:bodyPr>
            <a:normAutofit/>
          </a:bodyPr>
          <a:lstStyle/>
          <a:p>
            <a:pPr algn="ctr"/>
            <a:r>
              <a:rPr lang="de-DE" sz="8800" dirty="0" smtClean="0"/>
              <a:t>Lang oder kurz?</a:t>
            </a:r>
            <a:r>
              <a:rPr lang="de-DE" sz="8800" dirty="0" smtClean="0"/>
              <a:t/>
            </a:r>
            <a:br>
              <a:rPr lang="de-DE" sz="8800" dirty="0" smtClean="0"/>
            </a:b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7521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8450" y="5905998"/>
            <a:ext cx="860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1                                                              2            </a:t>
            </a:r>
            <a:endParaRPr lang="en-US" sz="3200" b="1" dirty="0"/>
          </a:p>
        </p:txBody>
      </p:sp>
      <p:pic>
        <p:nvPicPr>
          <p:cNvPr id="4100" name="Picture 4" descr="http://www.success.com/sites/default/files/main/articles/One-Size-Does-Not-Fit-All-ART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r="19724"/>
          <a:stretch/>
        </p:blipFill>
        <p:spPr bwMode="auto">
          <a:xfrm>
            <a:off x="13373100" y="1562002"/>
            <a:ext cx="38898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alltalk1.files.wordpress.com/2013/11/tall-talk-sizing-up-clothes-dont-f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93" y="723801"/>
            <a:ext cx="2463282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cilogs.com/marketing_for_scientists/files/suits-that-fit-bad-too-big-too-smal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130" r="55088" b="6325"/>
          <a:stretch/>
        </p:blipFill>
        <p:spPr bwMode="auto">
          <a:xfrm>
            <a:off x="7790283" y="723801"/>
            <a:ext cx="2062909" cy="51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61060"/>
              </p:ext>
            </p:extLst>
          </p:nvPr>
        </p:nvGraphicFramePr>
        <p:xfrm>
          <a:off x="1314450" y="1524000"/>
          <a:ext cx="9448800" cy="4343400"/>
        </p:xfrm>
        <a:graphic>
          <a:graphicData uri="http://schemas.openxmlformats.org/drawingml/2006/table">
            <a:tbl>
              <a:tblPr/>
              <a:tblGrid>
                <a:gridCol w="9448800"/>
              </a:tblGrid>
              <a:tr h="434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FF0000"/>
                </a:solidFill>
                <a:latin typeface="+mn-lt"/>
              </a:rPr>
              <a:t>Stem Change Verbs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90688"/>
            <a:ext cx="1581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To Give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52900" y="1690688"/>
            <a:ext cx="13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geben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66864" y="1690688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e →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9924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gebe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971024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du </a:t>
            </a:r>
            <a:r>
              <a:rPr lang="en-US" sz="3600" b="1" dirty="0" err="1" smtClean="0"/>
              <a:t>gibst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49405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er</a:t>
            </a:r>
            <a:r>
              <a:rPr lang="en-US" sz="3600" b="1" dirty="0"/>
              <a:t> 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gibt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96943" y="29924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wir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geben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96943" y="3972613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ihr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gebst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6943" y="4952787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geben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034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6" grpId="0"/>
      <p:bldP spid="17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133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Was tragen sie? </vt:lpstr>
      <vt:lpstr>PowerPoint Presentation</vt:lpstr>
      <vt:lpstr>PowerPoint Presentation</vt:lpstr>
      <vt:lpstr>PowerPoint Presentation</vt:lpstr>
      <vt:lpstr>Groß oder klein? </vt:lpstr>
      <vt:lpstr>PowerPoint Presentation</vt:lpstr>
      <vt:lpstr>Lang oder kurz? </vt:lpstr>
      <vt:lpstr>PowerPoint Presentation</vt:lpstr>
      <vt:lpstr>Stem Change Verbs</vt:lpstr>
      <vt:lpstr>Stem Change Verbs</vt:lpstr>
      <vt:lpstr>Stem Change Verbs</vt:lpstr>
      <vt:lpstr>Stem Change Verbs</vt:lpstr>
      <vt:lpstr>Stem Change Verbs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tragen sie?</dc:title>
  <dc:creator>Microsoft account</dc:creator>
  <cp:lastModifiedBy>Microsoft account</cp:lastModifiedBy>
  <cp:revision>10</cp:revision>
  <dcterms:created xsi:type="dcterms:W3CDTF">2015-05-31T12:33:58Z</dcterms:created>
  <dcterms:modified xsi:type="dcterms:W3CDTF">2015-05-31T13:39:35Z</dcterms:modified>
</cp:coreProperties>
</file>