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4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268" r:id="rId17"/>
    <p:sldId id="271" r:id="rId18"/>
    <p:sldId id="295" r:id="rId19"/>
    <p:sldId id="333" r:id="rId20"/>
    <p:sldId id="269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C5F0FC-0344-4A84-A604-3A421E9BEB3A}">
          <p14:sldIdLst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268"/>
            <p14:sldId id="271"/>
            <p14:sldId id="295"/>
            <p14:sldId id="333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n" initials="l" lastIdx="1" clrIdx="0">
    <p:extLst>
      <p:ext uri="{19B8F6BF-5375-455C-9EA6-DF929625EA0E}">
        <p15:presenceInfo xmlns:p15="http://schemas.microsoft.com/office/powerpoint/2012/main" userId="ly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39EE00"/>
    <a:srgbClr val="66FF33"/>
    <a:srgbClr val="800000"/>
    <a:srgbClr val="990000"/>
    <a:srgbClr val="993300"/>
    <a:srgbClr val="FF6699"/>
    <a:srgbClr val="FF6600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53" d="100"/>
          <a:sy n="53" d="100"/>
        </p:scale>
        <p:origin x="7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44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9D2E7-BF62-40B1-AE85-691EE2BAC433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F14B-735C-48D1-A3D7-8ADDF9D3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F14B-735C-48D1-A3D7-8ADDF9D350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5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5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7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90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3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1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8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3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4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0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5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9200"/>
            </a:gs>
            <a:gs pos="0">
              <a:srgbClr val="FFF200"/>
            </a:gs>
            <a:gs pos="21000">
              <a:srgbClr val="FF7A00"/>
            </a:gs>
            <a:gs pos="41000">
              <a:srgbClr val="FF0300"/>
            </a:gs>
            <a:gs pos="68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6XB5QLoPt0" TargetMode="External"/><Relationship Id="rId2" Type="http://schemas.openxmlformats.org/officeDocument/2006/relationships/hyperlink" Target="http://www.youtube.com/watch?v=l94uRwfJZ_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QFTDAzhbZ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YRZLQKT24&amp;ebc=ANyPxKp_6PVldU2qBjyvzRZo8VYNSo1f9Qh4_RjohFWnKq8LxB9CBt---EvT9Ax-3v1RBQNqtRREDT6lZ9pRw1Owj8n9ly_s_A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http://www.youtube.com/watch?v=jXnp4a1t6y8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130425"/>
            <a:ext cx="8610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latin typeface="Arial Black" pitchFamily="34" charset="0"/>
              </a:rPr>
              <a:t>How do Earthquakes Travel?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1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1319" y="-6675120"/>
            <a:ext cx="8229600" cy="65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So let’s ask one more machine – then we will know exactly where it was.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4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1319" y="-6675120"/>
            <a:ext cx="8229600" cy="65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8281" y="1676400"/>
            <a:ext cx="228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locate the 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7187" r="7188" b="12695"/>
          <a:stretch/>
        </p:blipFill>
        <p:spPr bwMode="auto">
          <a:xfrm>
            <a:off x="228600" y="693708"/>
            <a:ext cx="8686800" cy="593569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78713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How do we figure out where an earthquake happened?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4724400"/>
            <a:ext cx="3733800" cy="1018869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/>
              <a:t>If the seismographs in Indiana say </a:t>
            </a:r>
            <a:br>
              <a:rPr lang="en-US" dirty="0"/>
            </a:br>
            <a:r>
              <a:rPr lang="en-US" dirty="0"/>
              <a:t>the quake was 400 miles away we would draw another  circle with </a:t>
            </a:r>
            <a:br>
              <a:rPr lang="en-US" dirty="0"/>
            </a:br>
            <a:r>
              <a:rPr lang="en-US" dirty="0"/>
              <a:t>a 400 mile diameter.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76163" y="2286000"/>
            <a:ext cx="1886837" cy="1676400"/>
            <a:chOff x="6876163" y="2286000"/>
            <a:chExt cx="1886837" cy="1676400"/>
          </a:xfrm>
        </p:grpSpPr>
        <p:sp>
          <p:nvSpPr>
            <p:cNvPr id="3" name="Oval 2"/>
            <p:cNvSpPr/>
            <p:nvPr/>
          </p:nvSpPr>
          <p:spPr>
            <a:xfrm>
              <a:off x="6934200" y="2286000"/>
              <a:ext cx="1828800" cy="1676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876163" y="2885638"/>
              <a:ext cx="896399" cy="390962"/>
              <a:chOff x="6876163" y="2885638"/>
              <a:chExt cx="896399" cy="390962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6934200" y="3124200"/>
                <a:ext cx="838200" cy="1524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 rot="21076257">
                <a:off x="6876163" y="2885638"/>
                <a:ext cx="89639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600 miles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524100" y="3581400"/>
            <a:ext cx="1205047" cy="895350"/>
            <a:chOff x="7131926" y="2676525"/>
            <a:chExt cx="1205047" cy="895350"/>
          </a:xfrm>
        </p:grpSpPr>
        <p:sp>
          <p:nvSpPr>
            <p:cNvPr id="13" name="Oval 12"/>
            <p:cNvSpPr/>
            <p:nvPr/>
          </p:nvSpPr>
          <p:spPr>
            <a:xfrm>
              <a:off x="7360227" y="2676525"/>
              <a:ext cx="976746" cy="89535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131926" y="2885638"/>
              <a:ext cx="896399" cy="374015"/>
              <a:chOff x="7131926" y="2885638"/>
              <a:chExt cx="896399" cy="37401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7360227" y="3124201"/>
                <a:ext cx="486599" cy="135452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rot="20661409">
                <a:off x="7131926" y="2885638"/>
                <a:ext cx="89639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200 miles</a:t>
                </a: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1981200" y="1676400"/>
            <a:ext cx="3124200" cy="40668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 what do we know now?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We know that the epicenter of the quake has to be on the 600 mile circle AND the 200 mile circle  AND on the 400 mile circle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That means the quake happened  right here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601701" y="2718852"/>
            <a:ext cx="1523039" cy="1371600"/>
            <a:chOff x="6724463" y="2286000"/>
            <a:chExt cx="2038537" cy="1676400"/>
          </a:xfrm>
        </p:grpSpPr>
        <p:sp>
          <p:nvSpPr>
            <p:cNvPr id="21" name="Oval 20"/>
            <p:cNvSpPr/>
            <p:nvPr/>
          </p:nvSpPr>
          <p:spPr>
            <a:xfrm>
              <a:off x="6934200" y="2286000"/>
              <a:ext cx="1828800" cy="16764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724463" y="2851441"/>
              <a:ext cx="1199800" cy="425159"/>
              <a:chOff x="6724463" y="2851441"/>
              <a:chExt cx="1199800" cy="425159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6934200" y="3124200"/>
                <a:ext cx="838200" cy="15240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 rot="21076257">
                <a:off x="6724463" y="2851441"/>
                <a:ext cx="1199800" cy="3761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400 miles</a:t>
                </a:r>
              </a:p>
            </p:txBody>
          </p:sp>
        </p:grpSp>
      </p:grpSp>
      <p:sp>
        <p:nvSpPr>
          <p:cNvPr id="22" name="Up Arrow 21"/>
          <p:cNvSpPr/>
          <p:nvPr/>
        </p:nvSpPr>
        <p:spPr>
          <a:xfrm rot="10800000">
            <a:off x="6722504" y="1804179"/>
            <a:ext cx="804472" cy="18288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84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000"/>
          <a:stretch/>
        </p:blipFill>
        <p:spPr>
          <a:xfrm>
            <a:off x="228600" y="693708"/>
            <a:ext cx="8686800" cy="5934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162" y="-948154"/>
            <a:ext cx="228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locate the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78713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Where did this quake happen?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4796" y="1371600"/>
            <a:ext cx="3428999" cy="5016758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seismograph in Salt Lake City sensed an Earthquake</a:t>
            </a:r>
            <a:br>
              <a:rPr lang="en-US" sz="2000" dirty="0"/>
            </a:br>
            <a:r>
              <a:rPr lang="en-US" sz="2000" dirty="0"/>
              <a:t>750 miles away.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This is a circle with a </a:t>
            </a:r>
            <a:br>
              <a:rPr lang="en-US" sz="2000" dirty="0"/>
            </a:br>
            <a:r>
              <a:rPr lang="en-US" sz="2000" dirty="0"/>
              <a:t>diameter of 750 miles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9" name="5-Point Star 8"/>
          <p:cNvSpPr/>
          <p:nvPr/>
        </p:nvSpPr>
        <p:spPr>
          <a:xfrm>
            <a:off x="937259" y="1828800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2073" y="1752600"/>
            <a:ext cx="1355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Salem Oregon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914400" y="4021723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600200" y="2286000"/>
            <a:ext cx="3109690" cy="1252954"/>
            <a:chOff x="1600200" y="2286000"/>
            <a:chExt cx="3109690" cy="1252954"/>
          </a:xfrm>
        </p:grpSpPr>
        <p:sp>
          <p:nvSpPr>
            <p:cNvPr id="15" name="5-Point Star 14"/>
            <p:cNvSpPr/>
            <p:nvPr/>
          </p:nvSpPr>
          <p:spPr>
            <a:xfrm>
              <a:off x="1600200" y="2362200"/>
              <a:ext cx="152400" cy="152400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52600" y="2286000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Boise Idaho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048000" y="3200400"/>
              <a:ext cx="1661890" cy="338554"/>
              <a:chOff x="3048000" y="3200400"/>
              <a:chExt cx="1661890" cy="338554"/>
            </a:xfrm>
          </p:grpSpPr>
          <p:sp>
            <p:nvSpPr>
              <p:cNvPr id="14" name="5-Point Star 13"/>
              <p:cNvSpPr/>
              <p:nvPr/>
            </p:nvSpPr>
            <p:spPr>
              <a:xfrm>
                <a:off x="3048000" y="3276600"/>
                <a:ext cx="152400" cy="152400"/>
              </a:xfrm>
              <a:prstGeom prst="star5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124200" y="3200400"/>
                <a:ext cx="15856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Denver Colorado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031123" y="3881735"/>
            <a:ext cx="1159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Los Angeles</a:t>
            </a:r>
            <a:br>
              <a:rPr lang="en-US" sz="1600" dirty="0"/>
            </a:br>
            <a:r>
              <a:rPr lang="en-US" sz="1600" dirty="0"/>
              <a:t>California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457200" y="3124200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8156" y="3003546"/>
            <a:ext cx="1305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San Francisco</a:t>
            </a:r>
            <a:br>
              <a:rPr lang="en-US" sz="1600" dirty="0"/>
            </a:br>
            <a:r>
              <a:rPr lang="en-US" sz="1600" dirty="0"/>
              <a:t>California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1981200" y="2971800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84335" y="2895600"/>
            <a:ext cx="172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Salt Lake City Utah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285296" y="3281330"/>
            <a:ext cx="3048001" cy="2971800"/>
            <a:chOff x="533400" y="1562100"/>
            <a:chExt cx="3048001" cy="2971800"/>
          </a:xfrm>
        </p:grpSpPr>
        <p:sp>
          <p:nvSpPr>
            <p:cNvPr id="33" name="Oval 32"/>
            <p:cNvSpPr/>
            <p:nvPr/>
          </p:nvSpPr>
          <p:spPr>
            <a:xfrm>
              <a:off x="533400" y="1562100"/>
              <a:ext cx="3048001" cy="29718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19300" y="3023785"/>
              <a:ext cx="76200" cy="821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56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185 L -0.51962 -0.25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8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000"/>
          <a:stretch/>
        </p:blipFill>
        <p:spPr>
          <a:xfrm>
            <a:off x="228600" y="693708"/>
            <a:ext cx="8686800" cy="5934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162" y="-948154"/>
            <a:ext cx="228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locate the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78713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Where did this quake happen?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4440274"/>
            <a:ext cx="3428999" cy="193899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seismograph in Los Angeles sensed an Earthquake</a:t>
            </a:r>
            <a:br>
              <a:rPr lang="en-US" sz="2000" dirty="0"/>
            </a:br>
            <a:r>
              <a:rPr lang="en-US" sz="2000" dirty="0"/>
              <a:t>350 miles away.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This is a circle with a </a:t>
            </a:r>
            <a:br>
              <a:rPr lang="en-US" sz="2000" dirty="0"/>
            </a:br>
            <a:r>
              <a:rPr lang="en-US" sz="2000" dirty="0"/>
              <a:t>diameter of 350 miles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937259" y="1828800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2073" y="1752600"/>
            <a:ext cx="1355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Salem Oregon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914400" y="4021723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600200" y="2286000"/>
            <a:ext cx="3109690" cy="1252954"/>
            <a:chOff x="1600200" y="2286000"/>
            <a:chExt cx="3109690" cy="1252954"/>
          </a:xfrm>
        </p:grpSpPr>
        <p:sp>
          <p:nvSpPr>
            <p:cNvPr id="15" name="5-Point Star 14"/>
            <p:cNvSpPr/>
            <p:nvPr/>
          </p:nvSpPr>
          <p:spPr>
            <a:xfrm>
              <a:off x="1600200" y="2362200"/>
              <a:ext cx="152400" cy="152400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52600" y="2286000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Boise Idaho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048000" y="3200400"/>
              <a:ext cx="1661890" cy="338554"/>
              <a:chOff x="3048000" y="3200400"/>
              <a:chExt cx="1661890" cy="338554"/>
            </a:xfrm>
          </p:grpSpPr>
          <p:sp>
            <p:nvSpPr>
              <p:cNvPr id="14" name="5-Point Star 13"/>
              <p:cNvSpPr/>
              <p:nvPr/>
            </p:nvSpPr>
            <p:spPr>
              <a:xfrm>
                <a:off x="3048000" y="3276600"/>
                <a:ext cx="152400" cy="152400"/>
              </a:xfrm>
              <a:prstGeom prst="star5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124200" y="3200400"/>
                <a:ext cx="15856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Denver Colorado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031123" y="3881735"/>
            <a:ext cx="1159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Los Angeles</a:t>
            </a:r>
            <a:br>
              <a:rPr lang="en-US" sz="1600" dirty="0"/>
            </a:br>
            <a:r>
              <a:rPr lang="en-US" sz="1600" dirty="0"/>
              <a:t>California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457200" y="3124200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8156" y="3003546"/>
            <a:ext cx="1305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San Francisco</a:t>
            </a:r>
            <a:br>
              <a:rPr lang="en-US" sz="1600" dirty="0"/>
            </a:br>
            <a:r>
              <a:rPr lang="en-US" sz="1600" dirty="0"/>
              <a:t>California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1981200" y="2971800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84335" y="2895600"/>
            <a:ext cx="172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Salt Lake City Utah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33399" y="1556976"/>
            <a:ext cx="3048001" cy="2971800"/>
            <a:chOff x="533400" y="1562100"/>
            <a:chExt cx="3048001" cy="2971800"/>
          </a:xfrm>
        </p:grpSpPr>
        <p:sp>
          <p:nvSpPr>
            <p:cNvPr id="33" name="Oval 32"/>
            <p:cNvSpPr/>
            <p:nvPr/>
          </p:nvSpPr>
          <p:spPr>
            <a:xfrm>
              <a:off x="533400" y="1562100"/>
              <a:ext cx="3048001" cy="29718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19300" y="3023785"/>
              <a:ext cx="76200" cy="821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76200" y="3003546"/>
            <a:ext cx="2133600" cy="2194560"/>
            <a:chOff x="1200150" y="3124200"/>
            <a:chExt cx="2133600" cy="2194560"/>
          </a:xfrm>
        </p:grpSpPr>
        <p:sp>
          <p:nvSpPr>
            <p:cNvPr id="26" name="Oval 25"/>
            <p:cNvSpPr/>
            <p:nvPr/>
          </p:nvSpPr>
          <p:spPr>
            <a:xfrm>
              <a:off x="1200150" y="3124200"/>
              <a:ext cx="2133600" cy="219456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228850" y="4180389"/>
              <a:ext cx="76200" cy="821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092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000"/>
          <a:stretch/>
        </p:blipFill>
        <p:spPr>
          <a:xfrm>
            <a:off x="228600" y="693708"/>
            <a:ext cx="8686800" cy="5934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162" y="-948154"/>
            <a:ext cx="228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locate the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78713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Where did this quake happen?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4440274"/>
            <a:ext cx="3428999" cy="1015663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Finally the seismograph in Salem Oregon sensed and earthquake 600 miles away.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937259" y="1828800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2073" y="1752600"/>
            <a:ext cx="1355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Salem Oregon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914400" y="4021723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600200" y="2286000"/>
            <a:ext cx="3109690" cy="1252954"/>
            <a:chOff x="1600200" y="2286000"/>
            <a:chExt cx="3109690" cy="1252954"/>
          </a:xfrm>
        </p:grpSpPr>
        <p:sp>
          <p:nvSpPr>
            <p:cNvPr id="15" name="5-Point Star 14"/>
            <p:cNvSpPr/>
            <p:nvPr/>
          </p:nvSpPr>
          <p:spPr>
            <a:xfrm>
              <a:off x="1600200" y="2362200"/>
              <a:ext cx="152400" cy="152400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52600" y="2286000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Boise Idaho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048000" y="3200400"/>
              <a:ext cx="1661890" cy="338554"/>
              <a:chOff x="3048000" y="3200400"/>
              <a:chExt cx="1661890" cy="338554"/>
            </a:xfrm>
          </p:grpSpPr>
          <p:sp>
            <p:nvSpPr>
              <p:cNvPr id="14" name="5-Point Star 13"/>
              <p:cNvSpPr/>
              <p:nvPr/>
            </p:nvSpPr>
            <p:spPr>
              <a:xfrm>
                <a:off x="3048000" y="3276600"/>
                <a:ext cx="152400" cy="152400"/>
              </a:xfrm>
              <a:prstGeom prst="star5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124200" y="3200400"/>
                <a:ext cx="15856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Denver Colorado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031123" y="3881735"/>
            <a:ext cx="1159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Los Angeles</a:t>
            </a:r>
            <a:br>
              <a:rPr lang="en-US" sz="1600" dirty="0"/>
            </a:br>
            <a:r>
              <a:rPr lang="en-US" sz="1600" dirty="0"/>
              <a:t>California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457200" y="3124200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8156" y="3003546"/>
            <a:ext cx="1305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San Francisco</a:t>
            </a:r>
            <a:br>
              <a:rPr lang="en-US" sz="1600" dirty="0"/>
            </a:br>
            <a:r>
              <a:rPr lang="en-US" sz="1600" dirty="0"/>
              <a:t>California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1981200" y="2971800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84335" y="2895600"/>
            <a:ext cx="172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Salt Lake City Utah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33399" y="1556976"/>
            <a:ext cx="3048001" cy="2971800"/>
            <a:chOff x="533400" y="1562100"/>
            <a:chExt cx="3048001" cy="2971800"/>
          </a:xfrm>
        </p:grpSpPr>
        <p:sp>
          <p:nvSpPr>
            <p:cNvPr id="33" name="Oval 32"/>
            <p:cNvSpPr/>
            <p:nvPr/>
          </p:nvSpPr>
          <p:spPr>
            <a:xfrm>
              <a:off x="533400" y="1562100"/>
              <a:ext cx="3048001" cy="29718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19300" y="3023785"/>
              <a:ext cx="76200" cy="821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76200" y="3003546"/>
            <a:ext cx="2133600" cy="2194560"/>
            <a:chOff x="1200150" y="3124200"/>
            <a:chExt cx="2133600" cy="2194560"/>
          </a:xfrm>
        </p:grpSpPr>
        <p:sp>
          <p:nvSpPr>
            <p:cNvPr id="26" name="Oval 25"/>
            <p:cNvSpPr/>
            <p:nvPr/>
          </p:nvSpPr>
          <p:spPr>
            <a:xfrm>
              <a:off x="1200150" y="3124200"/>
              <a:ext cx="2133600" cy="219456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228850" y="4180389"/>
              <a:ext cx="76200" cy="821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397628" y="541468"/>
            <a:ext cx="2819401" cy="2743200"/>
            <a:chOff x="3581401" y="1211863"/>
            <a:chExt cx="2819401" cy="2743200"/>
          </a:xfrm>
        </p:grpSpPr>
        <p:sp>
          <p:nvSpPr>
            <p:cNvPr id="29" name="Oval 28"/>
            <p:cNvSpPr/>
            <p:nvPr/>
          </p:nvSpPr>
          <p:spPr>
            <a:xfrm>
              <a:off x="3581401" y="1211863"/>
              <a:ext cx="2819401" cy="27432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953001" y="2542372"/>
              <a:ext cx="76200" cy="821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010597" y="4347940"/>
            <a:ext cx="4475605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Arial Black" pitchFamily="34" charset="0"/>
              </a:rPr>
              <a:t>So where was 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 Black" pitchFamily="34" charset="0"/>
              </a:rPr>
              <a:t>the Earthquake?</a:t>
            </a:r>
          </a:p>
        </p:txBody>
      </p:sp>
      <p:sp>
        <p:nvSpPr>
          <p:cNvPr id="4" name="Down Arrow 3"/>
          <p:cNvSpPr/>
          <p:nvPr/>
        </p:nvSpPr>
        <p:spPr>
          <a:xfrm>
            <a:off x="1315049" y="796967"/>
            <a:ext cx="505437" cy="23622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11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Black" pitchFamily="34" charset="0"/>
              </a:rPr>
              <a:t>How do Seismographs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717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hlinkClick r:id="rId2"/>
            </a:endParaRP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http://www.youtube.com/watch?v=c6XB5QLoPt0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4" name="Picture 2" descr="http://upload.wikimedia.org/wikipedia/commons/thumb/0/0f/Kinemetrics_seismograph.jpg/500px-Kinemetrics_seismogra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6002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039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Arial Black" pitchFamily="34" charset="0"/>
              </a:rPr>
              <a:t>So what makes the </a:t>
            </a:r>
            <a:br>
              <a:rPr lang="en-US" sz="6000" b="1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6000" b="1" dirty="0">
                <a:solidFill>
                  <a:srgbClr val="FFFF00"/>
                </a:solidFill>
                <a:latin typeface="Arial Black" pitchFamily="34" charset="0"/>
              </a:rPr>
              <a:t>ground shake?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590800"/>
            <a:ext cx="8728532" cy="3364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ts val="12500"/>
              </a:lnSpc>
            </a:pPr>
            <a:r>
              <a:rPr lang="en-US" sz="13800" b="1" cap="none" spc="0" dirty="0">
                <a:ln w="11430"/>
                <a:gradFill>
                  <a:gsLst>
                    <a:gs pos="28344">
                      <a:srgbClr val="FF9A00"/>
                    </a:gs>
                    <a:gs pos="45000">
                      <a:srgbClr val="FF9F00"/>
                    </a:gs>
                    <a:gs pos="72100">
                      <a:srgbClr val="FF0000"/>
                    </a:gs>
                    <a:gs pos="0">
                      <a:srgbClr val="FFFF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Elastic Rebound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10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590800"/>
            <a:ext cx="8728532" cy="1761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ts val="12500"/>
              </a:lnSpc>
            </a:pPr>
            <a:r>
              <a:rPr lang="en-US" sz="13800" b="1" cap="none" spc="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Huh?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8058" y="4380959"/>
            <a:ext cx="3177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3"/>
              </a:rPr>
              <a:t>http://youtu.be/HQFTDAzhbZM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8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Launch a Rubber Band Step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859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248"/>
            <a:ext cx="616527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Rubber bands work with elastic rebound too…</a:t>
            </a:r>
          </a:p>
          <a:p>
            <a:endParaRPr lang="en-US" dirty="0"/>
          </a:p>
          <a:p>
            <a:r>
              <a:rPr lang="en-US" dirty="0"/>
              <a:t>You can stretch and stretch and stretch – </a:t>
            </a:r>
          </a:p>
          <a:p>
            <a:r>
              <a:rPr lang="en-US" dirty="0"/>
              <a:t>And as long as you keep the pressure on the band will stay long.</a:t>
            </a:r>
          </a:p>
          <a:p>
            <a:endParaRPr lang="en-US" dirty="0"/>
          </a:p>
          <a:p>
            <a:r>
              <a:rPr lang="en-US" dirty="0"/>
              <a:t>But when the pressure lets go….</a:t>
            </a:r>
          </a:p>
          <a:p>
            <a:endParaRPr lang="en-US" dirty="0"/>
          </a:p>
          <a:p>
            <a:r>
              <a:rPr lang="en-US" dirty="0"/>
              <a:t>The rubber band SNAPS back to its original shape</a:t>
            </a:r>
          </a:p>
          <a:p>
            <a:endParaRPr lang="en-US" dirty="0"/>
          </a:p>
          <a:p>
            <a:r>
              <a:rPr lang="en-US" dirty="0"/>
              <a:t>The SNAP is elastic rebound</a:t>
            </a:r>
          </a:p>
          <a:p>
            <a:r>
              <a:rPr lang="en-US" dirty="0"/>
              <a:t>It’s what causes the earth to SNAP back into shape</a:t>
            </a:r>
          </a:p>
          <a:p>
            <a:r>
              <a:rPr lang="en-US" dirty="0"/>
              <a:t>It’s the earthquake!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6" name="Picture 6" descr="http://inperc.com/wiki/images/6/6b/Rubber_band_fl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1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590800"/>
            <a:ext cx="8728532" cy="1761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ts val="12500"/>
              </a:lnSpc>
            </a:pPr>
            <a:r>
              <a:rPr lang="en-US" sz="13800" b="1" cap="none" spc="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Huh?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0666" y="4191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https://www.youtube.com/watch?v=mEYRZLQKT24&amp;ebc=ANyPxKp_6PVldU2qBjyvzRZo8VYNSo1f9Qh4_RjohFWnKq8LxB9CBt---EvT9Ax-3v1RBQNqtRREDT6lZ9pRw1Owj8n9ly_s_A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33829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FFFF"/>
                </a:solidFill>
                <a:latin typeface="Arial Black" pitchFamily="34" charset="0"/>
              </a:rPr>
              <a:t>With seismographs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734" y="264699"/>
            <a:ext cx="872853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28344">
                      <a:srgbClr val="FF9A00"/>
                    </a:gs>
                    <a:gs pos="45000">
                      <a:srgbClr val="FF9F00"/>
                    </a:gs>
                    <a:gs pos="72100">
                      <a:srgbClr val="FF0000"/>
                    </a:gs>
                    <a:gs pos="0">
                      <a:srgbClr val="FFFF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 how do we find the focus?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17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57200" y="1828800"/>
            <a:ext cx="4114800" cy="4626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FFFF00"/>
                </a:solidFill>
                <a:latin typeface="Arial Black" pitchFamily="34" charset="0"/>
              </a:rPr>
              <a:t>You push the ant down and it gets flattened out.  But when you let go it snaps back to  its original shape and it flies!</a:t>
            </a:r>
          </a:p>
          <a:p>
            <a:pPr algn="l"/>
            <a:endParaRPr lang="en-US" sz="2000" b="1" dirty="0">
              <a:solidFill>
                <a:srgbClr val="FFFF00"/>
              </a:solidFill>
              <a:latin typeface="Arial Black" pitchFamily="34" charset="0"/>
            </a:endParaRPr>
          </a:p>
          <a:p>
            <a:pPr algn="l"/>
            <a:r>
              <a:rPr lang="en-US" sz="2000" b="1" dirty="0">
                <a:solidFill>
                  <a:srgbClr val="FFFF00"/>
                </a:solidFill>
                <a:latin typeface="Arial Black" pitchFamily="34" charset="0"/>
              </a:rPr>
              <a:t>That’s what elastic </a:t>
            </a:r>
            <a:br>
              <a:rPr lang="en-US" sz="2000" b="1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000" b="1" dirty="0">
                <a:solidFill>
                  <a:srgbClr val="FFFF00"/>
                </a:solidFill>
                <a:latin typeface="Arial Black" pitchFamily="34" charset="0"/>
              </a:rPr>
              <a:t>rebound is – the rock </a:t>
            </a:r>
            <a:br>
              <a:rPr lang="en-US" sz="2000" b="1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000" b="1" dirty="0">
                <a:solidFill>
                  <a:srgbClr val="FFFF00"/>
                </a:solidFill>
                <a:latin typeface="Arial Black" pitchFamily="34" charset="0"/>
              </a:rPr>
              <a:t>gets pushed on and </a:t>
            </a:r>
            <a:br>
              <a:rPr lang="en-US" sz="2000" b="1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000" b="1" dirty="0">
                <a:solidFill>
                  <a:srgbClr val="FFFF00"/>
                </a:solidFill>
                <a:latin typeface="Arial Black" pitchFamily="34" charset="0"/>
              </a:rPr>
              <a:t>it changes its shape </a:t>
            </a:r>
          </a:p>
          <a:p>
            <a:pPr algn="l"/>
            <a:r>
              <a:rPr lang="en-US" sz="2000" b="1" dirty="0">
                <a:solidFill>
                  <a:srgbClr val="FFFF00"/>
                </a:solidFill>
                <a:latin typeface="Arial Black" pitchFamily="34" charset="0"/>
              </a:rPr>
              <a:t>but the second that the pressure lets up it SNAPS back to its original shape!</a:t>
            </a:r>
          </a:p>
        </p:txBody>
      </p:sp>
      <p:pic>
        <p:nvPicPr>
          <p:cNvPr id="9218" name="Picture 2" descr="http://static1.squarespace.com/static/5342faa5e4b0aa2aaae17dfa/t/53559f27e4b058b6b2213c2b/1398120241462/?format=300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06"/>
          <a:stretch/>
        </p:blipFill>
        <p:spPr bwMode="auto">
          <a:xfrm>
            <a:off x="4800600" y="498764"/>
            <a:ext cx="398142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7065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rgbClr val="FFFF00"/>
                </a:solidFill>
                <a:latin typeface="Arial Black" pitchFamily="34" charset="0"/>
              </a:rPr>
              <a:t>Remember this game?</a:t>
            </a:r>
          </a:p>
        </p:txBody>
      </p:sp>
      <p:sp>
        <p:nvSpPr>
          <p:cNvPr id="9" name="Freeform 8"/>
          <p:cNvSpPr/>
          <p:nvPr/>
        </p:nvSpPr>
        <p:spPr>
          <a:xfrm>
            <a:off x="3491820" y="4308084"/>
            <a:ext cx="2995645" cy="2147512"/>
          </a:xfrm>
          <a:custGeom>
            <a:avLst/>
            <a:gdLst>
              <a:gd name="connsiteX0" fmla="*/ 39526 w 2943198"/>
              <a:gd name="connsiteY0" fmla="*/ 79105 h 2147512"/>
              <a:gd name="connsiteX1" fmla="*/ 10951 w 2943198"/>
              <a:gd name="connsiteY1" fmla="*/ 355330 h 2147512"/>
              <a:gd name="connsiteX2" fmla="*/ 220501 w 2943198"/>
              <a:gd name="connsiteY2" fmla="*/ 355330 h 2147512"/>
              <a:gd name="connsiteX3" fmla="*/ 277651 w 2943198"/>
              <a:gd name="connsiteY3" fmla="*/ 460105 h 2147512"/>
              <a:gd name="connsiteX4" fmla="*/ 125251 w 2943198"/>
              <a:gd name="connsiteY4" fmla="*/ 774430 h 2147512"/>
              <a:gd name="connsiteX5" fmla="*/ 363376 w 2943198"/>
              <a:gd name="connsiteY5" fmla="*/ 879205 h 2147512"/>
              <a:gd name="connsiteX6" fmla="*/ 439576 w 2943198"/>
              <a:gd name="connsiteY6" fmla="*/ 650605 h 2147512"/>
              <a:gd name="connsiteX7" fmla="*/ 563401 w 2943198"/>
              <a:gd name="connsiteY7" fmla="*/ 745855 h 2147512"/>
              <a:gd name="connsiteX8" fmla="*/ 449101 w 2943198"/>
              <a:gd name="connsiteY8" fmla="*/ 964930 h 2147512"/>
              <a:gd name="connsiteX9" fmla="*/ 525301 w 2943198"/>
              <a:gd name="connsiteY9" fmla="*/ 1136380 h 2147512"/>
              <a:gd name="connsiteX10" fmla="*/ 677701 w 2943198"/>
              <a:gd name="connsiteY10" fmla="*/ 1117330 h 2147512"/>
              <a:gd name="connsiteX11" fmla="*/ 744376 w 2943198"/>
              <a:gd name="connsiteY11" fmla="*/ 917305 h 2147512"/>
              <a:gd name="connsiteX12" fmla="*/ 839626 w 2943198"/>
              <a:gd name="connsiteY12" fmla="*/ 1088755 h 2147512"/>
              <a:gd name="connsiteX13" fmla="*/ 1277776 w 2943198"/>
              <a:gd name="connsiteY13" fmla="*/ 1736455 h 2147512"/>
              <a:gd name="connsiteX14" fmla="*/ 1725451 w 2943198"/>
              <a:gd name="connsiteY14" fmla="*/ 2126980 h 2147512"/>
              <a:gd name="connsiteX15" fmla="*/ 1887376 w 2943198"/>
              <a:gd name="connsiteY15" fmla="*/ 2012680 h 2147512"/>
              <a:gd name="connsiteX16" fmla="*/ 1420651 w 2943198"/>
              <a:gd name="connsiteY16" fmla="*/ 1336405 h 2147512"/>
              <a:gd name="connsiteX17" fmla="*/ 1449226 w 2943198"/>
              <a:gd name="connsiteY17" fmla="*/ 1117330 h 2147512"/>
              <a:gd name="connsiteX18" fmla="*/ 1849276 w 2943198"/>
              <a:gd name="connsiteY18" fmla="*/ 1250680 h 2147512"/>
              <a:gd name="connsiteX19" fmla="*/ 1925476 w 2943198"/>
              <a:gd name="connsiteY19" fmla="*/ 1155430 h 2147512"/>
              <a:gd name="connsiteX20" fmla="*/ 2001676 w 2943198"/>
              <a:gd name="connsiteY20" fmla="*/ 1060180 h 2147512"/>
              <a:gd name="connsiteX21" fmla="*/ 1734976 w 2943198"/>
              <a:gd name="connsiteY21" fmla="*/ 850630 h 2147512"/>
              <a:gd name="connsiteX22" fmla="*/ 2792251 w 2943198"/>
              <a:gd name="connsiteY22" fmla="*/ 1107805 h 2147512"/>
              <a:gd name="connsiteX23" fmla="*/ 2763676 w 2943198"/>
              <a:gd name="connsiteY23" fmla="*/ 1031605 h 2147512"/>
              <a:gd name="connsiteX24" fmla="*/ 1182526 w 2943198"/>
              <a:gd name="connsiteY24" fmla="*/ 555355 h 2147512"/>
              <a:gd name="connsiteX25" fmla="*/ 1239676 w 2943198"/>
              <a:gd name="connsiteY25" fmla="*/ 507730 h 2147512"/>
              <a:gd name="connsiteX26" fmla="*/ 1020601 w 2943198"/>
              <a:gd name="connsiteY26" fmla="*/ 355330 h 2147512"/>
              <a:gd name="connsiteX27" fmla="*/ 820576 w 2943198"/>
              <a:gd name="connsiteY27" fmla="*/ 355330 h 2147512"/>
              <a:gd name="connsiteX28" fmla="*/ 744376 w 2943198"/>
              <a:gd name="connsiteY28" fmla="*/ 336280 h 2147512"/>
              <a:gd name="connsiteX29" fmla="*/ 849151 w 2943198"/>
              <a:gd name="connsiteY29" fmla="*/ 326755 h 2147512"/>
              <a:gd name="connsiteX30" fmla="*/ 668176 w 2943198"/>
              <a:gd name="connsiteY30" fmla="*/ 212455 h 2147512"/>
              <a:gd name="connsiteX31" fmla="*/ 477676 w 2943198"/>
              <a:gd name="connsiteY31" fmla="*/ 241030 h 2147512"/>
              <a:gd name="connsiteX32" fmla="*/ 315751 w 2943198"/>
              <a:gd name="connsiteY32" fmla="*/ 79105 h 2147512"/>
              <a:gd name="connsiteX33" fmla="*/ 230026 w 2943198"/>
              <a:gd name="connsiteY33" fmla="*/ 2905 h 2147512"/>
              <a:gd name="connsiteX34" fmla="*/ 125251 w 2943198"/>
              <a:gd name="connsiteY34" fmla="*/ 21955 h 2147512"/>
              <a:gd name="connsiteX35" fmla="*/ 39526 w 2943198"/>
              <a:gd name="connsiteY35" fmla="*/ 79105 h 2147512"/>
              <a:gd name="connsiteX0" fmla="*/ 91973 w 2995645"/>
              <a:gd name="connsiteY0" fmla="*/ 79105 h 2147512"/>
              <a:gd name="connsiteX1" fmla="*/ 6248 w 2995645"/>
              <a:gd name="connsiteY1" fmla="*/ 279130 h 2147512"/>
              <a:gd name="connsiteX2" fmla="*/ 272948 w 2995645"/>
              <a:gd name="connsiteY2" fmla="*/ 355330 h 2147512"/>
              <a:gd name="connsiteX3" fmla="*/ 330098 w 2995645"/>
              <a:gd name="connsiteY3" fmla="*/ 460105 h 2147512"/>
              <a:gd name="connsiteX4" fmla="*/ 177698 w 2995645"/>
              <a:gd name="connsiteY4" fmla="*/ 774430 h 2147512"/>
              <a:gd name="connsiteX5" fmla="*/ 415823 w 2995645"/>
              <a:gd name="connsiteY5" fmla="*/ 879205 h 2147512"/>
              <a:gd name="connsiteX6" fmla="*/ 492023 w 2995645"/>
              <a:gd name="connsiteY6" fmla="*/ 650605 h 2147512"/>
              <a:gd name="connsiteX7" fmla="*/ 615848 w 2995645"/>
              <a:gd name="connsiteY7" fmla="*/ 745855 h 2147512"/>
              <a:gd name="connsiteX8" fmla="*/ 501548 w 2995645"/>
              <a:gd name="connsiteY8" fmla="*/ 964930 h 2147512"/>
              <a:gd name="connsiteX9" fmla="*/ 577748 w 2995645"/>
              <a:gd name="connsiteY9" fmla="*/ 1136380 h 2147512"/>
              <a:gd name="connsiteX10" fmla="*/ 730148 w 2995645"/>
              <a:gd name="connsiteY10" fmla="*/ 1117330 h 2147512"/>
              <a:gd name="connsiteX11" fmla="*/ 796823 w 2995645"/>
              <a:gd name="connsiteY11" fmla="*/ 917305 h 2147512"/>
              <a:gd name="connsiteX12" fmla="*/ 892073 w 2995645"/>
              <a:gd name="connsiteY12" fmla="*/ 1088755 h 2147512"/>
              <a:gd name="connsiteX13" fmla="*/ 1330223 w 2995645"/>
              <a:gd name="connsiteY13" fmla="*/ 1736455 h 2147512"/>
              <a:gd name="connsiteX14" fmla="*/ 1777898 w 2995645"/>
              <a:gd name="connsiteY14" fmla="*/ 2126980 h 2147512"/>
              <a:gd name="connsiteX15" fmla="*/ 1939823 w 2995645"/>
              <a:gd name="connsiteY15" fmla="*/ 2012680 h 2147512"/>
              <a:gd name="connsiteX16" fmla="*/ 1473098 w 2995645"/>
              <a:gd name="connsiteY16" fmla="*/ 1336405 h 2147512"/>
              <a:gd name="connsiteX17" fmla="*/ 1501673 w 2995645"/>
              <a:gd name="connsiteY17" fmla="*/ 1117330 h 2147512"/>
              <a:gd name="connsiteX18" fmla="*/ 1901723 w 2995645"/>
              <a:gd name="connsiteY18" fmla="*/ 1250680 h 2147512"/>
              <a:gd name="connsiteX19" fmla="*/ 1977923 w 2995645"/>
              <a:gd name="connsiteY19" fmla="*/ 1155430 h 2147512"/>
              <a:gd name="connsiteX20" fmla="*/ 2054123 w 2995645"/>
              <a:gd name="connsiteY20" fmla="*/ 1060180 h 2147512"/>
              <a:gd name="connsiteX21" fmla="*/ 1787423 w 2995645"/>
              <a:gd name="connsiteY21" fmla="*/ 850630 h 2147512"/>
              <a:gd name="connsiteX22" fmla="*/ 2844698 w 2995645"/>
              <a:gd name="connsiteY22" fmla="*/ 1107805 h 2147512"/>
              <a:gd name="connsiteX23" fmla="*/ 2816123 w 2995645"/>
              <a:gd name="connsiteY23" fmla="*/ 1031605 h 2147512"/>
              <a:gd name="connsiteX24" fmla="*/ 1234973 w 2995645"/>
              <a:gd name="connsiteY24" fmla="*/ 555355 h 2147512"/>
              <a:gd name="connsiteX25" fmla="*/ 1292123 w 2995645"/>
              <a:gd name="connsiteY25" fmla="*/ 507730 h 2147512"/>
              <a:gd name="connsiteX26" fmla="*/ 1073048 w 2995645"/>
              <a:gd name="connsiteY26" fmla="*/ 355330 h 2147512"/>
              <a:gd name="connsiteX27" fmla="*/ 873023 w 2995645"/>
              <a:gd name="connsiteY27" fmla="*/ 355330 h 2147512"/>
              <a:gd name="connsiteX28" fmla="*/ 796823 w 2995645"/>
              <a:gd name="connsiteY28" fmla="*/ 336280 h 2147512"/>
              <a:gd name="connsiteX29" fmla="*/ 901598 w 2995645"/>
              <a:gd name="connsiteY29" fmla="*/ 326755 h 2147512"/>
              <a:gd name="connsiteX30" fmla="*/ 720623 w 2995645"/>
              <a:gd name="connsiteY30" fmla="*/ 212455 h 2147512"/>
              <a:gd name="connsiteX31" fmla="*/ 530123 w 2995645"/>
              <a:gd name="connsiteY31" fmla="*/ 241030 h 2147512"/>
              <a:gd name="connsiteX32" fmla="*/ 368198 w 2995645"/>
              <a:gd name="connsiteY32" fmla="*/ 79105 h 2147512"/>
              <a:gd name="connsiteX33" fmla="*/ 282473 w 2995645"/>
              <a:gd name="connsiteY33" fmla="*/ 2905 h 2147512"/>
              <a:gd name="connsiteX34" fmla="*/ 177698 w 2995645"/>
              <a:gd name="connsiteY34" fmla="*/ 21955 h 2147512"/>
              <a:gd name="connsiteX35" fmla="*/ 91973 w 2995645"/>
              <a:gd name="connsiteY35" fmla="*/ 79105 h 2147512"/>
              <a:gd name="connsiteX0" fmla="*/ 91973 w 2995645"/>
              <a:gd name="connsiteY0" fmla="*/ 79105 h 2147512"/>
              <a:gd name="connsiteX1" fmla="*/ 6248 w 2995645"/>
              <a:gd name="connsiteY1" fmla="*/ 279130 h 2147512"/>
              <a:gd name="connsiteX2" fmla="*/ 272948 w 2995645"/>
              <a:gd name="connsiteY2" fmla="*/ 355330 h 2147512"/>
              <a:gd name="connsiteX3" fmla="*/ 330098 w 2995645"/>
              <a:gd name="connsiteY3" fmla="*/ 460105 h 2147512"/>
              <a:gd name="connsiteX4" fmla="*/ 177698 w 2995645"/>
              <a:gd name="connsiteY4" fmla="*/ 774430 h 2147512"/>
              <a:gd name="connsiteX5" fmla="*/ 415823 w 2995645"/>
              <a:gd name="connsiteY5" fmla="*/ 879205 h 2147512"/>
              <a:gd name="connsiteX6" fmla="*/ 511073 w 2995645"/>
              <a:gd name="connsiteY6" fmla="*/ 679180 h 2147512"/>
              <a:gd name="connsiteX7" fmla="*/ 615848 w 2995645"/>
              <a:gd name="connsiteY7" fmla="*/ 745855 h 2147512"/>
              <a:gd name="connsiteX8" fmla="*/ 501548 w 2995645"/>
              <a:gd name="connsiteY8" fmla="*/ 964930 h 2147512"/>
              <a:gd name="connsiteX9" fmla="*/ 577748 w 2995645"/>
              <a:gd name="connsiteY9" fmla="*/ 1136380 h 2147512"/>
              <a:gd name="connsiteX10" fmla="*/ 730148 w 2995645"/>
              <a:gd name="connsiteY10" fmla="*/ 1117330 h 2147512"/>
              <a:gd name="connsiteX11" fmla="*/ 796823 w 2995645"/>
              <a:gd name="connsiteY11" fmla="*/ 917305 h 2147512"/>
              <a:gd name="connsiteX12" fmla="*/ 892073 w 2995645"/>
              <a:gd name="connsiteY12" fmla="*/ 1088755 h 2147512"/>
              <a:gd name="connsiteX13" fmla="*/ 1330223 w 2995645"/>
              <a:gd name="connsiteY13" fmla="*/ 1736455 h 2147512"/>
              <a:gd name="connsiteX14" fmla="*/ 1777898 w 2995645"/>
              <a:gd name="connsiteY14" fmla="*/ 2126980 h 2147512"/>
              <a:gd name="connsiteX15" fmla="*/ 1939823 w 2995645"/>
              <a:gd name="connsiteY15" fmla="*/ 2012680 h 2147512"/>
              <a:gd name="connsiteX16" fmla="*/ 1473098 w 2995645"/>
              <a:gd name="connsiteY16" fmla="*/ 1336405 h 2147512"/>
              <a:gd name="connsiteX17" fmla="*/ 1501673 w 2995645"/>
              <a:gd name="connsiteY17" fmla="*/ 1117330 h 2147512"/>
              <a:gd name="connsiteX18" fmla="*/ 1901723 w 2995645"/>
              <a:gd name="connsiteY18" fmla="*/ 1250680 h 2147512"/>
              <a:gd name="connsiteX19" fmla="*/ 1977923 w 2995645"/>
              <a:gd name="connsiteY19" fmla="*/ 1155430 h 2147512"/>
              <a:gd name="connsiteX20" fmla="*/ 2054123 w 2995645"/>
              <a:gd name="connsiteY20" fmla="*/ 1060180 h 2147512"/>
              <a:gd name="connsiteX21" fmla="*/ 1787423 w 2995645"/>
              <a:gd name="connsiteY21" fmla="*/ 850630 h 2147512"/>
              <a:gd name="connsiteX22" fmla="*/ 2844698 w 2995645"/>
              <a:gd name="connsiteY22" fmla="*/ 1107805 h 2147512"/>
              <a:gd name="connsiteX23" fmla="*/ 2816123 w 2995645"/>
              <a:gd name="connsiteY23" fmla="*/ 1031605 h 2147512"/>
              <a:gd name="connsiteX24" fmla="*/ 1234973 w 2995645"/>
              <a:gd name="connsiteY24" fmla="*/ 555355 h 2147512"/>
              <a:gd name="connsiteX25" fmla="*/ 1292123 w 2995645"/>
              <a:gd name="connsiteY25" fmla="*/ 507730 h 2147512"/>
              <a:gd name="connsiteX26" fmla="*/ 1073048 w 2995645"/>
              <a:gd name="connsiteY26" fmla="*/ 355330 h 2147512"/>
              <a:gd name="connsiteX27" fmla="*/ 873023 w 2995645"/>
              <a:gd name="connsiteY27" fmla="*/ 355330 h 2147512"/>
              <a:gd name="connsiteX28" fmla="*/ 796823 w 2995645"/>
              <a:gd name="connsiteY28" fmla="*/ 336280 h 2147512"/>
              <a:gd name="connsiteX29" fmla="*/ 901598 w 2995645"/>
              <a:gd name="connsiteY29" fmla="*/ 326755 h 2147512"/>
              <a:gd name="connsiteX30" fmla="*/ 720623 w 2995645"/>
              <a:gd name="connsiteY30" fmla="*/ 212455 h 2147512"/>
              <a:gd name="connsiteX31" fmla="*/ 530123 w 2995645"/>
              <a:gd name="connsiteY31" fmla="*/ 241030 h 2147512"/>
              <a:gd name="connsiteX32" fmla="*/ 368198 w 2995645"/>
              <a:gd name="connsiteY32" fmla="*/ 79105 h 2147512"/>
              <a:gd name="connsiteX33" fmla="*/ 282473 w 2995645"/>
              <a:gd name="connsiteY33" fmla="*/ 2905 h 2147512"/>
              <a:gd name="connsiteX34" fmla="*/ 177698 w 2995645"/>
              <a:gd name="connsiteY34" fmla="*/ 21955 h 2147512"/>
              <a:gd name="connsiteX35" fmla="*/ 91973 w 2995645"/>
              <a:gd name="connsiteY35" fmla="*/ 79105 h 214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95645" h="2147512">
                <a:moveTo>
                  <a:pt x="91973" y="79105"/>
                </a:moveTo>
                <a:cubicBezTo>
                  <a:pt x="63398" y="121967"/>
                  <a:pt x="-23914" y="233093"/>
                  <a:pt x="6248" y="279130"/>
                </a:cubicBezTo>
                <a:cubicBezTo>
                  <a:pt x="36410" y="325167"/>
                  <a:pt x="218973" y="325168"/>
                  <a:pt x="272948" y="355330"/>
                </a:cubicBezTo>
                <a:cubicBezTo>
                  <a:pt x="326923" y="385493"/>
                  <a:pt x="345973" y="390255"/>
                  <a:pt x="330098" y="460105"/>
                </a:cubicBezTo>
                <a:cubicBezTo>
                  <a:pt x="314223" y="529955"/>
                  <a:pt x="163411" y="704580"/>
                  <a:pt x="177698" y="774430"/>
                </a:cubicBezTo>
                <a:cubicBezTo>
                  <a:pt x="191985" y="844280"/>
                  <a:pt x="360261" y="895080"/>
                  <a:pt x="415823" y="879205"/>
                </a:cubicBezTo>
                <a:cubicBezTo>
                  <a:pt x="471385" y="863330"/>
                  <a:pt x="477736" y="701405"/>
                  <a:pt x="511073" y="679180"/>
                </a:cubicBezTo>
                <a:cubicBezTo>
                  <a:pt x="544410" y="656955"/>
                  <a:pt x="617435" y="698230"/>
                  <a:pt x="615848" y="745855"/>
                </a:cubicBezTo>
                <a:cubicBezTo>
                  <a:pt x="614261" y="793480"/>
                  <a:pt x="507898" y="899843"/>
                  <a:pt x="501548" y="964930"/>
                </a:cubicBezTo>
                <a:cubicBezTo>
                  <a:pt x="495198" y="1030017"/>
                  <a:pt x="539648" y="1110980"/>
                  <a:pt x="577748" y="1136380"/>
                </a:cubicBezTo>
                <a:cubicBezTo>
                  <a:pt x="615848" y="1161780"/>
                  <a:pt x="693636" y="1153842"/>
                  <a:pt x="730148" y="1117330"/>
                </a:cubicBezTo>
                <a:cubicBezTo>
                  <a:pt x="766660" y="1080818"/>
                  <a:pt x="769836" y="922067"/>
                  <a:pt x="796823" y="917305"/>
                </a:cubicBezTo>
                <a:cubicBezTo>
                  <a:pt x="823810" y="912543"/>
                  <a:pt x="803173" y="952230"/>
                  <a:pt x="892073" y="1088755"/>
                </a:cubicBezTo>
                <a:cubicBezTo>
                  <a:pt x="980973" y="1225280"/>
                  <a:pt x="1182586" y="1563418"/>
                  <a:pt x="1330223" y="1736455"/>
                </a:cubicBezTo>
                <a:cubicBezTo>
                  <a:pt x="1477860" y="1909492"/>
                  <a:pt x="1676298" y="2080943"/>
                  <a:pt x="1777898" y="2126980"/>
                </a:cubicBezTo>
                <a:cubicBezTo>
                  <a:pt x="1879498" y="2173017"/>
                  <a:pt x="1990623" y="2144443"/>
                  <a:pt x="1939823" y="2012680"/>
                </a:cubicBezTo>
                <a:cubicBezTo>
                  <a:pt x="1889023" y="1880917"/>
                  <a:pt x="1546123" y="1485630"/>
                  <a:pt x="1473098" y="1336405"/>
                </a:cubicBezTo>
                <a:cubicBezTo>
                  <a:pt x="1400073" y="1187180"/>
                  <a:pt x="1430236" y="1131618"/>
                  <a:pt x="1501673" y="1117330"/>
                </a:cubicBezTo>
                <a:cubicBezTo>
                  <a:pt x="1573111" y="1103043"/>
                  <a:pt x="1822348" y="1244330"/>
                  <a:pt x="1901723" y="1250680"/>
                </a:cubicBezTo>
                <a:cubicBezTo>
                  <a:pt x="1981098" y="1257030"/>
                  <a:pt x="1977923" y="1155430"/>
                  <a:pt x="1977923" y="1155430"/>
                </a:cubicBezTo>
                <a:cubicBezTo>
                  <a:pt x="2003323" y="1123680"/>
                  <a:pt x="2085873" y="1110980"/>
                  <a:pt x="2054123" y="1060180"/>
                </a:cubicBezTo>
                <a:cubicBezTo>
                  <a:pt x="2022373" y="1009380"/>
                  <a:pt x="1655661" y="842693"/>
                  <a:pt x="1787423" y="850630"/>
                </a:cubicBezTo>
                <a:cubicBezTo>
                  <a:pt x="1919186" y="858568"/>
                  <a:pt x="2673248" y="1077643"/>
                  <a:pt x="2844698" y="1107805"/>
                </a:cubicBezTo>
                <a:cubicBezTo>
                  <a:pt x="3016148" y="1137967"/>
                  <a:pt x="3084410" y="1123680"/>
                  <a:pt x="2816123" y="1031605"/>
                </a:cubicBezTo>
                <a:cubicBezTo>
                  <a:pt x="2547836" y="939530"/>
                  <a:pt x="1488973" y="642667"/>
                  <a:pt x="1234973" y="555355"/>
                </a:cubicBezTo>
                <a:cubicBezTo>
                  <a:pt x="980973" y="468043"/>
                  <a:pt x="1319111" y="541068"/>
                  <a:pt x="1292123" y="507730"/>
                </a:cubicBezTo>
                <a:cubicBezTo>
                  <a:pt x="1265136" y="474393"/>
                  <a:pt x="1142898" y="380730"/>
                  <a:pt x="1073048" y="355330"/>
                </a:cubicBezTo>
                <a:cubicBezTo>
                  <a:pt x="1003198" y="329930"/>
                  <a:pt x="919060" y="358505"/>
                  <a:pt x="873023" y="355330"/>
                </a:cubicBezTo>
                <a:cubicBezTo>
                  <a:pt x="826986" y="352155"/>
                  <a:pt x="792061" y="341042"/>
                  <a:pt x="796823" y="336280"/>
                </a:cubicBezTo>
                <a:cubicBezTo>
                  <a:pt x="801585" y="331518"/>
                  <a:pt x="914298" y="347392"/>
                  <a:pt x="901598" y="326755"/>
                </a:cubicBezTo>
                <a:cubicBezTo>
                  <a:pt x="888898" y="306118"/>
                  <a:pt x="782535" y="226742"/>
                  <a:pt x="720623" y="212455"/>
                </a:cubicBezTo>
                <a:cubicBezTo>
                  <a:pt x="658711" y="198168"/>
                  <a:pt x="588860" y="263255"/>
                  <a:pt x="530123" y="241030"/>
                </a:cubicBezTo>
                <a:cubicBezTo>
                  <a:pt x="471386" y="218805"/>
                  <a:pt x="409473" y="118792"/>
                  <a:pt x="368198" y="79105"/>
                </a:cubicBezTo>
                <a:cubicBezTo>
                  <a:pt x="326923" y="39418"/>
                  <a:pt x="314223" y="12430"/>
                  <a:pt x="282473" y="2905"/>
                </a:cubicBezTo>
                <a:cubicBezTo>
                  <a:pt x="250723" y="-6620"/>
                  <a:pt x="201511" y="9255"/>
                  <a:pt x="177698" y="21955"/>
                </a:cubicBezTo>
                <a:cubicBezTo>
                  <a:pt x="153886" y="34655"/>
                  <a:pt x="120548" y="36243"/>
                  <a:pt x="91973" y="791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3488544" y="4275810"/>
            <a:ext cx="2860692" cy="2235531"/>
          </a:xfrm>
          <a:custGeom>
            <a:avLst/>
            <a:gdLst>
              <a:gd name="connsiteX0" fmla="*/ 39526 w 2943198"/>
              <a:gd name="connsiteY0" fmla="*/ 79105 h 2147512"/>
              <a:gd name="connsiteX1" fmla="*/ 10951 w 2943198"/>
              <a:gd name="connsiteY1" fmla="*/ 355330 h 2147512"/>
              <a:gd name="connsiteX2" fmla="*/ 220501 w 2943198"/>
              <a:gd name="connsiteY2" fmla="*/ 355330 h 2147512"/>
              <a:gd name="connsiteX3" fmla="*/ 277651 w 2943198"/>
              <a:gd name="connsiteY3" fmla="*/ 460105 h 2147512"/>
              <a:gd name="connsiteX4" fmla="*/ 125251 w 2943198"/>
              <a:gd name="connsiteY4" fmla="*/ 774430 h 2147512"/>
              <a:gd name="connsiteX5" fmla="*/ 363376 w 2943198"/>
              <a:gd name="connsiteY5" fmla="*/ 879205 h 2147512"/>
              <a:gd name="connsiteX6" fmla="*/ 439576 w 2943198"/>
              <a:gd name="connsiteY6" fmla="*/ 650605 h 2147512"/>
              <a:gd name="connsiteX7" fmla="*/ 563401 w 2943198"/>
              <a:gd name="connsiteY7" fmla="*/ 745855 h 2147512"/>
              <a:gd name="connsiteX8" fmla="*/ 449101 w 2943198"/>
              <a:gd name="connsiteY8" fmla="*/ 964930 h 2147512"/>
              <a:gd name="connsiteX9" fmla="*/ 525301 w 2943198"/>
              <a:gd name="connsiteY9" fmla="*/ 1136380 h 2147512"/>
              <a:gd name="connsiteX10" fmla="*/ 677701 w 2943198"/>
              <a:gd name="connsiteY10" fmla="*/ 1117330 h 2147512"/>
              <a:gd name="connsiteX11" fmla="*/ 744376 w 2943198"/>
              <a:gd name="connsiteY11" fmla="*/ 917305 h 2147512"/>
              <a:gd name="connsiteX12" fmla="*/ 839626 w 2943198"/>
              <a:gd name="connsiteY12" fmla="*/ 1088755 h 2147512"/>
              <a:gd name="connsiteX13" fmla="*/ 1277776 w 2943198"/>
              <a:gd name="connsiteY13" fmla="*/ 1736455 h 2147512"/>
              <a:gd name="connsiteX14" fmla="*/ 1725451 w 2943198"/>
              <a:gd name="connsiteY14" fmla="*/ 2126980 h 2147512"/>
              <a:gd name="connsiteX15" fmla="*/ 1887376 w 2943198"/>
              <a:gd name="connsiteY15" fmla="*/ 2012680 h 2147512"/>
              <a:gd name="connsiteX16" fmla="*/ 1420651 w 2943198"/>
              <a:gd name="connsiteY16" fmla="*/ 1336405 h 2147512"/>
              <a:gd name="connsiteX17" fmla="*/ 1449226 w 2943198"/>
              <a:gd name="connsiteY17" fmla="*/ 1117330 h 2147512"/>
              <a:gd name="connsiteX18" fmla="*/ 1849276 w 2943198"/>
              <a:gd name="connsiteY18" fmla="*/ 1250680 h 2147512"/>
              <a:gd name="connsiteX19" fmla="*/ 1925476 w 2943198"/>
              <a:gd name="connsiteY19" fmla="*/ 1155430 h 2147512"/>
              <a:gd name="connsiteX20" fmla="*/ 2001676 w 2943198"/>
              <a:gd name="connsiteY20" fmla="*/ 1060180 h 2147512"/>
              <a:gd name="connsiteX21" fmla="*/ 1734976 w 2943198"/>
              <a:gd name="connsiteY21" fmla="*/ 850630 h 2147512"/>
              <a:gd name="connsiteX22" fmla="*/ 2792251 w 2943198"/>
              <a:gd name="connsiteY22" fmla="*/ 1107805 h 2147512"/>
              <a:gd name="connsiteX23" fmla="*/ 2763676 w 2943198"/>
              <a:gd name="connsiteY23" fmla="*/ 1031605 h 2147512"/>
              <a:gd name="connsiteX24" fmla="*/ 1182526 w 2943198"/>
              <a:gd name="connsiteY24" fmla="*/ 555355 h 2147512"/>
              <a:gd name="connsiteX25" fmla="*/ 1239676 w 2943198"/>
              <a:gd name="connsiteY25" fmla="*/ 507730 h 2147512"/>
              <a:gd name="connsiteX26" fmla="*/ 1020601 w 2943198"/>
              <a:gd name="connsiteY26" fmla="*/ 355330 h 2147512"/>
              <a:gd name="connsiteX27" fmla="*/ 820576 w 2943198"/>
              <a:gd name="connsiteY27" fmla="*/ 355330 h 2147512"/>
              <a:gd name="connsiteX28" fmla="*/ 744376 w 2943198"/>
              <a:gd name="connsiteY28" fmla="*/ 336280 h 2147512"/>
              <a:gd name="connsiteX29" fmla="*/ 849151 w 2943198"/>
              <a:gd name="connsiteY29" fmla="*/ 326755 h 2147512"/>
              <a:gd name="connsiteX30" fmla="*/ 668176 w 2943198"/>
              <a:gd name="connsiteY30" fmla="*/ 212455 h 2147512"/>
              <a:gd name="connsiteX31" fmla="*/ 477676 w 2943198"/>
              <a:gd name="connsiteY31" fmla="*/ 241030 h 2147512"/>
              <a:gd name="connsiteX32" fmla="*/ 315751 w 2943198"/>
              <a:gd name="connsiteY32" fmla="*/ 79105 h 2147512"/>
              <a:gd name="connsiteX33" fmla="*/ 230026 w 2943198"/>
              <a:gd name="connsiteY33" fmla="*/ 2905 h 2147512"/>
              <a:gd name="connsiteX34" fmla="*/ 125251 w 2943198"/>
              <a:gd name="connsiteY34" fmla="*/ 21955 h 2147512"/>
              <a:gd name="connsiteX35" fmla="*/ 39526 w 2943198"/>
              <a:gd name="connsiteY35" fmla="*/ 79105 h 2147512"/>
              <a:gd name="connsiteX0" fmla="*/ 91973 w 2995645"/>
              <a:gd name="connsiteY0" fmla="*/ 79105 h 2147512"/>
              <a:gd name="connsiteX1" fmla="*/ 6248 w 2995645"/>
              <a:gd name="connsiteY1" fmla="*/ 279130 h 2147512"/>
              <a:gd name="connsiteX2" fmla="*/ 272948 w 2995645"/>
              <a:gd name="connsiteY2" fmla="*/ 355330 h 2147512"/>
              <a:gd name="connsiteX3" fmla="*/ 330098 w 2995645"/>
              <a:gd name="connsiteY3" fmla="*/ 460105 h 2147512"/>
              <a:gd name="connsiteX4" fmla="*/ 177698 w 2995645"/>
              <a:gd name="connsiteY4" fmla="*/ 774430 h 2147512"/>
              <a:gd name="connsiteX5" fmla="*/ 415823 w 2995645"/>
              <a:gd name="connsiteY5" fmla="*/ 879205 h 2147512"/>
              <a:gd name="connsiteX6" fmla="*/ 492023 w 2995645"/>
              <a:gd name="connsiteY6" fmla="*/ 650605 h 2147512"/>
              <a:gd name="connsiteX7" fmla="*/ 615848 w 2995645"/>
              <a:gd name="connsiteY7" fmla="*/ 745855 h 2147512"/>
              <a:gd name="connsiteX8" fmla="*/ 501548 w 2995645"/>
              <a:gd name="connsiteY8" fmla="*/ 964930 h 2147512"/>
              <a:gd name="connsiteX9" fmla="*/ 577748 w 2995645"/>
              <a:gd name="connsiteY9" fmla="*/ 1136380 h 2147512"/>
              <a:gd name="connsiteX10" fmla="*/ 730148 w 2995645"/>
              <a:gd name="connsiteY10" fmla="*/ 1117330 h 2147512"/>
              <a:gd name="connsiteX11" fmla="*/ 796823 w 2995645"/>
              <a:gd name="connsiteY11" fmla="*/ 917305 h 2147512"/>
              <a:gd name="connsiteX12" fmla="*/ 892073 w 2995645"/>
              <a:gd name="connsiteY12" fmla="*/ 1088755 h 2147512"/>
              <a:gd name="connsiteX13" fmla="*/ 1330223 w 2995645"/>
              <a:gd name="connsiteY13" fmla="*/ 1736455 h 2147512"/>
              <a:gd name="connsiteX14" fmla="*/ 1777898 w 2995645"/>
              <a:gd name="connsiteY14" fmla="*/ 2126980 h 2147512"/>
              <a:gd name="connsiteX15" fmla="*/ 1939823 w 2995645"/>
              <a:gd name="connsiteY15" fmla="*/ 2012680 h 2147512"/>
              <a:gd name="connsiteX16" fmla="*/ 1473098 w 2995645"/>
              <a:gd name="connsiteY16" fmla="*/ 1336405 h 2147512"/>
              <a:gd name="connsiteX17" fmla="*/ 1501673 w 2995645"/>
              <a:gd name="connsiteY17" fmla="*/ 1117330 h 2147512"/>
              <a:gd name="connsiteX18" fmla="*/ 1901723 w 2995645"/>
              <a:gd name="connsiteY18" fmla="*/ 1250680 h 2147512"/>
              <a:gd name="connsiteX19" fmla="*/ 1977923 w 2995645"/>
              <a:gd name="connsiteY19" fmla="*/ 1155430 h 2147512"/>
              <a:gd name="connsiteX20" fmla="*/ 2054123 w 2995645"/>
              <a:gd name="connsiteY20" fmla="*/ 1060180 h 2147512"/>
              <a:gd name="connsiteX21" fmla="*/ 1787423 w 2995645"/>
              <a:gd name="connsiteY21" fmla="*/ 850630 h 2147512"/>
              <a:gd name="connsiteX22" fmla="*/ 2844698 w 2995645"/>
              <a:gd name="connsiteY22" fmla="*/ 1107805 h 2147512"/>
              <a:gd name="connsiteX23" fmla="*/ 2816123 w 2995645"/>
              <a:gd name="connsiteY23" fmla="*/ 1031605 h 2147512"/>
              <a:gd name="connsiteX24" fmla="*/ 1234973 w 2995645"/>
              <a:gd name="connsiteY24" fmla="*/ 555355 h 2147512"/>
              <a:gd name="connsiteX25" fmla="*/ 1292123 w 2995645"/>
              <a:gd name="connsiteY25" fmla="*/ 507730 h 2147512"/>
              <a:gd name="connsiteX26" fmla="*/ 1073048 w 2995645"/>
              <a:gd name="connsiteY26" fmla="*/ 355330 h 2147512"/>
              <a:gd name="connsiteX27" fmla="*/ 873023 w 2995645"/>
              <a:gd name="connsiteY27" fmla="*/ 355330 h 2147512"/>
              <a:gd name="connsiteX28" fmla="*/ 796823 w 2995645"/>
              <a:gd name="connsiteY28" fmla="*/ 336280 h 2147512"/>
              <a:gd name="connsiteX29" fmla="*/ 901598 w 2995645"/>
              <a:gd name="connsiteY29" fmla="*/ 326755 h 2147512"/>
              <a:gd name="connsiteX30" fmla="*/ 720623 w 2995645"/>
              <a:gd name="connsiteY30" fmla="*/ 212455 h 2147512"/>
              <a:gd name="connsiteX31" fmla="*/ 530123 w 2995645"/>
              <a:gd name="connsiteY31" fmla="*/ 241030 h 2147512"/>
              <a:gd name="connsiteX32" fmla="*/ 368198 w 2995645"/>
              <a:gd name="connsiteY32" fmla="*/ 79105 h 2147512"/>
              <a:gd name="connsiteX33" fmla="*/ 282473 w 2995645"/>
              <a:gd name="connsiteY33" fmla="*/ 2905 h 2147512"/>
              <a:gd name="connsiteX34" fmla="*/ 177698 w 2995645"/>
              <a:gd name="connsiteY34" fmla="*/ 21955 h 2147512"/>
              <a:gd name="connsiteX35" fmla="*/ 91973 w 2995645"/>
              <a:gd name="connsiteY35" fmla="*/ 79105 h 2147512"/>
              <a:gd name="connsiteX0" fmla="*/ 91973 w 2995645"/>
              <a:gd name="connsiteY0" fmla="*/ 79105 h 2147512"/>
              <a:gd name="connsiteX1" fmla="*/ 6248 w 2995645"/>
              <a:gd name="connsiteY1" fmla="*/ 279130 h 2147512"/>
              <a:gd name="connsiteX2" fmla="*/ 272948 w 2995645"/>
              <a:gd name="connsiteY2" fmla="*/ 355330 h 2147512"/>
              <a:gd name="connsiteX3" fmla="*/ 330098 w 2995645"/>
              <a:gd name="connsiteY3" fmla="*/ 460105 h 2147512"/>
              <a:gd name="connsiteX4" fmla="*/ 177698 w 2995645"/>
              <a:gd name="connsiteY4" fmla="*/ 774430 h 2147512"/>
              <a:gd name="connsiteX5" fmla="*/ 415823 w 2995645"/>
              <a:gd name="connsiteY5" fmla="*/ 879205 h 2147512"/>
              <a:gd name="connsiteX6" fmla="*/ 511073 w 2995645"/>
              <a:gd name="connsiteY6" fmla="*/ 679180 h 2147512"/>
              <a:gd name="connsiteX7" fmla="*/ 615848 w 2995645"/>
              <a:gd name="connsiteY7" fmla="*/ 745855 h 2147512"/>
              <a:gd name="connsiteX8" fmla="*/ 501548 w 2995645"/>
              <a:gd name="connsiteY8" fmla="*/ 964930 h 2147512"/>
              <a:gd name="connsiteX9" fmla="*/ 577748 w 2995645"/>
              <a:gd name="connsiteY9" fmla="*/ 1136380 h 2147512"/>
              <a:gd name="connsiteX10" fmla="*/ 730148 w 2995645"/>
              <a:gd name="connsiteY10" fmla="*/ 1117330 h 2147512"/>
              <a:gd name="connsiteX11" fmla="*/ 796823 w 2995645"/>
              <a:gd name="connsiteY11" fmla="*/ 917305 h 2147512"/>
              <a:gd name="connsiteX12" fmla="*/ 892073 w 2995645"/>
              <a:gd name="connsiteY12" fmla="*/ 1088755 h 2147512"/>
              <a:gd name="connsiteX13" fmla="*/ 1330223 w 2995645"/>
              <a:gd name="connsiteY13" fmla="*/ 1736455 h 2147512"/>
              <a:gd name="connsiteX14" fmla="*/ 1777898 w 2995645"/>
              <a:gd name="connsiteY14" fmla="*/ 2126980 h 2147512"/>
              <a:gd name="connsiteX15" fmla="*/ 1939823 w 2995645"/>
              <a:gd name="connsiteY15" fmla="*/ 2012680 h 2147512"/>
              <a:gd name="connsiteX16" fmla="*/ 1473098 w 2995645"/>
              <a:gd name="connsiteY16" fmla="*/ 1336405 h 2147512"/>
              <a:gd name="connsiteX17" fmla="*/ 1501673 w 2995645"/>
              <a:gd name="connsiteY17" fmla="*/ 1117330 h 2147512"/>
              <a:gd name="connsiteX18" fmla="*/ 1901723 w 2995645"/>
              <a:gd name="connsiteY18" fmla="*/ 1250680 h 2147512"/>
              <a:gd name="connsiteX19" fmla="*/ 1977923 w 2995645"/>
              <a:gd name="connsiteY19" fmla="*/ 1155430 h 2147512"/>
              <a:gd name="connsiteX20" fmla="*/ 2054123 w 2995645"/>
              <a:gd name="connsiteY20" fmla="*/ 1060180 h 2147512"/>
              <a:gd name="connsiteX21" fmla="*/ 1787423 w 2995645"/>
              <a:gd name="connsiteY21" fmla="*/ 850630 h 2147512"/>
              <a:gd name="connsiteX22" fmla="*/ 2844698 w 2995645"/>
              <a:gd name="connsiteY22" fmla="*/ 1107805 h 2147512"/>
              <a:gd name="connsiteX23" fmla="*/ 2816123 w 2995645"/>
              <a:gd name="connsiteY23" fmla="*/ 1031605 h 2147512"/>
              <a:gd name="connsiteX24" fmla="*/ 1234973 w 2995645"/>
              <a:gd name="connsiteY24" fmla="*/ 555355 h 2147512"/>
              <a:gd name="connsiteX25" fmla="*/ 1292123 w 2995645"/>
              <a:gd name="connsiteY25" fmla="*/ 507730 h 2147512"/>
              <a:gd name="connsiteX26" fmla="*/ 1073048 w 2995645"/>
              <a:gd name="connsiteY26" fmla="*/ 355330 h 2147512"/>
              <a:gd name="connsiteX27" fmla="*/ 873023 w 2995645"/>
              <a:gd name="connsiteY27" fmla="*/ 355330 h 2147512"/>
              <a:gd name="connsiteX28" fmla="*/ 796823 w 2995645"/>
              <a:gd name="connsiteY28" fmla="*/ 336280 h 2147512"/>
              <a:gd name="connsiteX29" fmla="*/ 901598 w 2995645"/>
              <a:gd name="connsiteY29" fmla="*/ 326755 h 2147512"/>
              <a:gd name="connsiteX30" fmla="*/ 720623 w 2995645"/>
              <a:gd name="connsiteY30" fmla="*/ 212455 h 2147512"/>
              <a:gd name="connsiteX31" fmla="*/ 530123 w 2995645"/>
              <a:gd name="connsiteY31" fmla="*/ 241030 h 2147512"/>
              <a:gd name="connsiteX32" fmla="*/ 368198 w 2995645"/>
              <a:gd name="connsiteY32" fmla="*/ 79105 h 2147512"/>
              <a:gd name="connsiteX33" fmla="*/ 282473 w 2995645"/>
              <a:gd name="connsiteY33" fmla="*/ 2905 h 2147512"/>
              <a:gd name="connsiteX34" fmla="*/ 177698 w 2995645"/>
              <a:gd name="connsiteY34" fmla="*/ 21955 h 2147512"/>
              <a:gd name="connsiteX35" fmla="*/ 91973 w 2995645"/>
              <a:gd name="connsiteY35" fmla="*/ 79105 h 2147512"/>
              <a:gd name="connsiteX0" fmla="*/ 91973 w 2974078"/>
              <a:gd name="connsiteY0" fmla="*/ 79105 h 2147512"/>
              <a:gd name="connsiteX1" fmla="*/ 6248 w 2974078"/>
              <a:gd name="connsiteY1" fmla="*/ 279130 h 2147512"/>
              <a:gd name="connsiteX2" fmla="*/ 272948 w 2974078"/>
              <a:gd name="connsiteY2" fmla="*/ 355330 h 2147512"/>
              <a:gd name="connsiteX3" fmla="*/ 330098 w 2974078"/>
              <a:gd name="connsiteY3" fmla="*/ 460105 h 2147512"/>
              <a:gd name="connsiteX4" fmla="*/ 177698 w 2974078"/>
              <a:gd name="connsiteY4" fmla="*/ 774430 h 2147512"/>
              <a:gd name="connsiteX5" fmla="*/ 415823 w 2974078"/>
              <a:gd name="connsiteY5" fmla="*/ 879205 h 2147512"/>
              <a:gd name="connsiteX6" fmla="*/ 511073 w 2974078"/>
              <a:gd name="connsiteY6" fmla="*/ 679180 h 2147512"/>
              <a:gd name="connsiteX7" fmla="*/ 615848 w 2974078"/>
              <a:gd name="connsiteY7" fmla="*/ 745855 h 2147512"/>
              <a:gd name="connsiteX8" fmla="*/ 501548 w 2974078"/>
              <a:gd name="connsiteY8" fmla="*/ 964930 h 2147512"/>
              <a:gd name="connsiteX9" fmla="*/ 577748 w 2974078"/>
              <a:gd name="connsiteY9" fmla="*/ 1136380 h 2147512"/>
              <a:gd name="connsiteX10" fmla="*/ 730148 w 2974078"/>
              <a:gd name="connsiteY10" fmla="*/ 1117330 h 2147512"/>
              <a:gd name="connsiteX11" fmla="*/ 796823 w 2974078"/>
              <a:gd name="connsiteY11" fmla="*/ 917305 h 2147512"/>
              <a:gd name="connsiteX12" fmla="*/ 892073 w 2974078"/>
              <a:gd name="connsiteY12" fmla="*/ 1088755 h 2147512"/>
              <a:gd name="connsiteX13" fmla="*/ 1330223 w 2974078"/>
              <a:gd name="connsiteY13" fmla="*/ 1736455 h 2147512"/>
              <a:gd name="connsiteX14" fmla="*/ 1777898 w 2974078"/>
              <a:gd name="connsiteY14" fmla="*/ 2126980 h 2147512"/>
              <a:gd name="connsiteX15" fmla="*/ 1939823 w 2974078"/>
              <a:gd name="connsiteY15" fmla="*/ 2012680 h 2147512"/>
              <a:gd name="connsiteX16" fmla="*/ 1473098 w 2974078"/>
              <a:gd name="connsiteY16" fmla="*/ 1336405 h 2147512"/>
              <a:gd name="connsiteX17" fmla="*/ 1501673 w 2974078"/>
              <a:gd name="connsiteY17" fmla="*/ 1117330 h 2147512"/>
              <a:gd name="connsiteX18" fmla="*/ 1901723 w 2974078"/>
              <a:gd name="connsiteY18" fmla="*/ 1250680 h 2147512"/>
              <a:gd name="connsiteX19" fmla="*/ 1977923 w 2974078"/>
              <a:gd name="connsiteY19" fmla="*/ 1155430 h 2147512"/>
              <a:gd name="connsiteX20" fmla="*/ 2054123 w 2974078"/>
              <a:gd name="connsiteY20" fmla="*/ 1060180 h 2147512"/>
              <a:gd name="connsiteX21" fmla="*/ 1787423 w 2974078"/>
              <a:gd name="connsiteY21" fmla="*/ 850630 h 2147512"/>
              <a:gd name="connsiteX22" fmla="*/ 2844698 w 2974078"/>
              <a:gd name="connsiteY22" fmla="*/ 1107805 h 2147512"/>
              <a:gd name="connsiteX23" fmla="*/ 2778023 w 2974078"/>
              <a:gd name="connsiteY23" fmla="*/ 822055 h 2147512"/>
              <a:gd name="connsiteX24" fmla="*/ 1234973 w 2974078"/>
              <a:gd name="connsiteY24" fmla="*/ 555355 h 2147512"/>
              <a:gd name="connsiteX25" fmla="*/ 1292123 w 2974078"/>
              <a:gd name="connsiteY25" fmla="*/ 507730 h 2147512"/>
              <a:gd name="connsiteX26" fmla="*/ 1073048 w 2974078"/>
              <a:gd name="connsiteY26" fmla="*/ 355330 h 2147512"/>
              <a:gd name="connsiteX27" fmla="*/ 873023 w 2974078"/>
              <a:gd name="connsiteY27" fmla="*/ 355330 h 2147512"/>
              <a:gd name="connsiteX28" fmla="*/ 796823 w 2974078"/>
              <a:gd name="connsiteY28" fmla="*/ 336280 h 2147512"/>
              <a:gd name="connsiteX29" fmla="*/ 901598 w 2974078"/>
              <a:gd name="connsiteY29" fmla="*/ 326755 h 2147512"/>
              <a:gd name="connsiteX30" fmla="*/ 720623 w 2974078"/>
              <a:gd name="connsiteY30" fmla="*/ 212455 h 2147512"/>
              <a:gd name="connsiteX31" fmla="*/ 530123 w 2974078"/>
              <a:gd name="connsiteY31" fmla="*/ 241030 h 2147512"/>
              <a:gd name="connsiteX32" fmla="*/ 368198 w 2974078"/>
              <a:gd name="connsiteY32" fmla="*/ 79105 h 2147512"/>
              <a:gd name="connsiteX33" fmla="*/ 282473 w 2974078"/>
              <a:gd name="connsiteY33" fmla="*/ 2905 h 2147512"/>
              <a:gd name="connsiteX34" fmla="*/ 177698 w 2974078"/>
              <a:gd name="connsiteY34" fmla="*/ 21955 h 2147512"/>
              <a:gd name="connsiteX35" fmla="*/ 91973 w 2974078"/>
              <a:gd name="connsiteY35" fmla="*/ 79105 h 2147512"/>
              <a:gd name="connsiteX0" fmla="*/ 91973 w 2933616"/>
              <a:gd name="connsiteY0" fmla="*/ 79105 h 2147512"/>
              <a:gd name="connsiteX1" fmla="*/ 6248 w 2933616"/>
              <a:gd name="connsiteY1" fmla="*/ 279130 h 2147512"/>
              <a:gd name="connsiteX2" fmla="*/ 272948 w 2933616"/>
              <a:gd name="connsiteY2" fmla="*/ 355330 h 2147512"/>
              <a:gd name="connsiteX3" fmla="*/ 330098 w 2933616"/>
              <a:gd name="connsiteY3" fmla="*/ 460105 h 2147512"/>
              <a:gd name="connsiteX4" fmla="*/ 177698 w 2933616"/>
              <a:gd name="connsiteY4" fmla="*/ 774430 h 2147512"/>
              <a:gd name="connsiteX5" fmla="*/ 415823 w 2933616"/>
              <a:gd name="connsiteY5" fmla="*/ 879205 h 2147512"/>
              <a:gd name="connsiteX6" fmla="*/ 511073 w 2933616"/>
              <a:gd name="connsiteY6" fmla="*/ 679180 h 2147512"/>
              <a:gd name="connsiteX7" fmla="*/ 615848 w 2933616"/>
              <a:gd name="connsiteY7" fmla="*/ 745855 h 2147512"/>
              <a:gd name="connsiteX8" fmla="*/ 501548 w 2933616"/>
              <a:gd name="connsiteY8" fmla="*/ 964930 h 2147512"/>
              <a:gd name="connsiteX9" fmla="*/ 577748 w 2933616"/>
              <a:gd name="connsiteY9" fmla="*/ 1136380 h 2147512"/>
              <a:gd name="connsiteX10" fmla="*/ 730148 w 2933616"/>
              <a:gd name="connsiteY10" fmla="*/ 1117330 h 2147512"/>
              <a:gd name="connsiteX11" fmla="*/ 796823 w 2933616"/>
              <a:gd name="connsiteY11" fmla="*/ 917305 h 2147512"/>
              <a:gd name="connsiteX12" fmla="*/ 892073 w 2933616"/>
              <a:gd name="connsiteY12" fmla="*/ 1088755 h 2147512"/>
              <a:gd name="connsiteX13" fmla="*/ 1330223 w 2933616"/>
              <a:gd name="connsiteY13" fmla="*/ 1736455 h 2147512"/>
              <a:gd name="connsiteX14" fmla="*/ 1777898 w 2933616"/>
              <a:gd name="connsiteY14" fmla="*/ 2126980 h 2147512"/>
              <a:gd name="connsiteX15" fmla="*/ 1939823 w 2933616"/>
              <a:gd name="connsiteY15" fmla="*/ 2012680 h 2147512"/>
              <a:gd name="connsiteX16" fmla="*/ 1473098 w 2933616"/>
              <a:gd name="connsiteY16" fmla="*/ 1336405 h 2147512"/>
              <a:gd name="connsiteX17" fmla="*/ 1501673 w 2933616"/>
              <a:gd name="connsiteY17" fmla="*/ 1117330 h 2147512"/>
              <a:gd name="connsiteX18" fmla="*/ 1901723 w 2933616"/>
              <a:gd name="connsiteY18" fmla="*/ 1250680 h 2147512"/>
              <a:gd name="connsiteX19" fmla="*/ 1977923 w 2933616"/>
              <a:gd name="connsiteY19" fmla="*/ 1155430 h 2147512"/>
              <a:gd name="connsiteX20" fmla="*/ 2054123 w 2933616"/>
              <a:gd name="connsiteY20" fmla="*/ 1060180 h 2147512"/>
              <a:gd name="connsiteX21" fmla="*/ 1787423 w 2933616"/>
              <a:gd name="connsiteY21" fmla="*/ 850630 h 2147512"/>
              <a:gd name="connsiteX22" fmla="*/ 2768498 w 2933616"/>
              <a:gd name="connsiteY22" fmla="*/ 917305 h 2147512"/>
              <a:gd name="connsiteX23" fmla="*/ 2778023 w 2933616"/>
              <a:gd name="connsiteY23" fmla="*/ 822055 h 2147512"/>
              <a:gd name="connsiteX24" fmla="*/ 1234973 w 2933616"/>
              <a:gd name="connsiteY24" fmla="*/ 555355 h 2147512"/>
              <a:gd name="connsiteX25" fmla="*/ 1292123 w 2933616"/>
              <a:gd name="connsiteY25" fmla="*/ 507730 h 2147512"/>
              <a:gd name="connsiteX26" fmla="*/ 1073048 w 2933616"/>
              <a:gd name="connsiteY26" fmla="*/ 355330 h 2147512"/>
              <a:gd name="connsiteX27" fmla="*/ 873023 w 2933616"/>
              <a:gd name="connsiteY27" fmla="*/ 355330 h 2147512"/>
              <a:gd name="connsiteX28" fmla="*/ 796823 w 2933616"/>
              <a:gd name="connsiteY28" fmla="*/ 336280 h 2147512"/>
              <a:gd name="connsiteX29" fmla="*/ 901598 w 2933616"/>
              <a:gd name="connsiteY29" fmla="*/ 326755 h 2147512"/>
              <a:gd name="connsiteX30" fmla="*/ 720623 w 2933616"/>
              <a:gd name="connsiteY30" fmla="*/ 212455 h 2147512"/>
              <a:gd name="connsiteX31" fmla="*/ 530123 w 2933616"/>
              <a:gd name="connsiteY31" fmla="*/ 241030 h 2147512"/>
              <a:gd name="connsiteX32" fmla="*/ 368198 w 2933616"/>
              <a:gd name="connsiteY32" fmla="*/ 79105 h 2147512"/>
              <a:gd name="connsiteX33" fmla="*/ 282473 w 2933616"/>
              <a:gd name="connsiteY33" fmla="*/ 2905 h 2147512"/>
              <a:gd name="connsiteX34" fmla="*/ 177698 w 2933616"/>
              <a:gd name="connsiteY34" fmla="*/ 21955 h 2147512"/>
              <a:gd name="connsiteX35" fmla="*/ 91973 w 2933616"/>
              <a:gd name="connsiteY35" fmla="*/ 79105 h 2147512"/>
              <a:gd name="connsiteX0" fmla="*/ 91973 w 2834468"/>
              <a:gd name="connsiteY0" fmla="*/ 79105 h 2147512"/>
              <a:gd name="connsiteX1" fmla="*/ 6248 w 2834468"/>
              <a:gd name="connsiteY1" fmla="*/ 279130 h 2147512"/>
              <a:gd name="connsiteX2" fmla="*/ 272948 w 2834468"/>
              <a:gd name="connsiteY2" fmla="*/ 355330 h 2147512"/>
              <a:gd name="connsiteX3" fmla="*/ 330098 w 2834468"/>
              <a:gd name="connsiteY3" fmla="*/ 460105 h 2147512"/>
              <a:gd name="connsiteX4" fmla="*/ 177698 w 2834468"/>
              <a:gd name="connsiteY4" fmla="*/ 774430 h 2147512"/>
              <a:gd name="connsiteX5" fmla="*/ 415823 w 2834468"/>
              <a:gd name="connsiteY5" fmla="*/ 879205 h 2147512"/>
              <a:gd name="connsiteX6" fmla="*/ 511073 w 2834468"/>
              <a:gd name="connsiteY6" fmla="*/ 679180 h 2147512"/>
              <a:gd name="connsiteX7" fmla="*/ 615848 w 2834468"/>
              <a:gd name="connsiteY7" fmla="*/ 745855 h 2147512"/>
              <a:gd name="connsiteX8" fmla="*/ 501548 w 2834468"/>
              <a:gd name="connsiteY8" fmla="*/ 964930 h 2147512"/>
              <a:gd name="connsiteX9" fmla="*/ 577748 w 2834468"/>
              <a:gd name="connsiteY9" fmla="*/ 1136380 h 2147512"/>
              <a:gd name="connsiteX10" fmla="*/ 730148 w 2834468"/>
              <a:gd name="connsiteY10" fmla="*/ 1117330 h 2147512"/>
              <a:gd name="connsiteX11" fmla="*/ 796823 w 2834468"/>
              <a:gd name="connsiteY11" fmla="*/ 917305 h 2147512"/>
              <a:gd name="connsiteX12" fmla="*/ 892073 w 2834468"/>
              <a:gd name="connsiteY12" fmla="*/ 1088755 h 2147512"/>
              <a:gd name="connsiteX13" fmla="*/ 1330223 w 2834468"/>
              <a:gd name="connsiteY13" fmla="*/ 1736455 h 2147512"/>
              <a:gd name="connsiteX14" fmla="*/ 1777898 w 2834468"/>
              <a:gd name="connsiteY14" fmla="*/ 2126980 h 2147512"/>
              <a:gd name="connsiteX15" fmla="*/ 1939823 w 2834468"/>
              <a:gd name="connsiteY15" fmla="*/ 2012680 h 2147512"/>
              <a:gd name="connsiteX16" fmla="*/ 1473098 w 2834468"/>
              <a:gd name="connsiteY16" fmla="*/ 1336405 h 2147512"/>
              <a:gd name="connsiteX17" fmla="*/ 1501673 w 2834468"/>
              <a:gd name="connsiteY17" fmla="*/ 1117330 h 2147512"/>
              <a:gd name="connsiteX18" fmla="*/ 1901723 w 2834468"/>
              <a:gd name="connsiteY18" fmla="*/ 1250680 h 2147512"/>
              <a:gd name="connsiteX19" fmla="*/ 1977923 w 2834468"/>
              <a:gd name="connsiteY19" fmla="*/ 1155430 h 2147512"/>
              <a:gd name="connsiteX20" fmla="*/ 2054123 w 2834468"/>
              <a:gd name="connsiteY20" fmla="*/ 1060180 h 2147512"/>
              <a:gd name="connsiteX21" fmla="*/ 1787423 w 2834468"/>
              <a:gd name="connsiteY21" fmla="*/ 850630 h 2147512"/>
              <a:gd name="connsiteX22" fmla="*/ 2768498 w 2834468"/>
              <a:gd name="connsiteY22" fmla="*/ 917305 h 2147512"/>
              <a:gd name="connsiteX23" fmla="*/ 2577998 w 2834468"/>
              <a:gd name="connsiteY23" fmla="*/ 517255 h 2147512"/>
              <a:gd name="connsiteX24" fmla="*/ 1234973 w 2834468"/>
              <a:gd name="connsiteY24" fmla="*/ 555355 h 2147512"/>
              <a:gd name="connsiteX25" fmla="*/ 1292123 w 2834468"/>
              <a:gd name="connsiteY25" fmla="*/ 507730 h 2147512"/>
              <a:gd name="connsiteX26" fmla="*/ 1073048 w 2834468"/>
              <a:gd name="connsiteY26" fmla="*/ 355330 h 2147512"/>
              <a:gd name="connsiteX27" fmla="*/ 873023 w 2834468"/>
              <a:gd name="connsiteY27" fmla="*/ 355330 h 2147512"/>
              <a:gd name="connsiteX28" fmla="*/ 796823 w 2834468"/>
              <a:gd name="connsiteY28" fmla="*/ 336280 h 2147512"/>
              <a:gd name="connsiteX29" fmla="*/ 901598 w 2834468"/>
              <a:gd name="connsiteY29" fmla="*/ 326755 h 2147512"/>
              <a:gd name="connsiteX30" fmla="*/ 720623 w 2834468"/>
              <a:gd name="connsiteY30" fmla="*/ 212455 h 2147512"/>
              <a:gd name="connsiteX31" fmla="*/ 530123 w 2834468"/>
              <a:gd name="connsiteY31" fmla="*/ 241030 h 2147512"/>
              <a:gd name="connsiteX32" fmla="*/ 368198 w 2834468"/>
              <a:gd name="connsiteY32" fmla="*/ 79105 h 2147512"/>
              <a:gd name="connsiteX33" fmla="*/ 282473 w 2834468"/>
              <a:gd name="connsiteY33" fmla="*/ 2905 h 2147512"/>
              <a:gd name="connsiteX34" fmla="*/ 177698 w 2834468"/>
              <a:gd name="connsiteY34" fmla="*/ 21955 h 2147512"/>
              <a:gd name="connsiteX35" fmla="*/ 91973 w 2834468"/>
              <a:gd name="connsiteY35" fmla="*/ 79105 h 2147512"/>
              <a:gd name="connsiteX0" fmla="*/ 91973 w 2766669"/>
              <a:gd name="connsiteY0" fmla="*/ 79105 h 2147512"/>
              <a:gd name="connsiteX1" fmla="*/ 6248 w 2766669"/>
              <a:gd name="connsiteY1" fmla="*/ 279130 h 2147512"/>
              <a:gd name="connsiteX2" fmla="*/ 272948 w 2766669"/>
              <a:gd name="connsiteY2" fmla="*/ 355330 h 2147512"/>
              <a:gd name="connsiteX3" fmla="*/ 330098 w 2766669"/>
              <a:gd name="connsiteY3" fmla="*/ 460105 h 2147512"/>
              <a:gd name="connsiteX4" fmla="*/ 177698 w 2766669"/>
              <a:gd name="connsiteY4" fmla="*/ 774430 h 2147512"/>
              <a:gd name="connsiteX5" fmla="*/ 415823 w 2766669"/>
              <a:gd name="connsiteY5" fmla="*/ 879205 h 2147512"/>
              <a:gd name="connsiteX6" fmla="*/ 511073 w 2766669"/>
              <a:gd name="connsiteY6" fmla="*/ 679180 h 2147512"/>
              <a:gd name="connsiteX7" fmla="*/ 615848 w 2766669"/>
              <a:gd name="connsiteY7" fmla="*/ 745855 h 2147512"/>
              <a:gd name="connsiteX8" fmla="*/ 501548 w 2766669"/>
              <a:gd name="connsiteY8" fmla="*/ 964930 h 2147512"/>
              <a:gd name="connsiteX9" fmla="*/ 577748 w 2766669"/>
              <a:gd name="connsiteY9" fmla="*/ 1136380 h 2147512"/>
              <a:gd name="connsiteX10" fmla="*/ 730148 w 2766669"/>
              <a:gd name="connsiteY10" fmla="*/ 1117330 h 2147512"/>
              <a:gd name="connsiteX11" fmla="*/ 796823 w 2766669"/>
              <a:gd name="connsiteY11" fmla="*/ 917305 h 2147512"/>
              <a:gd name="connsiteX12" fmla="*/ 892073 w 2766669"/>
              <a:gd name="connsiteY12" fmla="*/ 1088755 h 2147512"/>
              <a:gd name="connsiteX13" fmla="*/ 1330223 w 2766669"/>
              <a:gd name="connsiteY13" fmla="*/ 1736455 h 2147512"/>
              <a:gd name="connsiteX14" fmla="*/ 1777898 w 2766669"/>
              <a:gd name="connsiteY14" fmla="*/ 2126980 h 2147512"/>
              <a:gd name="connsiteX15" fmla="*/ 1939823 w 2766669"/>
              <a:gd name="connsiteY15" fmla="*/ 2012680 h 2147512"/>
              <a:gd name="connsiteX16" fmla="*/ 1473098 w 2766669"/>
              <a:gd name="connsiteY16" fmla="*/ 1336405 h 2147512"/>
              <a:gd name="connsiteX17" fmla="*/ 1501673 w 2766669"/>
              <a:gd name="connsiteY17" fmla="*/ 1117330 h 2147512"/>
              <a:gd name="connsiteX18" fmla="*/ 1901723 w 2766669"/>
              <a:gd name="connsiteY18" fmla="*/ 1250680 h 2147512"/>
              <a:gd name="connsiteX19" fmla="*/ 1977923 w 2766669"/>
              <a:gd name="connsiteY19" fmla="*/ 1155430 h 2147512"/>
              <a:gd name="connsiteX20" fmla="*/ 2054123 w 2766669"/>
              <a:gd name="connsiteY20" fmla="*/ 1060180 h 2147512"/>
              <a:gd name="connsiteX21" fmla="*/ 1787423 w 2766669"/>
              <a:gd name="connsiteY21" fmla="*/ 850630 h 2147512"/>
              <a:gd name="connsiteX22" fmla="*/ 2673248 w 2766669"/>
              <a:gd name="connsiteY22" fmla="*/ 650605 h 2147512"/>
              <a:gd name="connsiteX23" fmla="*/ 2577998 w 2766669"/>
              <a:gd name="connsiteY23" fmla="*/ 517255 h 2147512"/>
              <a:gd name="connsiteX24" fmla="*/ 1234973 w 2766669"/>
              <a:gd name="connsiteY24" fmla="*/ 555355 h 2147512"/>
              <a:gd name="connsiteX25" fmla="*/ 1292123 w 2766669"/>
              <a:gd name="connsiteY25" fmla="*/ 507730 h 2147512"/>
              <a:gd name="connsiteX26" fmla="*/ 1073048 w 2766669"/>
              <a:gd name="connsiteY26" fmla="*/ 355330 h 2147512"/>
              <a:gd name="connsiteX27" fmla="*/ 873023 w 2766669"/>
              <a:gd name="connsiteY27" fmla="*/ 355330 h 2147512"/>
              <a:gd name="connsiteX28" fmla="*/ 796823 w 2766669"/>
              <a:gd name="connsiteY28" fmla="*/ 336280 h 2147512"/>
              <a:gd name="connsiteX29" fmla="*/ 901598 w 2766669"/>
              <a:gd name="connsiteY29" fmla="*/ 326755 h 2147512"/>
              <a:gd name="connsiteX30" fmla="*/ 720623 w 2766669"/>
              <a:gd name="connsiteY30" fmla="*/ 212455 h 2147512"/>
              <a:gd name="connsiteX31" fmla="*/ 530123 w 2766669"/>
              <a:gd name="connsiteY31" fmla="*/ 241030 h 2147512"/>
              <a:gd name="connsiteX32" fmla="*/ 368198 w 2766669"/>
              <a:gd name="connsiteY32" fmla="*/ 79105 h 2147512"/>
              <a:gd name="connsiteX33" fmla="*/ 282473 w 2766669"/>
              <a:gd name="connsiteY33" fmla="*/ 2905 h 2147512"/>
              <a:gd name="connsiteX34" fmla="*/ 177698 w 2766669"/>
              <a:gd name="connsiteY34" fmla="*/ 21955 h 2147512"/>
              <a:gd name="connsiteX35" fmla="*/ 91973 w 2766669"/>
              <a:gd name="connsiteY35" fmla="*/ 79105 h 2147512"/>
              <a:gd name="connsiteX0" fmla="*/ 91973 w 2725872"/>
              <a:gd name="connsiteY0" fmla="*/ 79105 h 2147512"/>
              <a:gd name="connsiteX1" fmla="*/ 6248 w 2725872"/>
              <a:gd name="connsiteY1" fmla="*/ 279130 h 2147512"/>
              <a:gd name="connsiteX2" fmla="*/ 272948 w 2725872"/>
              <a:gd name="connsiteY2" fmla="*/ 355330 h 2147512"/>
              <a:gd name="connsiteX3" fmla="*/ 330098 w 2725872"/>
              <a:gd name="connsiteY3" fmla="*/ 460105 h 2147512"/>
              <a:gd name="connsiteX4" fmla="*/ 177698 w 2725872"/>
              <a:gd name="connsiteY4" fmla="*/ 774430 h 2147512"/>
              <a:gd name="connsiteX5" fmla="*/ 415823 w 2725872"/>
              <a:gd name="connsiteY5" fmla="*/ 879205 h 2147512"/>
              <a:gd name="connsiteX6" fmla="*/ 511073 w 2725872"/>
              <a:gd name="connsiteY6" fmla="*/ 679180 h 2147512"/>
              <a:gd name="connsiteX7" fmla="*/ 615848 w 2725872"/>
              <a:gd name="connsiteY7" fmla="*/ 745855 h 2147512"/>
              <a:gd name="connsiteX8" fmla="*/ 501548 w 2725872"/>
              <a:gd name="connsiteY8" fmla="*/ 964930 h 2147512"/>
              <a:gd name="connsiteX9" fmla="*/ 577748 w 2725872"/>
              <a:gd name="connsiteY9" fmla="*/ 1136380 h 2147512"/>
              <a:gd name="connsiteX10" fmla="*/ 730148 w 2725872"/>
              <a:gd name="connsiteY10" fmla="*/ 1117330 h 2147512"/>
              <a:gd name="connsiteX11" fmla="*/ 796823 w 2725872"/>
              <a:gd name="connsiteY11" fmla="*/ 917305 h 2147512"/>
              <a:gd name="connsiteX12" fmla="*/ 892073 w 2725872"/>
              <a:gd name="connsiteY12" fmla="*/ 1088755 h 2147512"/>
              <a:gd name="connsiteX13" fmla="*/ 1330223 w 2725872"/>
              <a:gd name="connsiteY13" fmla="*/ 1736455 h 2147512"/>
              <a:gd name="connsiteX14" fmla="*/ 1777898 w 2725872"/>
              <a:gd name="connsiteY14" fmla="*/ 2126980 h 2147512"/>
              <a:gd name="connsiteX15" fmla="*/ 1939823 w 2725872"/>
              <a:gd name="connsiteY15" fmla="*/ 2012680 h 2147512"/>
              <a:gd name="connsiteX16" fmla="*/ 1473098 w 2725872"/>
              <a:gd name="connsiteY16" fmla="*/ 1336405 h 2147512"/>
              <a:gd name="connsiteX17" fmla="*/ 1501673 w 2725872"/>
              <a:gd name="connsiteY17" fmla="*/ 1117330 h 2147512"/>
              <a:gd name="connsiteX18" fmla="*/ 1901723 w 2725872"/>
              <a:gd name="connsiteY18" fmla="*/ 1250680 h 2147512"/>
              <a:gd name="connsiteX19" fmla="*/ 1977923 w 2725872"/>
              <a:gd name="connsiteY19" fmla="*/ 1155430 h 2147512"/>
              <a:gd name="connsiteX20" fmla="*/ 2054123 w 2725872"/>
              <a:gd name="connsiteY20" fmla="*/ 1060180 h 2147512"/>
              <a:gd name="connsiteX21" fmla="*/ 1787423 w 2725872"/>
              <a:gd name="connsiteY21" fmla="*/ 850630 h 2147512"/>
              <a:gd name="connsiteX22" fmla="*/ 2673248 w 2725872"/>
              <a:gd name="connsiteY22" fmla="*/ 650605 h 2147512"/>
              <a:gd name="connsiteX23" fmla="*/ 2577998 w 2725872"/>
              <a:gd name="connsiteY23" fmla="*/ 517255 h 2147512"/>
              <a:gd name="connsiteX24" fmla="*/ 2197000 w 2725872"/>
              <a:gd name="connsiteY24" fmla="*/ 606215 h 2147512"/>
              <a:gd name="connsiteX25" fmla="*/ 1234973 w 2725872"/>
              <a:gd name="connsiteY25" fmla="*/ 555355 h 2147512"/>
              <a:gd name="connsiteX26" fmla="*/ 1292123 w 2725872"/>
              <a:gd name="connsiteY26" fmla="*/ 507730 h 2147512"/>
              <a:gd name="connsiteX27" fmla="*/ 1073048 w 2725872"/>
              <a:gd name="connsiteY27" fmla="*/ 355330 h 2147512"/>
              <a:gd name="connsiteX28" fmla="*/ 873023 w 2725872"/>
              <a:gd name="connsiteY28" fmla="*/ 355330 h 2147512"/>
              <a:gd name="connsiteX29" fmla="*/ 796823 w 2725872"/>
              <a:gd name="connsiteY29" fmla="*/ 336280 h 2147512"/>
              <a:gd name="connsiteX30" fmla="*/ 901598 w 2725872"/>
              <a:gd name="connsiteY30" fmla="*/ 326755 h 2147512"/>
              <a:gd name="connsiteX31" fmla="*/ 720623 w 2725872"/>
              <a:gd name="connsiteY31" fmla="*/ 212455 h 2147512"/>
              <a:gd name="connsiteX32" fmla="*/ 530123 w 2725872"/>
              <a:gd name="connsiteY32" fmla="*/ 241030 h 2147512"/>
              <a:gd name="connsiteX33" fmla="*/ 368198 w 2725872"/>
              <a:gd name="connsiteY33" fmla="*/ 79105 h 2147512"/>
              <a:gd name="connsiteX34" fmla="*/ 282473 w 2725872"/>
              <a:gd name="connsiteY34" fmla="*/ 2905 h 2147512"/>
              <a:gd name="connsiteX35" fmla="*/ 177698 w 2725872"/>
              <a:gd name="connsiteY35" fmla="*/ 21955 h 2147512"/>
              <a:gd name="connsiteX36" fmla="*/ 91973 w 2725872"/>
              <a:gd name="connsiteY36" fmla="*/ 79105 h 2147512"/>
              <a:gd name="connsiteX0" fmla="*/ 91973 w 2689652"/>
              <a:gd name="connsiteY0" fmla="*/ 79105 h 2147512"/>
              <a:gd name="connsiteX1" fmla="*/ 6248 w 2689652"/>
              <a:gd name="connsiteY1" fmla="*/ 279130 h 2147512"/>
              <a:gd name="connsiteX2" fmla="*/ 272948 w 2689652"/>
              <a:gd name="connsiteY2" fmla="*/ 355330 h 2147512"/>
              <a:gd name="connsiteX3" fmla="*/ 330098 w 2689652"/>
              <a:gd name="connsiteY3" fmla="*/ 460105 h 2147512"/>
              <a:gd name="connsiteX4" fmla="*/ 177698 w 2689652"/>
              <a:gd name="connsiteY4" fmla="*/ 774430 h 2147512"/>
              <a:gd name="connsiteX5" fmla="*/ 415823 w 2689652"/>
              <a:gd name="connsiteY5" fmla="*/ 879205 h 2147512"/>
              <a:gd name="connsiteX6" fmla="*/ 511073 w 2689652"/>
              <a:gd name="connsiteY6" fmla="*/ 679180 h 2147512"/>
              <a:gd name="connsiteX7" fmla="*/ 615848 w 2689652"/>
              <a:gd name="connsiteY7" fmla="*/ 745855 h 2147512"/>
              <a:gd name="connsiteX8" fmla="*/ 501548 w 2689652"/>
              <a:gd name="connsiteY8" fmla="*/ 964930 h 2147512"/>
              <a:gd name="connsiteX9" fmla="*/ 577748 w 2689652"/>
              <a:gd name="connsiteY9" fmla="*/ 1136380 h 2147512"/>
              <a:gd name="connsiteX10" fmla="*/ 730148 w 2689652"/>
              <a:gd name="connsiteY10" fmla="*/ 1117330 h 2147512"/>
              <a:gd name="connsiteX11" fmla="*/ 796823 w 2689652"/>
              <a:gd name="connsiteY11" fmla="*/ 917305 h 2147512"/>
              <a:gd name="connsiteX12" fmla="*/ 892073 w 2689652"/>
              <a:gd name="connsiteY12" fmla="*/ 1088755 h 2147512"/>
              <a:gd name="connsiteX13" fmla="*/ 1330223 w 2689652"/>
              <a:gd name="connsiteY13" fmla="*/ 1736455 h 2147512"/>
              <a:gd name="connsiteX14" fmla="*/ 1777898 w 2689652"/>
              <a:gd name="connsiteY14" fmla="*/ 2126980 h 2147512"/>
              <a:gd name="connsiteX15" fmla="*/ 1939823 w 2689652"/>
              <a:gd name="connsiteY15" fmla="*/ 2012680 h 2147512"/>
              <a:gd name="connsiteX16" fmla="*/ 1473098 w 2689652"/>
              <a:gd name="connsiteY16" fmla="*/ 1336405 h 2147512"/>
              <a:gd name="connsiteX17" fmla="*/ 1501673 w 2689652"/>
              <a:gd name="connsiteY17" fmla="*/ 1117330 h 2147512"/>
              <a:gd name="connsiteX18" fmla="*/ 1901723 w 2689652"/>
              <a:gd name="connsiteY18" fmla="*/ 1250680 h 2147512"/>
              <a:gd name="connsiteX19" fmla="*/ 1977923 w 2689652"/>
              <a:gd name="connsiteY19" fmla="*/ 1155430 h 2147512"/>
              <a:gd name="connsiteX20" fmla="*/ 2054123 w 2689652"/>
              <a:gd name="connsiteY20" fmla="*/ 1060180 h 2147512"/>
              <a:gd name="connsiteX21" fmla="*/ 1787423 w 2689652"/>
              <a:gd name="connsiteY21" fmla="*/ 850630 h 2147512"/>
              <a:gd name="connsiteX22" fmla="*/ 2292250 w 2689652"/>
              <a:gd name="connsiteY22" fmla="*/ 844340 h 2147512"/>
              <a:gd name="connsiteX23" fmla="*/ 2673248 w 2689652"/>
              <a:gd name="connsiteY23" fmla="*/ 650605 h 2147512"/>
              <a:gd name="connsiteX24" fmla="*/ 2577998 w 2689652"/>
              <a:gd name="connsiteY24" fmla="*/ 517255 h 2147512"/>
              <a:gd name="connsiteX25" fmla="*/ 2197000 w 2689652"/>
              <a:gd name="connsiteY25" fmla="*/ 606215 h 2147512"/>
              <a:gd name="connsiteX26" fmla="*/ 1234973 w 2689652"/>
              <a:gd name="connsiteY26" fmla="*/ 555355 h 2147512"/>
              <a:gd name="connsiteX27" fmla="*/ 1292123 w 2689652"/>
              <a:gd name="connsiteY27" fmla="*/ 507730 h 2147512"/>
              <a:gd name="connsiteX28" fmla="*/ 1073048 w 2689652"/>
              <a:gd name="connsiteY28" fmla="*/ 355330 h 2147512"/>
              <a:gd name="connsiteX29" fmla="*/ 873023 w 2689652"/>
              <a:gd name="connsiteY29" fmla="*/ 355330 h 2147512"/>
              <a:gd name="connsiteX30" fmla="*/ 796823 w 2689652"/>
              <a:gd name="connsiteY30" fmla="*/ 336280 h 2147512"/>
              <a:gd name="connsiteX31" fmla="*/ 901598 w 2689652"/>
              <a:gd name="connsiteY31" fmla="*/ 326755 h 2147512"/>
              <a:gd name="connsiteX32" fmla="*/ 720623 w 2689652"/>
              <a:gd name="connsiteY32" fmla="*/ 212455 h 2147512"/>
              <a:gd name="connsiteX33" fmla="*/ 530123 w 2689652"/>
              <a:gd name="connsiteY33" fmla="*/ 241030 h 2147512"/>
              <a:gd name="connsiteX34" fmla="*/ 368198 w 2689652"/>
              <a:gd name="connsiteY34" fmla="*/ 79105 h 2147512"/>
              <a:gd name="connsiteX35" fmla="*/ 282473 w 2689652"/>
              <a:gd name="connsiteY35" fmla="*/ 2905 h 2147512"/>
              <a:gd name="connsiteX36" fmla="*/ 177698 w 2689652"/>
              <a:gd name="connsiteY36" fmla="*/ 21955 h 2147512"/>
              <a:gd name="connsiteX37" fmla="*/ 91973 w 2689652"/>
              <a:gd name="connsiteY37" fmla="*/ 79105 h 2147512"/>
              <a:gd name="connsiteX0" fmla="*/ 91973 w 2689652"/>
              <a:gd name="connsiteY0" fmla="*/ 79105 h 2287590"/>
              <a:gd name="connsiteX1" fmla="*/ 6248 w 2689652"/>
              <a:gd name="connsiteY1" fmla="*/ 279130 h 2287590"/>
              <a:gd name="connsiteX2" fmla="*/ 272948 w 2689652"/>
              <a:gd name="connsiteY2" fmla="*/ 355330 h 2287590"/>
              <a:gd name="connsiteX3" fmla="*/ 330098 w 2689652"/>
              <a:gd name="connsiteY3" fmla="*/ 460105 h 2287590"/>
              <a:gd name="connsiteX4" fmla="*/ 177698 w 2689652"/>
              <a:gd name="connsiteY4" fmla="*/ 774430 h 2287590"/>
              <a:gd name="connsiteX5" fmla="*/ 415823 w 2689652"/>
              <a:gd name="connsiteY5" fmla="*/ 879205 h 2287590"/>
              <a:gd name="connsiteX6" fmla="*/ 511073 w 2689652"/>
              <a:gd name="connsiteY6" fmla="*/ 679180 h 2287590"/>
              <a:gd name="connsiteX7" fmla="*/ 615848 w 2689652"/>
              <a:gd name="connsiteY7" fmla="*/ 745855 h 2287590"/>
              <a:gd name="connsiteX8" fmla="*/ 501548 w 2689652"/>
              <a:gd name="connsiteY8" fmla="*/ 964930 h 2287590"/>
              <a:gd name="connsiteX9" fmla="*/ 577748 w 2689652"/>
              <a:gd name="connsiteY9" fmla="*/ 1136380 h 2287590"/>
              <a:gd name="connsiteX10" fmla="*/ 730148 w 2689652"/>
              <a:gd name="connsiteY10" fmla="*/ 1117330 h 2287590"/>
              <a:gd name="connsiteX11" fmla="*/ 796823 w 2689652"/>
              <a:gd name="connsiteY11" fmla="*/ 917305 h 2287590"/>
              <a:gd name="connsiteX12" fmla="*/ 892073 w 2689652"/>
              <a:gd name="connsiteY12" fmla="*/ 1088755 h 2287590"/>
              <a:gd name="connsiteX13" fmla="*/ 1330223 w 2689652"/>
              <a:gd name="connsiteY13" fmla="*/ 1736455 h 2287590"/>
              <a:gd name="connsiteX14" fmla="*/ 1444523 w 2689652"/>
              <a:gd name="connsiteY14" fmla="*/ 2279380 h 2287590"/>
              <a:gd name="connsiteX15" fmla="*/ 1939823 w 2689652"/>
              <a:gd name="connsiteY15" fmla="*/ 2012680 h 2287590"/>
              <a:gd name="connsiteX16" fmla="*/ 1473098 w 2689652"/>
              <a:gd name="connsiteY16" fmla="*/ 1336405 h 2287590"/>
              <a:gd name="connsiteX17" fmla="*/ 1501673 w 2689652"/>
              <a:gd name="connsiteY17" fmla="*/ 1117330 h 2287590"/>
              <a:gd name="connsiteX18" fmla="*/ 1901723 w 2689652"/>
              <a:gd name="connsiteY18" fmla="*/ 1250680 h 2287590"/>
              <a:gd name="connsiteX19" fmla="*/ 1977923 w 2689652"/>
              <a:gd name="connsiteY19" fmla="*/ 1155430 h 2287590"/>
              <a:gd name="connsiteX20" fmla="*/ 2054123 w 2689652"/>
              <a:gd name="connsiteY20" fmla="*/ 1060180 h 2287590"/>
              <a:gd name="connsiteX21" fmla="*/ 1787423 w 2689652"/>
              <a:gd name="connsiteY21" fmla="*/ 850630 h 2287590"/>
              <a:gd name="connsiteX22" fmla="*/ 2292250 w 2689652"/>
              <a:gd name="connsiteY22" fmla="*/ 844340 h 2287590"/>
              <a:gd name="connsiteX23" fmla="*/ 2673248 w 2689652"/>
              <a:gd name="connsiteY23" fmla="*/ 650605 h 2287590"/>
              <a:gd name="connsiteX24" fmla="*/ 2577998 w 2689652"/>
              <a:gd name="connsiteY24" fmla="*/ 517255 h 2287590"/>
              <a:gd name="connsiteX25" fmla="*/ 2197000 w 2689652"/>
              <a:gd name="connsiteY25" fmla="*/ 606215 h 2287590"/>
              <a:gd name="connsiteX26" fmla="*/ 1234973 w 2689652"/>
              <a:gd name="connsiteY26" fmla="*/ 555355 h 2287590"/>
              <a:gd name="connsiteX27" fmla="*/ 1292123 w 2689652"/>
              <a:gd name="connsiteY27" fmla="*/ 507730 h 2287590"/>
              <a:gd name="connsiteX28" fmla="*/ 1073048 w 2689652"/>
              <a:gd name="connsiteY28" fmla="*/ 355330 h 2287590"/>
              <a:gd name="connsiteX29" fmla="*/ 873023 w 2689652"/>
              <a:gd name="connsiteY29" fmla="*/ 355330 h 2287590"/>
              <a:gd name="connsiteX30" fmla="*/ 796823 w 2689652"/>
              <a:gd name="connsiteY30" fmla="*/ 336280 h 2287590"/>
              <a:gd name="connsiteX31" fmla="*/ 901598 w 2689652"/>
              <a:gd name="connsiteY31" fmla="*/ 326755 h 2287590"/>
              <a:gd name="connsiteX32" fmla="*/ 720623 w 2689652"/>
              <a:gd name="connsiteY32" fmla="*/ 212455 h 2287590"/>
              <a:gd name="connsiteX33" fmla="*/ 530123 w 2689652"/>
              <a:gd name="connsiteY33" fmla="*/ 241030 h 2287590"/>
              <a:gd name="connsiteX34" fmla="*/ 368198 w 2689652"/>
              <a:gd name="connsiteY34" fmla="*/ 79105 h 2287590"/>
              <a:gd name="connsiteX35" fmla="*/ 282473 w 2689652"/>
              <a:gd name="connsiteY35" fmla="*/ 2905 h 2287590"/>
              <a:gd name="connsiteX36" fmla="*/ 177698 w 2689652"/>
              <a:gd name="connsiteY36" fmla="*/ 21955 h 2287590"/>
              <a:gd name="connsiteX37" fmla="*/ 91973 w 2689652"/>
              <a:gd name="connsiteY37" fmla="*/ 79105 h 2287590"/>
              <a:gd name="connsiteX0" fmla="*/ 91973 w 2689652"/>
              <a:gd name="connsiteY0" fmla="*/ 79105 h 2307705"/>
              <a:gd name="connsiteX1" fmla="*/ 6248 w 2689652"/>
              <a:gd name="connsiteY1" fmla="*/ 279130 h 2307705"/>
              <a:gd name="connsiteX2" fmla="*/ 272948 w 2689652"/>
              <a:gd name="connsiteY2" fmla="*/ 355330 h 2307705"/>
              <a:gd name="connsiteX3" fmla="*/ 330098 w 2689652"/>
              <a:gd name="connsiteY3" fmla="*/ 460105 h 2307705"/>
              <a:gd name="connsiteX4" fmla="*/ 177698 w 2689652"/>
              <a:gd name="connsiteY4" fmla="*/ 774430 h 2307705"/>
              <a:gd name="connsiteX5" fmla="*/ 415823 w 2689652"/>
              <a:gd name="connsiteY5" fmla="*/ 879205 h 2307705"/>
              <a:gd name="connsiteX6" fmla="*/ 511073 w 2689652"/>
              <a:gd name="connsiteY6" fmla="*/ 679180 h 2307705"/>
              <a:gd name="connsiteX7" fmla="*/ 615848 w 2689652"/>
              <a:gd name="connsiteY7" fmla="*/ 745855 h 2307705"/>
              <a:gd name="connsiteX8" fmla="*/ 501548 w 2689652"/>
              <a:gd name="connsiteY8" fmla="*/ 964930 h 2307705"/>
              <a:gd name="connsiteX9" fmla="*/ 577748 w 2689652"/>
              <a:gd name="connsiteY9" fmla="*/ 1136380 h 2307705"/>
              <a:gd name="connsiteX10" fmla="*/ 730148 w 2689652"/>
              <a:gd name="connsiteY10" fmla="*/ 1117330 h 2307705"/>
              <a:gd name="connsiteX11" fmla="*/ 796823 w 2689652"/>
              <a:gd name="connsiteY11" fmla="*/ 917305 h 2307705"/>
              <a:gd name="connsiteX12" fmla="*/ 892073 w 2689652"/>
              <a:gd name="connsiteY12" fmla="*/ 1088755 h 2307705"/>
              <a:gd name="connsiteX13" fmla="*/ 1330223 w 2689652"/>
              <a:gd name="connsiteY13" fmla="*/ 1736455 h 2307705"/>
              <a:gd name="connsiteX14" fmla="*/ 1444523 w 2689652"/>
              <a:gd name="connsiteY14" fmla="*/ 2279380 h 2307705"/>
              <a:gd name="connsiteX15" fmla="*/ 1673123 w 2689652"/>
              <a:gd name="connsiteY15" fmla="*/ 2136505 h 2307705"/>
              <a:gd name="connsiteX16" fmla="*/ 1473098 w 2689652"/>
              <a:gd name="connsiteY16" fmla="*/ 1336405 h 2307705"/>
              <a:gd name="connsiteX17" fmla="*/ 1501673 w 2689652"/>
              <a:gd name="connsiteY17" fmla="*/ 1117330 h 2307705"/>
              <a:gd name="connsiteX18" fmla="*/ 1901723 w 2689652"/>
              <a:gd name="connsiteY18" fmla="*/ 1250680 h 2307705"/>
              <a:gd name="connsiteX19" fmla="*/ 1977923 w 2689652"/>
              <a:gd name="connsiteY19" fmla="*/ 1155430 h 2307705"/>
              <a:gd name="connsiteX20" fmla="*/ 2054123 w 2689652"/>
              <a:gd name="connsiteY20" fmla="*/ 1060180 h 2307705"/>
              <a:gd name="connsiteX21" fmla="*/ 1787423 w 2689652"/>
              <a:gd name="connsiteY21" fmla="*/ 850630 h 2307705"/>
              <a:gd name="connsiteX22" fmla="*/ 2292250 w 2689652"/>
              <a:gd name="connsiteY22" fmla="*/ 844340 h 2307705"/>
              <a:gd name="connsiteX23" fmla="*/ 2673248 w 2689652"/>
              <a:gd name="connsiteY23" fmla="*/ 650605 h 2307705"/>
              <a:gd name="connsiteX24" fmla="*/ 2577998 w 2689652"/>
              <a:gd name="connsiteY24" fmla="*/ 517255 h 2307705"/>
              <a:gd name="connsiteX25" fmla="*/ 2197000 w 2689652"/>
              <a:gd name="connsiteY25" fmla="*/ 606215 h 2307705"/>
              <a:gd name="connsiteX26" fmla="*/ 1234973 w 2689652"/>
              <a:gd name="connsiteY26" fmla="*/ 555355 h 2307705"/>
              <a:gd name="connsiteX27" fmla="*/ 1292123 w 2689652"/>
              <a:gd name="connsiteY27" fmla="*/ 507730 h 2307705"/>
              <a:gd name="connsiteX28" fmla="*/ 1073048 w 2689652"/>
              <a:gd name="connsiteY28" fmla="*/ 355330 h 2307705"/>
              <a:gd name="connsiteX29" fmla="*/ 873023 w 2689652"/>
              <a:gd name="connsiteY29" fmla="*/ 355330 h 2307705"/>
              <a:gd name="connsiteX30" fmla="*/ 796823 w 2689652"/>
              <a:gd name="connsiteY30" fmla="*/ 336280 h 2307705"/>
              <a:gd name="connsiteX31" fmla="*/ 901598 w 2689652"/>
              <a:gd name="connsiteY31" fmla="*/ 326755 h 2307705"/>
              <a:gd name="connsiteX32" fmla="*/ 720623 w 2689652"/>
              <a:gd name="connsiteY32" fmla="*/ 212455 h 2307705"/>
              <a:gd name="connsiteX33" fmla="*/ 530123 w 2689652"/>
              <a:gd name="connsiteY33" fmla="*/ 241030 h 2307705"/>
              <a:gd name="connsiteX34" fmla="*/ 368198 w 2689652"/>
              <a:gd name="connsiteY34" fmla="*/ 79105 h 2307705"/>
              <a:gd name="connsiteX35" fmla="*/ 282473 w 2689652"/>
              <a:gd name="connsiteY35" fmla="*/ 2905 h 2307705"/>
              <a:gd name="connsiteX36" fmla="*/ 177698 w 2689652"/>
              <a:gd name="connsiteY36" fmla="*/ 21955 h 2307705"/>
              <a:gd name="connsiteX37" fmla="*/ 91973 w 2689652"/>
              <a:gd name="connsiteY37" fmla="*/ 79105 h 2307705"/>
              <a:gd name="connsiteX0" fmla="*/ 91973 w 2689652"/>
              <a:gd name="connsiteY0" fmla="*/ 79105 h 2292175"/>
              <a:gd name="connsiteX1" fmla="*/ 6248 w 2689652"/>
              <a:gd name="connsiteY1" fmla="*/ 279130 h 2292175"/>
              <a:gd name="connsiteX2" fmla="*/ 272948 w 2689652"/>
              <a:gd name="connsiteY2" fmla="*/ 355330 h 2292175"/>
              <a:gd name="connsiteX3" fmla="*/ 330098 w 2689652"/>
              <a:gd name="connsiteY3" fmla="*/ 460105 h 2292175"/>
              <a:gd name="connsiteX4" fmla="*/ 177698 w 2689652"/>
              <a:gd name="connsiteY4" fmla="*/ 774430 h 2292175"/>
              <a:gd name="connsiteX5" fmla="*/ 415823 w 2689652"/>
              <a:gd name="connsiteY5" fmla="*/ 879205 h 2292175"/>
              <a:gd name="connsiteX6" fmla="*/ 511073 w 2689652"/>
              <a:gd name="connsiteY6" fmla="*/ 679180 h 2292175"/>
              <a:gd name="connsiteX7" fmla="*/ 615848 w 2689652"/>
              <a:gd name="connsiteY7" fmla="*/ 745855 h 2292175"/>
              <a:gd name="connsiteX8" fmla="*/ 501548 w 2689652"/>
              <a:gd name="connsiteY8" fmla="*/ 964930 h 2292175"/>
              <a:gd name="connsiteX9" fmla="*/ 577748 w 2689652"/>
              <a:gd name="connsiteY9" fmla="*/ 1136380 h 2292175"/>
              <a:gd name="connsiteX10" fmla="*/ 730148 w 2689652"/>
              <a:gd name="connsiteY10" fmla="*/ 1117330 h 2292175"/>
              <a:gd name="connsiteX11" fmla="*/ 796823 w 2689652"/>
              <a:gd name="connsiteY11" fmla="*/ 917305 h 2292175"/>
              <a:gd name="connsiteX12" fmla="*/ 892073 w 2689652"/>
              <a:gd name="connsiteY12" fmla="*/ 1088755 h 2292175"/>
              <a:gd name="connsiteX13" fmla="*/ 1330223 w 2689652"/>
              <a:gd name="connsiteY13" fmla="*/ 1736455 h 2292175"/>
              <a:gd name="connsiteX14" fmla="*/ 1120673 w 2689652"/>
              <a:gd name="connsiteY14" fmla="*/ 2260330 h 2292175"/>
              <a:gd name="connsiteX15" fmla="*/ 1673123 w 2689652"/>
              <a:gd name="connsiteY15" fmla="*/ 2136505 h 2292175"/>
              <a:gd name="connsiteX16" fmla="*/ 1473098 w 2689652"/>
              <a:gd name="connsiteY16" fmla="*/ 1336405 h 2292175"/>
              <a:gd name="connsiteX17" fmla="*/ 1501673 w 2689652"/>
              <a:gd name="connsiteY17" fmla="*/ 1117330 h 2292175"/>
              <a:gd name="connsiteX18" fmla="*/ 1901723 w 2689652"/>
              <a:gd name="connsiteY18" fmla="*/ 1250680 h 2292175"/>
              <a:gd name="connsiteX19" fmla="*/ 1977923 w 2689652"/>
              <a:gd name="connsiteY19" fmla="*/ 1155430 h 2292175"/>
              <a:gd name="connsiteX20" fmla="*/ 2054123 w 2689652"/>
              <a:gd name="connsiteY20" fmla="*/ 1060180 h 2292175"/>
              <a:gd name="connsiteX21" fmla="*/ 1787423 w 2689652"/>
              <a:gd name="connsiteY21" fmla="*/ 850630 h 2292175"/>
              <a:gd name="connsiteX22" fmla="*/ 2292250 w 2689652"/>
              <a:gd name="connsiteY22" fmla="*/ 844340 h 2292175"/>
              <a:gd name="connsiteX23" fmla="*/ 2673248 w 2689652"/>
              <a:gd name="connsiteY23" fmla="*/ 650605 h 2292175"/>
              <a:gd name="connsiteX24" fmla="*/ 2577998 w 2689652"/>
              <a:gd name="connsiteY24" fmla="*/ 517255 h 2292175"/>
              <a:gd name="connsiteX25" fmla="*/ 2197000 w 2689652"/>
              <a:gd name="connsiteY25" fmla="*/ 606215 h 2292175"/>
              <a:gd name="connsiteX26" fmla="*/ 1234973 w 2689652"/>
              <a:gd name="connsiteY26" fmla="*/ 555355 h 2292175"/>
              <a:gd name="connsiteX27" fmla="*/ 1292123 w 2689652"/>
              <a:gd name="connsiteY27" fmla="*/ 507730 h 2292175"/>
              <a:gd name="connsiteX28" fmla="*/ 1073048 w 2689652"/>
              <a:gd name="connsiteY28" fmla="*/ 355330 h 2292175"/>
              <a:gd name="connsiteX29" fmla="*/ 873023 w 2689652"/>
              <a:gd name="connsiteY29" fmla="*/ 355330 h 2292175"/>
              <a:gd name="connsiteX30" fmla="*/ 796823 w 2689652"/>
              <a:gd name="connsiteY30" fmla="*/ 336280 h 2292175"/>
              <a:gd name="connsiteX31" fmla="*/ 901598 w 2689652"/>
              <a:gd name="connsiteY31" fmla="*/ 326755 h 2292175"/>
              <a:gd name="connsiteX32" fmla="*/ 720623 w 2689652"/>
              <a:gd name="connsiteY32" fmla="*/ 212455 h 2292175"/>
              <a:gd name="connsiteX33" fmla="*/ 530123 w 2689652"/>
              <a:gd name="connsiteY33" fmla="*/ 241030 h 2292175"/>
              <a:gd name="connsiteX34" fmla="*/ 368198 w 2689652"/>
              <a:gd name="connsiteY34" fmla="*/ 79105 h 2292175"/>
              <a:gd name="connsiteX35" fmla="*/ 282473 w 2689652"/>
              <a:gd name="connsiteY35" fmla="*/ 2905 h 2292175"/>
              <a:gd name="connsiteX36" fmla="*/ 177698 w 2689652"/>
              <a:gd name="connsiteY36" fmla="*/ 21955 h 2292175"/>
              <a:gd name="connsiteX37" fmla="*/ 91973 w 2689652"/>
              <a:gd name="connsiteY37" fmla="*/ 79105 h 2292175"/>
              <a:gd name="connsiteX0" fmla="*/ 91973 w 2689652"/>
              <a:gd name="connsiteY0" fmla="*/ 79105 h 2324200"/>
              <a:gd name="connsiteX1" fmla="*/ 6248 w 2689652"/>
              <a:gd name="connsiteY1" fmla="*/ 279130 h 2324200"/>
              <a:gd name="connsiteX2" fmla="*/ 272948 w 2689652"/>
              <a:gd name="connsiteY2" fmla="*/ 355330 h 2324200"/>
              <a:gd name="connsiteX3" fmla="*/ 330098 w 2689652"/>
              <a:gd name="connsiteY3" fmla="*/ 460105 h 2324200"/>
              <a:gd name="connsiteX4" fmla="*/ 177698 w 2689652"/>
              <a:gd name="connsiteY4" fmla="*/ 774430 h 2324200"/>
              <a:gd name="connsiteX5" fmla="*/ 415823 w 2689652"/>
              <a:gd name="connsiteY5" fmla="*/ 879205 h 2324200"/>
              <a:gd name="connsiteX6" fmla="*/ 511073 w 2689652"/>
              <a:gd name="connsiteY6" fmla="*/ 679180 h 2324200"/>
              <a:gd name="connsiteX7" fmla="*/ 615848 w 2689652"/>
              <a:gd name="connsiteY7" fmla="*/ 745855 h 2324200"/>
              <a:gd name="connsiteX8" fmla="*/ 501548 w 2689652"/>
              <a:gd name="connsiteY8" fmla="*/ 964930 h 2324200"/>
              <a:gd name="connsiteX9" fmla="*/ 577748 w 2689652"/>
              <a:gd name="connsiteY9" fmla="*/ 1136380 h 2324200"/>
              <a:gd name="connsiteX10" fmla="*/ 730148 w 2689652"/>
              <a:gd name="connsiteY10" fmla="*/ 1117330 h 2324200"/>
              <a:gd name="connsiteX11" fmla="*/ 796823 w 2689652"/>
              <a:gd name="connsiteY11" fmla="*/ 917305 h 2324200"/>
              <a:gd name="connsiteX12" fmla="*/ 892073 w 2689652"/>
              <a:gd name="connsiteY12" fmla="*/ 1088755 h 2324200"/>
              <a:gd name="connsiteX13" fmla="*/ 1330223 w 2689652"/>
              <a:gd name="connsiteY13" fmla="*/ 1736455 h 2324200"/>
              <a:gd name="connsiteX14" fmla="*/ 1120673 w 2689652"/>
              <a:gd name="connsiteY14" fmla="*/ 2260330 h 2324200"/>
              <a:gd name="connsiteX15" fmla="*/ 1482623 w 2689652"/>
              <a:gd name="connsiteY15" fmla="*/ 2212705 h 2324200"/>
              <a:gd name="connsiteX16" fmla="*/ 1473098 w 2689652"/>
              <a:gd name="connsiteY16" fmla="*/ 1336405 h 2324200"/>
              <a:gd name="connsiteX17" fmla="*/ 1501673 w 2689652"/>
              <a:gd name="connsiteY17" fmla="*/ 1117330 h 2324200"/>
              <a:gd name="connsiteX18" fmla="*/ 1901723 w 2689652"/>
              <a:gd name="connsiteY18" fmla="*/ 1250680 h 2324200"/>
              <a:gd name="connsiteX19" fmla="*/ 1977923 w 2689652"/>
              <a:gd name="connsiteY19" fmla="*/ 1155430 h 2324200"/>
              <a:gd name="connsiteX20" fmla="*/ 2054123 w 2689652"/>
              <a:gd name="connsiteY20" fmla="*/ 1060180 h 2324200"/>
              <a:gd name="connsiteX21" fmla="*/ 1787423 w 2689652"/>
              <a:gd name="connsiteY21" fmla="*/ 850630 h 2324200"/>
              <a:gd name="connsiteX22" fmla="*/ 2292250 w 2689652"/>
              <a:gd name="connsiteY22" fmla="*/ 844340 h 2324200"/>
              <a:gd name="connsiteX23" fmla="*/ 2673248 w 2689652"/>
              <a:gd name="connsiteY23" fmla="*/ 650605 h 2324200"/>
              <a:gd name="connsiteX24" fmla="*/ 2577998 w 2689652"/>
              <a:gd name="connsiteY24" fmla="*/ 517255 h 2324200"/>
              <a:gd name="connsiteX25" fmla="*/ 2197000 w 2689652"/>
              <a:gd name="connsiteY25" fmla="*/ 606215 h 2324200"/>
              <a:gd name="connsiteX26" fmla="*/ 1234973 w 2689652"/>
              <a:gd name="connsiteY26" fmla="*/ 555355 h 2324200"/>
              <a:gd name="connsiteX27" fmla="*/ 1292123 w 2689652"/>
              <a:gd name="connsiteY27" fmla="*/ 507730 h 2324200"/>
              <a:gd name="connsiteX28" fmla="*/ 1073048 w 2689652"/>
              <a:gd name="connsiteY28" fmla="*/ 355330 h 2324200"/>
              <a:gd name="connsiteX29" fmla="*/ 873023 w 2689652"/>
              <a:gd name="connsiteY29" fmla="*/ 355330 h 2324200"/>
              <a:gd name="connsiteX30" fmla="*/ 796823 w 2689652"/>
              <a:gd name="connsiteY30" fmla="*/ 336280 h 2324200"/>
              <a:gd name="connsiteX31" fmla="*/ 901598 w 2689652"/>
              <a:gd name="connsiteY31" fmla="*/ 326755 h 2324200"/>
              <a:gd name="connsiteX32" fmla="*/ 720623 w 2689652"/>
              <a:gd name="connsiteY32" fmla="*/ 212455 h 2324200"/>
              <a:gd name="connsiteX33" fmla="*/ 530123 w 2689652"/>
              <a:gd name="connsiteY33" fmla="*/ 241030 h 2324200"/>
              <a:gd name="connsiteX34" fmla="*/ 368198 w 2689652"/>
              <a:gd name="connsiteY34" fmla="*/ 79105 h 2324200"/>
              <a:gd name="connsiteX35" fmla="*/ 282473 w 2689652"/>
              <a:gd name="connsiteY35" fmla="*/ 2905 h 2324200"/>
              <a:gd name="connsiteX36" fmla="*/ 177698 w 2689652"/>
              <a:gd name="connsiteY36" fmla="*/ 21955 h 2324200"/>
              <a:gd name="connsiteX37" fmla="*/ 91973 w 2689652"/>
              <a:gd name="connsiteY37" fmla="*/ 79105 h 2324200"/>
              <a:gd name="connsiteX0" fmla="*/ 91973 w 2689652"/>
              <a:gd name="connsiteY0" fmla="*/ 79105 h 2324200"/>
              <a:gd name="connsiteX1" fmla="*/ 6248 w 2689652"/>
              <a:gd name="connsiteY1" fmla="*/ 279130 h 2324200"/>
              <a:gd name="connsiteX2" fmla="*/ 272948 w 2689652"/>
              <a:gd name="connsiteY2" fmla="*/ 355330 h 2324200"/>
              <a:gd name="connsiteX3" fmla="*/ 330098 w 2689652"/>
              <a:gd name="connsiteY3" fmla="*/ 460105 h 2324200"/>
              <a:gd name="connsiteX4" fmla="*/ 177698 w 2689652"/>
              <a:gd name="connsiteY4" fmla="*/ 774430 h 2324200"/>
              <a:gd name="connsiteX5" fmla="*/ 415823 w 2689652"/>
              <a:gd name="connsiteY5" fmla="*/ 879205 h 2324200"/>
              <a:gd name="connsiteX6" fmla="*/ 511073 w 2689652"/>
              <a:gd name="connsiteY6" fmla="*/ 679180 h 2324200"/>
              <a:gd name="connsiteX7" fmla="*/ 615848 w 2689652"/>
              <a:gd name="connsiteY7" fmla="*/ 745855 h 2324200"/>
              <a:gd name="connsiteX8" fmla="*/ 501548 w 2689652"/>
              <a:gd name="connsiteY8" fmla="*/ 964930 h 2324200"/>
              <a:gd name="connsiteX9" fmla="*/ 577748 w 2689652"/>
              <a:gd name="connsiteY9" fmla="*/ 1136380 h 2324200"/>
              <a:gd name="connsiteX10" fmla="*/ 730148 w 2689652"/>
              <a:gd name="connsiteY10" fmla="*/ 1117330 h 2324200"/>
              <a:gd name="connsiteX11" fmla="*/ 796823 w 2689652"/>
              <a:gd name="connsiteY11" fmla="*/ 917305 h 2324200"/>
              <a:gd name="connsiteX12" fmla="*/ 892073 w 2689652"/>
              <a:gd name="connsiteY12" fmla="*/ 1088755 h 2324200"/>
              <a:gd name="connsiteX13" fmla="*/ 1139725 w 2689652"/>
              <a:gd name="connsiteY13" fmla="*/ 1387264 h 2324200"/>
              <a:gd name="connsiteX14" fmla="*/ 1330223 w 2689652"/>
              <a:gd name="connsiteY14" fmla="*/ 1736455 h 2324200"/>
              <a:gd name="connsiteX15" fmla="*/ 1120673 w 2689652"/>
              <a:gd name="connsiteY15" fmla="*/ 2260330 h 2324200"/>
              <a:gd name="connsiteX16" fmla="*/ 1482623 w 2689652"/>
              <a:gd name="connsiteY16" fmla="*/ 2212705 h 2324200"/>
              <a:gd name="connsiteX17" fmla="*/ 1473098 w 2689652"/>
              <a:gd name="connsiteY17" fmla="*/ 1336405 h 2324200"/>
              <a:gd name="connsiteX18" fmla="*/ 1501673 w 2689652"/>
              <a:gd name="connsiteY18" fmla="*/ 1117330 h 2324200"/>
              <a:gd name="connsiteX19" fmla="*/ 1901723 w 2689652"/>
              <a:gd name="connsiteY19" fmla="*/ 1250680 h 2324200"/>
              <a:gd name="connsiteX20" fmla="*/ 1977923 w 2689652"/>
              <a:gd name="connsiteY20" fmla="*/ 1155430 h 2324200"/>
              <a:gd name="connsiteX21" fmla="*/ 2054123 w 2689652"/>
              <a:gd name="connsiteY21" fmla="*/ 1060180 h 2324200"/>
              <a:gd name="connsiteX22" fmla="*/ 1787423 w 2689652"/>
              <a:gd name="connsiteY22" fmla="*/ 850630 h 2324200"/>
              <a:gd name="connsiteX23" fmla="*/ 2292250 w 2689652"/>
              <a:gd name="connsiteY23" fmla="*/ 844340 h 2324200"/>
              <a:gd name="connsiteX24" fmla="*/ 2673248 w 2689652"/>
              <a:gd name="connsiteY24" fmla="*/ 650605 h 2324200"/>
              <a:gd name="connsiteX25" fmla="*/ 2577998 w 2689652"/>
              <a:gd name="connsiteY25" fmla="*/ 517255 h 2324200"/>
              <a:gd name="connsiteX26" fmla="*/ 2197000 w 2689652"/>
              <a:gd name="connsiteY26" fmla="*/ 606215 h 2324200"/>
              <a:gd name="connsiteX27" fmla="*/ 1234973 w 2689652"/>
              <a:gd name="connsiteY27" fmla="*/ 555355 h 2324200"/>
              <a:gd name="connsiteX28" fmla="*/ 1292123 w 2689652"/>
              <a:gd name="connsiteY28" fmla="*/ 507730 h 2324200"/>
              <a:gd name="connsiteX29" fmla="*/ 1073048 w 2689652"/>
              <a:gd name="connsiteY29" fmla="*/ 355330 h 2324200"/>
              <a:gd name="connsiteX30" fmla="*/ 873023 w 2689652"/>
              <a:gd name="connsiteY30" fmla="*/ 355330 h 2324200"/>
              <a:gd name="connsiteX31" fmla="*/ 796823 w 2689652"/>
              <a:gd name="connsiteY31" fmla="*/ 336280 h 2324200"/>
              <a:gd name="connsiteX32" fmla="*/ 901598 w 2689652"/>
              <a:gd name="connsiteY32" fmla="*/ 326755 h 2324200"/>
              <a:gd name="connsiteX33" fmla="*/ 720623 w 2689652"/>
              <a:gd name="connsiteY33" fmla="*/ 212455 h 2324200"/>
              <a:gd name="connsiteX34" fmla="*/ 530123 w 2689652"/>
              <a:gd name="connsiteY34" fmla="*/ 241030 h 2324200"/>
              <a:gd name="connsiteX35" fmla="*/ 368198 w 2689652"/>
              <a:gd name="connsiteY35" fmla="*/ 79105 h 2324200"/>
              <a:gd name="connsiteX36" fmla="*/ 282473 w 2689652"/>
              <a:gd name="connsiteY36" fmla="*/ 2905 h 2324200"/>
              <a:gd name="connsiteX37" fmla="*/ 177698 w 2689652"/>
              <a:gd name="connsiteY37" fmla="*/ 21955 h 2324200"/>
              <a:gd name="connsiteX38" fmla="*/ 91973 w 2689652"/>
              <a:gd name="connsiteY38" fmla="*/ 79105 h 2324200"/>
              <a:gd name="connsiteX0" fmla="*/ 91973 w 2689652"/>
              <a:gd name="connsiteY0" fmla="*/ 79105 h 2347837"/>
              <a:gd name="connsiteX1" fmla="*/ 6248 w 2689652"/>
              <a:gd name="connsiteY1" fmla="*/ 279130 h 2347837"/>
              <a:gd name="connsiteX2" fmla="*/ 272948 w 2689652"/>
              <a:gd name="connsiteY2" fmla="*/ 355330 h 2347837"/>
              <a:gd name="connsiteX3" fmla="*/ 330098 w 2689652"/>
              <a:gd name="connsiteY3" fmla="*/ 460105 h 2347837"/>
              <a:gd name="connsiteX4" fmla="*/ 177698 w 2689652"/>
              <a:gd name="connsiteY4" fmla="*/ 774430 h 2347837"/>
              <a:gd name="connsiteX5" fmla="*/ 415823 w 2689652"/>
              <a:gd name="connsiteY5" fmla="*/ 879205 h 2347837"/>
              <a:gd name="connsiteX6" fmla="*/ 511073 w 2689652"/>
              <a:gd name="connsiteY6" fmla="*/ 679180 h 2347837"/>
              <a:gd name="connsiteX7" fmla="*/ 615848 w 2689652"/>
              <a:gd name="connsiteY7" fmla="*/ 745855 h 2347837"/>
              <a:gd name="connsiteX8" fmla="*/ 501548 w 2689652"/>
              <a:gd name="connsiteY8" fmla="*/ 964930 h 2347837"/>
              <a:gd name="connsiteX9" fmla="*/ 577748 w 2689652"/>
              <a:gd name="connsiteY9" fmla="*/ 1136380 h 2347837"/>
              <a:gd name="connsiteX10" fmla="*/ 730148 w 2689652"/>
              <a:gd name="connsiteY10" fmla="*/ 1117330 h 2347837"/>
              <a:gd name="connsiteX11" fmla="*/ 796823 w 2689652"/>
              <a:gd name="connsiteY11" fmla="*/ 917305 h 2347837"/>
              <a:gd name="connsiteX12" fmla="*/ 892073 w 2689652"/>
              <a:gd name="connsiteY12" fmla="*/ 1088755 h 2347837"/>
              <a:gd name="connsiteX13" fmla="*/ 1139725 w 2689652"/>
              <a:gd name="connsiteY13" fmla="*/ 1387264 h 2347837"/>
              <a:gd name="connsiteX14" fmla="*/ 1120673 w 2689652"/>
              <a:gd name="connsiteY14" fmla="*/ 2260330 h 2347837"/>
              <a:gd name="connsiteX15" fmla="*/ 1482623 w 2689652"/>
              <a:gd name="connsiteY15" fmla="*/ 2212705 h 2347837"/>
              <a:gd name="connsiteX16" fmla="*/ 1473098 w 2689652"/>
              <a:gd name="connsiteY16" fmla="*/ 1336405 h 2347837"/>
              <a:gd name="connsiteX17" fmla="*/ 1501673 w 2689652"/>
              <a:gd name="connsiteY17" fmla="*/ 1117330 h 2347837"/>
              <a:gd name="connsiteX18" fmla="*/ 1901723 w 2689652"/>
              <a:gd name="connsiteY18" fmla="*/ 1250680 h 2347837"/>
              <a:gd name="connsiteX19" fmla="*/ 1977923 w 2689652"/>
              <a:gd name="connsiteY19" fmla="*/ 1155430 h 2347837"/>
              <a:gd name="connsiteX20" fmla="*/ 2054123 w 2689652"/>
              <a:gd name="connsiteY20" fmla="*/ 1060180 h 2347837"/>
              <a:gd name="connsiteX21" fmla="*/ 1787423 w 2689652"/>
              <a:gd name="connsiteY21" fmla="*/ 850630 h 2347837"/>
              <a:gd name="connsiteX22" fmla="*/ 2292250 w 2689652"/>
              <a:gd name="connsiteY22" fmla="*/ 844340 h 2347837"/>
              <a:gd name="connsiteX23" fmla="*/ 2673248 w 2689652"/>
              <a:gd name="connsiteY23" fmla="*/ 650605 h 2347837"/>
              <a:gd name="connsiteX24" fmla="*/ 2577998 w 2689652"/>
              <a:gd name="connsiteY24" fmla="*/ 517255 h 2347837"/>
              <a:gd name="connsiteX25" fmla="*/ 2197000 w 2689652"/>
              <a:gd name="connsiteY25" fmla="*/ 606215 h 2347837"/>
              <a:gd name="connsiteX26" fmla="*/ 1234973 w 2689652"/>
              <a:gd name="connsiteY26" fmla="*/ 555355 h 2347837"/>
              <a:gd name="connsiteX27" fmla="*/ 1292123 w 2689652"/>
              <a:gd name="connsiteY27" fmla="*/ 507730 h 2347837"/>
              <a:gd name="connsiteX28" fmla="*/ 1073048 w 2689652"/>
              <a:gd name="connsiteY28" fmla="*/ 355330 h 2347837"/>
              <a:gd name="connsiteX29" fmla="*/ 873023 w 2689652"/>
              <a:gd name="connsiteY29" fmla="*/ 355330 h 2347837"/>
              <a:gd name="connsiteX30" fmla="*/ 796823 w 2689652"/>
              <a:gd name="connsiteY30" fmla="*/ 336280 h 2347837"/>
              <a:gd name="connsiteX31" fmla="*/ 901598 w 2689652"/>
              <a:gd name="connsiteY31" fmla="*/ 326755 h 2347837"/>
              <a:gd name="connsiteX32" fmla="*/ 720623 w 2689652"/>
              <a:gd name="connsiteY32" fmla="*/ 212455 h 2347837"/>
              <a:gd name="connsiteX33" fmla="*/ 530123 w 2689652"/>
              <a:gd name="connsiteY33" fmla="*/ 241030 h 2347837"/>
              <a:gd name="connsiteX34" fmla="*/ 368198 w 2689652"/>
              <a:gd name="connsiteY34" fmla="*/ 79105 h 2347837"/>
              <a:gd name="connsiteX35" fmla="*/ 282473 w 2689652"/>
              <a:gd name="connsiteY35" fmla="*/ 2905 h 2347837"/>
              <a:gd name="connsiteX36" fmla="*/ 177698 w 2689652"/>
              <a:gd name="connsiteY36" fmla="*/ 21955 h 2347837"/>
              <a:gd name="connsiteX37" fmla="*/ 91973 w 2689652"/>
              <a:gd name="connsiteY37" fmla="*/ 79105 h 2347837"/>
              <a:gd name="connsiteX0" fmla="*/ 91973 w 2689652"/>
              <a:gd name="connsiteY0" fmla="*/ 79105 h 2270198"/>
              <a:gd name="connsiteX1" fmla="*/ 6248 w 2689652"/>
              <a:gd name="connsiteY1" fmla="*/ 279130 h 2270198"/>
              <a:gd name="connsiteX2" fmla="*/ 272948 w 2689652"/>
              <a:gd name="connsiteY2" fmla="*/ 355330 h 2270198"/>
              <a:gd name="connsiteX3" fmla="*/ 330098 w 2689652"/>
              <a:gd name="connsiteY3" fmla="*/ 460105 h 2270198"/>
              <a:gd name="connsiteX4" fmla="*/ 177698 w 2689652"/>
              <a:gd name="connsiteY4" fmla="*/ 774430 h 2270198"/>
              <a:gd name="connsiteX5" fmla="*/ 415823 w 2689652"/>
              <a:gd name="connsiteY5" fmla="*/ 879205 h 2270198"/>
              <a:gd name="connsiteX6" fmla="*/ 511073 w 2689652"/>
              <a:gd name="connsiteY6" fmla="*/ 679180 h 2270198"/>
              <a:gd name="connsiteX7" fmla="*/ 615848 w 2689652"/>
              <a:gd name="connsiteY7" fmla="*/ 745855 h 2270198"/>
              <a:gd name="connsiteX8" fmla="*/ 501548 w 2689652"/>
              <a:gd name="connsiteY8" fmla="*/ 964930 h 2270198"/>
              <a:gd name="connsiteX9" fmla="*/ 577748 w 2689652"/>
              <a:gd name="connsiteY9" fmla="*/ 1136380 h 2270198"/>
              <a:gd name="connsiteX10" fmla="*/ 730148 w 2689652"/>
              <a:gd name="connsiteY10" fmla="*/ 1117330 h 2270198"/>
              <a:gd name="connsiteX11" fmla="*/ 796823 w 2689652"/>
              <a:gd name="connsiteY11" fmla="*/ 917305 h 2270198"/>
              <a:gd name="connsiteX12" fmla="*/ 892073 w 2689652"/>
              <a:gd name="connsiteY12" fmla="*/ 1088755 h 2270198"/>
              <a:gd name="connsiteX13" fmla="*/ 1139725 w 2689652"/>
              <a:gd name="connsiteY13" fmla="*/ 1387264 h 2270198"/>
              <a:gd name="connsiteX14" fmla="*/ 996848 w 2689652"/>
              <a:gd name="connsiteY14" fmla="*/ 2098405 h 2270198"/>
              <a:gd name="connsiteX15" fmla="*/ 1482623 w 2689652"/>
              <a:gd name="connsiteY15" fmla="*/ 2212705 h 2270198"/>
              <a:gd name="connsiteX16" fmla="*/ 1473098 w 2689652"/>
              <a:gd name="connsiteY16" fmla="*/ 1336405 h 2270198"/>
              <a:gd name="connsiteX17" fmla="*/ 1501673 w 2689652"/>
              <a:gd name="connsiteY17" fmla="*/ 1117330 h 2270198"/>
              <a:gd name="connsiteX18" fmla="*/ 1901723 w 2689652"/>
              <a:gd name="connsiteY18" fmla="*/ 1250680 h 2270198"/>
              <a:gd name="connsiteX19" fmla="*/ 1977923 w 2689652"/>
              <a:gd name="connsiteY19" fmla="*/ 1155430 h 2270198"/>
              <a:gd name="connsiteX20" fmla="*/ 2054123 w 2689652"/>
              <a:gd name="connsiteY20" fmla="*/ 1060180 h 2270198"/>
              <a:gd name="connsiteX21" fmla="*/ 1787423 w 2689652"/>
              <a:gd name="connsiteY21" fmla="*/ 850630 h 2270198"/>
              <a:gd name="connsiteX22" fmla="*/ 2292250 w 2689652"/>
              <a:gd name="connsiteY22" fmla="*/ 844340 h 2270198"/>
              <a:gd name="connsiteX23" fmla="*/ 2673248 w 2689652"/>
              <a:gd name="connsiteY23" fmla="*/ 650605 h 2270198"/>
              <a:gd name="connsiteX24" fmla="*/ 2577998 w 2689652"/>
              <a:gd name="connsiteY24" fmla="*/ 517255 h 2270198"/>
              <a:gd name="connsiteX25" fmla="*/ 2197000 w 2689652"/>
              <a:gd name="connsiteY25" fmla="*/ 606215 h 2270198"/>
              <a:gd name="connsiteX26" fmla="*/ 1234973 w 2689652"/>
              <a:gd name="connsiteY26" fmla="*/ 555355 h 2270198"/>
              <a:gd name="connsiteX27" fmla="*/ 1292123 w 2689652"/>
              <a:gd name="connsiteY27" fmla="*/ 507730 h 2270198"/>
              <a:gd name="connsiteX28" fmla="*/ 1073048 w 2689652"/>
              <a:gd name="connsiteY28" fmla="*/ 355330 h 2270198"/>
              <a:gd name="connsiteX29" fmla="*/ 873023 w 2689652"/>
              <a:gd name="connsiteY29" fmla="*/ 355330 h 2270198"/>
              <a:gd name="connsiteX30" fmla="*/ 796823 w 2689652"/>
              <a:gd name="connsiteY30" fmla="*/ 336280 h 2270198"/>
              <a:gd name="connsiteX31" fmla="*/ 901598 w 2689652"/>
              <a:gd name="connsiteY31" fmla="*/ 326755 h 2270198"/>
              <a:gd name="connsiteX32" fmla="*/ 720623 w 2689652"/>
              <a:gd name="connsiteY32" fmla="*/ 212455 h 2270198"/>
              <a:gd name="connsiteX33" fmla="*/ 530123 w 2689652"/>
              <a:gd name="connsiteY33" fmla="*/ 241030 h 2270198"/>
              <a:gd name="connsiteX34" fmla="*/ 368198 w 2689652"/>
              <a:gd name="connsiteY34" fmla="*/ 79105 h 2270198"/>
              <a:gd name="connsiteX35" fmla="*/ 282473 w 2689652"/>
              <a:gd name="connsiteY35" fmla="*/ 2905 h 2270198"/>
              <a:gd name="connsiteX36" fmla="*/ 177698 w 2689652"/>
              <a:gd name="connsiteY36" fmla="*/ 21955 h 2270198"/>
              <a:gd name="connsiteX37" fmla="*/ 91973 w 2689652"/>
              <a:gd name="connsiteY37" fmla="*/ 79105 h 2270198"/>
              <a:gd name="connsiteX0" fmla="*/ 91973 w 2689652"/>
              <a:gd name="connsiteY0" fmla="*/ 79105 h 2227195"/>
              <a:gd name="connsiteX1" fmla="*/ 6248 w 2689652"/>
              <a:gd name="connsiteY1" fmla="*/ 279130 h 2227195"/>
              <a:gd name="connsiteX2" fmla="*/ 272948 w 2689652"/>
              <a:gd name="connsiteY2" fmla="*/ 355330 h 2227195"/>
              <a:gd name="connsiteX3" fmla="*/ 330098 w 2689652"/>
              <a:gd name="connsiteY3" fmla="*/ 460105 h 2227195"/>
              <a:gd name="connsiteX4" fmla="*/ 177698 w 2689652"/>
              <a:gd name="connsiteY4" fmla="*/ 774430 h 2227195"/>
              <a:gd name="connsiteX5" fmla="*/ 415823 w 2689652"/>
              <a:gd name="connsiteY5" fmla="*/ 879205 h 2227195"/>
              <a:gd name="connsiteX6" fmla="*/ 511073 w 2689652"/>
              <a:gd name="connsiteY6" fmla="*/ 679180 h 2227195"/>
              <a:gd name="connsiteX7" fmla="*/ 615848 w 2689652"/>
              <a:gd name="connsiteY7" fmla="*/ 745855 h 2227195"/>
              <a:gd name="connsiteX8" fmla="*/ 501548 w 2689652"/>
              <a:gd name="connsiteY8" fmla="*/ 964930 h 2227195"/>
              <a:gd name="connsiteX9" fmla="*/ 577748 w 2689652"/>
              <a:gd name="connsiteY9" fmla="*/ 1136380 h 2227195"/>
              <a:gd name="connsiteX10" fmla="*/ 730148 w 2689652"/>
              <a:gd name="connsiteY10" fmla="*/ 1117330 h 2227195"/>
              <a:gd name="connsiteX11" fmla="*/ 796823 w 2689652"/>
              <a:gd name="connsiteY11" fmla="*/ 917305 h 2227195"/>
              <a:gd name="connsiteX12" fmla="*/ 892073 w 2689652"/>
              <a:gd name="connsiteY12" fmla="*/ 1088755 h 2227195"/>
              <a:gd name="connsiteX13" fmla="*/ 1139725 w 2689652"/>
              <a:gd name="connsiteY13" fmla="*/ 1387264 h 2227195"/>
              <a:gd name="connsiteX14" fmla="*/ 996848 w 2689652"/>
              <a:gd name="connsiteY14" fmla="*/ 2098405 h 2227195"/>
              <a:gd name="connsiteX15" fmla="*/ 1254023 w 2689652"/>
              <a:gd name="connsiteY15" fmla="*/ 2155555 h 2227195"/>
              <a:gd name="connsiteX16" fmla="*/ 1473098 w 2689652"/>
              <a:gd name="connsiteY16" fmla="*/ 1336405 h 2227195"/>
              <a:gd name="connsiteX17" fmla="*/ 1501673 w 2689652"/>
              <a:gd name="connsiteY17" fmla="*/ 1117330 h 2227195"/>
              <a:gd name="connsiteX18" fmla="*/ 1901723 w 2689652"/>
              <a:gd name="connsiteY18" fmla="*/ 1250680 h 2227195"/>
              <a:gd name="connsiteX19" fmla="*/ 1977923 w 2689652"/>
              <a:gd name="connsiteY19" fmla="*/ 1155430 h 2227195"/>
              <a:gd name="connsiteX20" fmla="*/ 2054123 w 2689652"/>
              <a:gd name="connsiteY20" fmla="*/ 1060180 h 2227195"/>
              <a:gd name="connsiteX21" fmla="*/ 1787423 w 2689652"/>
              <a:gd name="connsiteY21" fmla="*/ 850630 h 2227195"/>
              <a:gd name="connsiteX22" fmla="*/ 2292250 w 2689652"/>
              <a:gd name="connsiteY22" fmla="*/ 844340 h 2227195"/>
              <a:gd name="connsiteX23" fmla="*/ 2673248 w 2689652"/>
              <a:gd name="connsiteY23" fmla="*/ 650605 h 2227195"/>
              <a:gd name="connsiteX24" fmla="*/ 2577998 w 2689652"/>
              <a:gd name="connsiteY24" fmla="*/ 517255 h 2227195"/>
              <a:gd name="connsiteX25" fmla="*/ 2197000 w 2689652"/>
              <a:gd name="connsiteY25" fmla="*/ 606215 h 2227195"/>
              <a:gd name="connsiteX26" fmla="*/ 1234973 w 2689652"/>
              <a:gd name="connsiteY26" fmla="*/ 555355 h 2227195"/>
              <a:gd name="connsiteX27" fmla="*/ 1292123 w 2689652"/>
              <a:gd name="connsiteY27" fmla="*/ 507730 h 2227195"/>
              <a:gd name="connsiteX28" fmla="*/ 1073048 w 2689652"/>
              <a:gd name="connsiteY28" fmla="*/ 355330 h 2227195"/>
              <a:gd name="connsiteX29" fmla="*/ 873023 w 2689652"/>
              <a:gd name="connsiteY29" fmla="*/ 355330 h 2227195"/>
              <a:gd name="connsiteX30" fmla="*/ 796823 w 2689652"/>
              <a:gd name="connsiteY30" fmla="*/ 336280 h 2227195"/>
              <a:gd name="connsiteX31" fmla="*/ 901598 w 2689652"/>
              <a:gd name="connsiteY31" fmla="*/ 326755 h 2227195"/>
              <a:gd name="connsiteX32" fmla="*/ 720623 w 2689652"/>
              <a:gd name="connsiteY32" fmla="*/ 212455 h 2227195"/>
              <a:gd name="connsiteX33" fmla="*/ 530123 w 2689652"/>
              <a:gd name="connsiteY33" fmla="*/ 241030 h 2227195"/>
              <a:gd name="connsiteX34" fmla="*/ 368198 w 2689652"/>
              <a:gd name="connsiteY34" fmla="*/ 79105 h 2227195"/>
              <a:gd name="connsiteX35" fmla="*/ 282473 w 2689652"/>
              <a:gd name="connsiteY35" fmla="*/ 2905 h 2227195"/>
              <a:gd name="connsiteX36" fmla="*/ 177698 w 2689652"/>
              <a:gd name="connsiteY36" fmla="*/ 21955 h 2227195"/>
              <a:gd name="connsiteX37" fmla="*/ 91973 w 2689652"/>
              <a:gd name="connsiteY37" fmla="*/ 79105 h 2227195"/>
              <a:gd name="connsiteX0" fmla="*/ 91973 w 2689652"/>
              <a:gd name="connsiteY0" fmla="*/ 79105 h 2227195"/>
              <a:gd name="connsiteX1" fmla="*/ 6248 w 2689652"/>
              <a:gd name="connsiteY1" fmla="*/ 279130 h 2227195"/>
              <a:gd name="connsiteX2" fmla="*/ 272948 w 2689652"/>
              <a:gd name="connsiteY2" fmla="*/ 355330 h 2227195"/>
              <a:gd name="connsiteX3" fmla="*/ 330098 w 2689652"/>
              <a:gd name="connsiteY3" fmla="*/ 460105 h 2227195"/>
              <a:gd name="connsiteX4" fmla="*/ 177698 w 2689652"/>
              <a:gd name="connsiteY4" fmla="*/ 774430 h 2227195"/>
              <a:gd name="connsiteX5" fmla="*/ 415823 w 2689652"/>
              <a:gd name="connsiteY5" fmla="*/ 879205 h 2227195"/>
              <a:gd name="connsiteX6" fmla="*/ 511073 w 2689652"/>
              <a:gd name="connsiteY6" fmla="*/ 679180 h 2227195"/>
              <a:gd name="connsiteX7" fmla="*/ 615848 w 2689652"/>
              <a:gd name="connsiteY7" fmla="*/ 745855 h 2227195"/>
              <a:gd name="connsiteX8" fmla="*/ 501548 w 2689652"/>
              <a:gd name="connsiteY8" fmla="*/ 964930 h 2227195"/>
              <a:gd name="connsiteX9" fmla="*/ 577748 w 2689652"/>
              <a:gd name="connsiteY9" fmla="*/ 1136380 h 2227195"/>
              <a:gd name="connsiteX10" fmla="*/ 730148 w 2689652"/>
              <a:gd name="connsiteY10" fmla="*/ 1117330 h 2227195"/>
              <a:gd name="connsiteX11" fmla="*/ 796823 w 2689652"/>
              <a:gd name="connsiteY11" fmla="*/ 917305 h 2227195"/>
              <a:gd name="connsiteX12" fmla="*/ 892073 w 2689652"/>
              <a:gd name="connsiteY12" fmla="*/ 1088755 h 2227195"/>
              <a:gd name="connsiteX13" fmla="*/ 1139725 w 2689652"/>
              <a:gd name="connsiteY13" fmla="*/ 1387264 h 2227195"/>
              <a:gd name="connsiteX14" fmla="*/ 996848 w 2689652"/>
              <a:gd name="connsiteY14" fmla="*/ 2098405 h 2227195"/>
              <a:gd name="connsiteX15" fmla="*/ 1568348 w 2689652"/>
              <a:gd name="connsiteY15" fmla="*/ 2155555 h 2227195"/>
              <a:gd name="connsiteX16" fmla="*/ 1473098 w 2689652"/>
              <a:gd name="connsiteY16" fmla="*/ 1336405 h 2227195"/>
              <a:gd name="connsiteX17" fmla="*/ 1501673 w 2689652"/>
              <a:gd name="connsiteY17" fmla="*/ 1117330 h 2227195"/>
              <a:gd name="connsiteX18" fmla="*/ 1901723 w 2689652"/>
              <a:gd name="connsiteY18" fmla="*/ 1250680 h 2227195"/>
              <a:gd name="connsiteX19" fmla="*/ 1977923 w 2689652"/>
              <a:gd name="connsiteY19" fmla="*/ 1155430 h 2227195"/>
              <a:gd name="connsiteX20" fmla="*/ 2054123 w 2689652"/>
              <a:gd name="connsiteY20" fmla="*/ 1060180 h 2227195"/>
              <a:gd name="connsiteX21" fmla="*/ 1787423 w 2689652"/>
              <a:gd name="connsiteY21" fmla="*/ 850630 h 2227195"/>
              <a:gd name="connsiteX22" fmla="*/ 2292250 w 2689652"/>
              <a:gd name="connsiteY22" fmla="*/ 844340 h 2227195"/>
              <a:gd name="connsiteX23" fmla="*/ 2673248 w 2689652"/>
              <a:gd name="connsiteY23" fmla="*/ 650605 h 2227195"/>
              <a:gd name="connsiteX24" fmla="*/ 2577998 w 2689652"/>
              <a:gd name="connsiteY24" fmla="*/ 517255 h 2227195"/>
              <a:gd name="connsiteX25" fmla="*/ 2197000 w 2689652"/>
              <a:gd name="connsiteY25" fmla="*/ 606215 h 2227195"/>
              <a:gd name="connsiteX26" fmla="*/ 1234973 w 2689652"/>
              <a:gd name="connsiteY26" fmla="*/ 555355 h 2227195"/>
              <a:gd name="connsiteX27" fmla="*/ 1292123 w 2689652"/>
              <a:gd name="connsiteY27" fmla="*/ 507730 h 2227195"/>
              <a:gd name="connsiteX28" fmla="*/ 1073048 w 2689652"/>
              <a:gd name="connsiteY28" fmla="*/ 355330 h 2227195"/>
              <a:gd name="connsiteX29" fmla="*/ 873023 w 2689652"/>
              <a:gd name="connsiteY29" fmla="*/ 355330 h 2227195"/>
              <a:gd name="connsiteX30" fmla="*/ 796823 w 2689652"/>
              <a:gd name="connsiteY30" fmla="*/ 336280 h 2227195"/>
              <a:gd name="connsiteX31" fmla="*/ 901598 w 2689652"/>
              <a:gd name="connsiteY31" fmla="*/ 326755 h 2227195"/>
              <a:gd name="connsiteX32" fmla="*/ 720623 w 2689652"/>
              <a:gd name="connsiteY32" fmla="*/ 212455 h 2227195"/>
              <a:gd name="connsiteX33" fmla="*/ 530123 w 2689652"/>
              <a:gd name="connsiteY33" fmla="*/ 241030 h 2227195"/>
              <a:gd name="connsiteX34" fmla="*/ 368198 w 2689652"/>
              <a:gd name="connsiteY34" fmla="*/ 79105 h 2227195"/>
              <a:gd name="connsiteX35" fmla="*/ 282473 w 2689652"/>
              <a:gd name="connsiteY35" fmla="*/ 2905 h 2227195"/>
              <a:gd name="connsiteX36" fmla="*/ 177698 w 2689652"/>
              <a:gd name="connsiteY36" fmla="*/ 21955 h 2227195"/>
              <a:gd name="connsiteX37" fmla="*/ 91973 w 2689652"/>
              <a:gd name="connsiteY37" fmla="*/ 79105 h 2227195"/>
              <a:gd name="connsiteX0" fmla="*/ 91973 w 2689652"/>
              <a:gd name="connsiteY0" fmla="*/ 79105 h 2235531"/>
              <a:gd name="connsiteX1" fmla="*/ 6248 w 2689652"/>
              <a:gd name="connsiteY1" fmla="*/ 279130 h 2235531"/>
              <a:gd name="connsiteX2" fmla="*/ 272948 w 2689652"/>
              <a:gd name="connsiteY2" fmla="*/ 355330 h 2235531"/>
              <a:gd name="connsiteX3" fmla="*/ 330098 w 2689652"/>
              <a:gd name="connsiteY3" fmla="*/ 460105 h 2235531"/>
              <a:gd name="connsiteX4" fmla="*/ 177698 w 2689652"/>
              <a:gd name="connsiteY4" fmla="*/ 774430 h 2235531"/>
              <a:gd name="connsiteX5" fmla="*/ 415823 w 2689652"/>
              <a:gd name="connsiteY5" fmla="*/ 879205 h 2235531"/>
              <a:gd name="connsiteX6" fmla="*/ 511073 w 2689652"/>
              <a:gd name="connsiteY6" fmla="*/ 679180 h 2235531"/>
              <a:gd name="connsiteX7" fmla="*/ 615848 w 2689652"/>
              <a:gd name="connsiteY7" fmla="*/ 745855 h 2235531"/>
              <a:gd name="connsiteX8" fmla="*/ 501548 w 2689652"/>
              <a:gd name="connsiteY8" fmla="*/ 964930 h 2235531"/>
              <a:gd name="connsiteX9" fmla="*/ 577748 w 2689652"/>
              <a:gd name="connsiteY9" fmla="*/ 1136380 h 2235531"/>
              <a:gd name="connsiteX10" fmla="*/ 730148 w 2689652"/>
              <a:gd name="connsiteY10" fmla="*/ 1117330 h 2235531"/>
              <a:gd name="connsiteX11" fmla="*/ 796823 w 2689652"/>
              <a:gd name="connsiteY11" fmla="*/ 917305 h 2235531"/>
              <a:gd name="connsiteX12" fmla="*/ 892073 w 2689652"/>
              <a:gd name="connsiteY12" fmla="*/ 1088755 h 2235531"/>
              <a:gd name="connsiteX13" fmla="*/ 1139725 w 2689652"/>
              <a:gd name="connsiteY13" fmla="*/ 1387264 h 2235531"/>
              <a:gd name="connsiteX14" fmla="*/ 1292123 w 2689652"/>
              <a:gd name="connsiteY14" fmla="*/ 2117455 h 2235531"/>
              <a:gd name="connsiteX15" fmla="*/ 1568348 w 2689652"/>
              <a:gd name="connsiteY15" fmla="*/ 2155555 h 2235531"/>
              <a:gd name="connsiteX16" fmla="*/ 1473098 w 2689652"/>
              <a:gd name="connsiteY16" fmla="*/ 1336405 h 2235531"/>
              <a:gd name="connsiteX17" fmla="*/ 1501673 w 2689652"/>
              <a:gd name="connsiteY17" fmla="*/ 1117330 h 2235531"/>
              <a:gd name="connsiteX18" fmla="*/ 1901723 w 2689652"/>
              <a:gd name="connsiteY18" fmla="*/ 1250680 h 2235531"/>
              <a:gd name="connsiteX19" fmla="*/ 1977923 w 2689652"/>
              <a:gd name="connsiteY19" fmla="*/ 1155430 h 2235531"/>
              <a:gd name="connsiteX20" fmla="*/ 2054123 w 2689652"/>
              <a:gd name="connsiteY20" fmla="*/ 1060180 h 2235531"/>
              <a:gd name="connsiteX21" fmla="*/ 1787423 w 2689652"/>
              <a:gd name="connsiteY21" fmla="*/ 850630 h 2235531"/>
              <a:gd name="connsiteX22" fmla="*/ 2292250 w 2689652"/>
              <a:gd name="connsiteY22" fmla="*/ 844340 h 2235531"/>
              <a:gd name="connsiteX23" fmla="*/ 2673248 w 2689652"/>
              <a:gd name="connsiteY23" fmla="*/ 650605 h 2235531"/>
              <a:gd name="connsiteX24" fmla="*/ 2577998 w 2689652"/>
              <a:gd name="connsiteY24" fmla="*/ 517255 h 2235531"/>
              <a:gd name="connsiteX25" fmla="*/ 2197000 w 2689652"/>
              <a:gd name="connsiteY25" fmla="*/ 606215 h 2235531"/>
              <a:gd name="connsiteX26" fmla="*/ 1234973 w 2689652"/>
              <a:gd name="connsiteY26" fmla="*/ 555355 h 2235531"/>
              <a:gd name="connsiteX27" fmla="*/ 1292123 w 2689652"/>
              <a:gd name="connsiteY27" fmla="*/ 507730 h 2235531"/>
              <a:gd name="connsiteX28" fmla="*/ 1073048 w 2689652"/>
              <a:gd name="connsiteY28" fmla="*/ 355330 h 2235531"/>
              <a:gd name="connsiteX29" fmla="*/ 873023 w 2689652"/>
              <a:gd name="connsiteY29" fmla="*/ 355330 h 2235531"/>
              <a:gd name="connsiteX30" fmla="*/ 796823 w 2689652"/>
              <a:gd name="connsiteY30" fmla="*/ 336280 h 2235531"/>
              <a:gd name="connsiteX31" fmla="*/ 901598 w 2689652"/>
              <a:gd name="connsiteY31" fmla="*/ 326755 h 2235531"/>
              <a:gd name="connsiteX32" fmla="*/ 720623 w 2689652"/>
              <a:gd name="connsiteY32" fmla="*/ 212455 h 2235531"/>
              <a:gd name="connsiteX33" fmla="*/ 530123 w 2689652"/>
              <a:gd name="connsiteY33" fmla="*/ 241030 h 2235531"/>
              <a:gd name="connsiteX34" fmla="*/ 368198 w 2689652"/>
              <a:gd name="connsiteY34" fmla="*/ 79105 h 2235531"/>
              <a:gd name="connsiteX35" fmla="*/ 282473 w 2689652"/>
              <a:gd name="connsiteY35" fmla="*/ 2905 h 2235531"/>
              <a:gd name="connsiteX36" fmla="*/ 177698 w 2689652"/>
              <a:gd name="connsiteY36" fmla="*/ 21955 h 2235531"/>
              <a:gd name="connsiteX37" fmla="*/ 91973 w 2689652"/>
              <a:gd name="connsiteY37" fmla="*/ 79105 h 2235531"/>
              <a:gd name="connsiteX0" fmla="*/ 91973 w 2796254"/>
              <a:gd name="connsiteY0" fmla="*/ 79105 h 2235531"/>
              <a:gd name="connsiteX1" fmla="*/ 6248 w 2796254"/>
              <a:gd name="connsiteY1" fmla="*/ 279130 h 2235531"/>
              <a:gd name="connsiteX2" fmla="*/ 272948 w 2796254"/>
              <a:gd name="connsiteY2" fmla="*/ 355330 h 2235531"/>
              <a:gd name="connsiteX3" fmla="*/ 330098 w 2796254"/>
              <a:gd name="connsiteY3" fmla="*/ 460105 h 2235531"/>
              <a:gd name="connsiteX4" fmla="*/ 177698 w 2796254"/>
              <a:gd name="connsiteY4" fmla="*/ 774430 h 2235531"/>
              <a:gd name="connsiteX5" fmla="*/ 415823 w 2796254"/>
              <a:gd name="connsiteY5" fmla="*/ 879205 h 2235531"/>
              <a:gd name="connsiteX6" fmla="*/ 511073 w 2796254"/>
              <a:gd name="connsiteY6" fmla="*/ 679180 h 2235531"/>
              <a:gd name="connsiteX7" fmla="*/ 615848 w 2796254"/>
              <a:gd name="connsiteY7" fmla="*/ 745855 h 2235531"/>
              <a:gd name="connsiteX8" fmla="*/ 501548 w 2796254"/>
              <a:gd name="connsiteY8" fmla="*/ 964930 h 2235531"/>
              <a:gd name="connsiteX9" fmla="*/ 577748 w 2796254"/>
              <a:gd name="connsiteY9" fmla="*/ 1136380 h 2235531"/>
              <a:gd name="connsiteX10" fmla="*/ 730148 w 2796254"/>
              <a:gd name="connsiteY10" fmla="*/ 1117330 h 2235531"/>
              <a:gd name="connsiteX11" fmla="*/ 796823 w 2796254"/>
              <a:gd name="connsiteY11" fmla="*/ 917305 h 2235531"/>
              <a:gd name="connsiteX12" fmla="*/ 892073 w 2796254"/>
              <a:gd name="connsiteY12" fmla="*/ 1088755 h 2235531"/>
              <a:gd name="connsiteX13" fmla="*/ 1139725 w 2796254"/>
              <a:gd name="connsiteY13" fmla="*/ 1387264 h 2235531"/>
              <a:gd name="connsiteX14" fmla="*/ 1292123 w 2796254"/>
              <a:gd name="connsiteY14" fmla="*/ 2117455 h 2235531"/>
              <a:gd name="connsiteX15" fmla="*/ 1568348 w 2796254"/>
              <a:gd name="connsiteY15" fmla="*/ 2155555 h 2235531"/>
              <a:gd name="connsiteX16" fmla="*/ 1473098 w 2796254"/>
              <a:gd name="connsiteY16" fmla="*/ 1336405 h 2235531"/>
              <a:gd name="connsiteX17" fmla="*/ 1501673 w 2796254"/>
              <a:gd name="connsiteY17" fmla="*/ 1117330 h 2235531"/>
              <a:gd name="connsiteX18" fmla="*/ 1901723 w 2796254"/>
              <a:gd name="connsiteY18" fmla="*/ 1250680 h 2235531"/>
              <a:gd name="connsiteX19" fmla="*/ 1977923 w 2796254"/>
              <a:gd name="connsiteY19" fmla="*/ 1155430 h 2235531"/>
              <a:gd name="connsiteX20" fmla="*/ 2054123 w 2796254"/>
              <a:gd name="connsiteY20" fmla="*/ 1060180 h 2235531"/>
              <a:gd name="connsiteX21" fmla="*/ 1787423 w 2796254"/>
              <a:gd name="connsiteY21" fmla="*/ 850630 h 2235531"/>
              <a:gd name="connsiteX22" fmla="*/ 2292250 w 2796254"/>
              <a:gd name="connsiteY22" fmla="*/ 844340 h 2235531"/>
              <a:gd name="connsiteX23" fmla="*/ 2787548 w 2796254"/>
              <a:gd name="connsiteY23" fmla="*/ 850630 h 2235531"/>
              <a:gd name="connsiteX24" fmla="*/ 2577998 w 2796254"/>
              <a:gd name="connsiteY24" fmla="*/ 517255 h 2235531"/>
              <a:gd name="connsiteX25" fmla="*/ 2197000 w 2796254"/>
              <a:gd name="connsiteY25" fmla="*/ 606215 h 2235531"/>
              <a:gd name="connsiteX26" fmla="*/ 1234973 w 2796254"/>
              <a:gd name="connsiteY26" fmla="*/ 555355 h 2235531"/>
              <a:gd name="connsiteX27" fmla="*/ 1292123 w 2796254"/>
              <a:gd name="connsiteY27" fmla="*/ 507730 h 2235531"/>
              <a:gd name="connsiteX28" fmla="*/ 1073048 w 2796254"/>
              <a:gd name="connsiteY28" fmla="*/ 355330 h 2235531"/>
              <a:gd name="connsiteX29" fmla="*/ 873023 w 2796254"/>
              <a:gd name="connsiteY29" fmla="*/ 355330 h 2235531"/>
              <a:gd name="connsiteX30" fmla="*/ 796823 w 2796254"/>
              <a:gd name="connsiteY30" fmla="*/ 336280 h 2235531"/>
              <a:gd name="connsiteX31" fmla="*/ 901598 w 2796254"/>
              <a:gd name="connsiteY31" fmla="*/ 326755 h 2235531"/>
              <a:gd name="connsiteX32" fmla="*/ 720623 w 2796254"/>
              <a:gd name="connsiteY32" fmla="*/ 212455 h 2235531"/>
              <a:gd name="connsiteX33" fmla="*/ 530123 w 2796254"/>
              <a:gd name="connsiteY33" fmla="*/ 241030 h 2235531"/>
              <a:gd name="connsiteX34" fmla="*/ 368198 w 2796254"/>
              <a:gd name="connsiteY34" fmla="*/ 79105 h 2235531"/>
              <a:gd name="connsiteX35" fmla="*/ 282473 w 2796254"/>
              <a:gd name="connsiteY35" fmla="*/ 2905 h 2235531"/>
              <a:gd name="connsiteX36" fmla="*/ 177698 w 2796254"/>
              <a:gd name="connsiteY36" fmla="*/ 21955 h 2235531"/>
              <a:gd name="connsiteX37" fmla="*/ 91973 w 2796254"/>
              <a:gd name="connsiteY37" fmla="*/ 79105 h 2235531"/>
              <a:gd name="connsiteX0" fmla="*/ 91973 w 2808267"/>
              <a:gd name="connsiteY0" fmla="*/ 79105 h 2235531"/>
              <a:gd name="connsiteX1" fmla="*/ 6248 w 2808267"/>
              <a:gd name="connsiteY1" fmla="*/ 279130 h 2235531"/>
              <a:gd name="connsiteX2" fmla="*/ 272948 w 2808267"/>
              <a:gd name="connsiteY2" fmla="*/ 355330 h 2235531"/>
              <a:gd name="connsiteX3" fmla="*/ 330098 w 2808267"/>
              <a:gd name="connsiteY3" fmla="*/ 460105 h 2235531"/>
              <a:gd name="connsiteX4" fmla="*/ 177698 w 2808267"/>
              <a:gd name="connsiteY4" fmla="*/ 774430 h 2235531"/>
              <a:gd name="connsiteX5" fmla="*/ 415823 w 2808267"/>
              <a:gd name="connsiteY5" fmla="*/ 879205 h 2235531"/>
              <a:gd name="connsiteX6" fmla="*/ 511073 w 2808267"/>
              <a:gd name="connsiteY6" fmla="*/ 679180 h 2235531"/>
              <a:gd name="connsiteX7" fmla="*/ 615848 w 2808267"/>
              <a:gd name="connsiteY7" fmla="*/ 745855 h 2235531"/>
              <a:gd name="connsiteX8" fmla="*/ 501548 w 2808267"/>
              <a:gd name="connsiteY8" fmla="*/ 964930 h 2235531"/>
              <a:gd name="connsiteX9" fmla="*/ 577748 w 2808267"/>
              <a:gd name="connsiteY9" fmla="*/ 1136380 h 2235531"/>
              <a:gd name="connsiteX10" fmla="*/ 730148 w 2808267"/>
              <a:gd name="connsiteY10" fmla="*/ 1117330 h 2235531"/>
              <a:gd name="connsiteX11" fmla="*/ 796823 w 2808267"/>
              <a:gd name="connsiteY11" fmla="*/ 917305 h 2235531"/>
              <a:gd name="connsiteX12" fmla="*/ 892073 w 2808267"/>
              <a:gd name="connsiteY12" fmla="*/ 1088755 h 2235531"/>
              <a:gd name="connsiteX13" fmla="*/ 1139725 w 2808267"/>
              <a:gd name="connsiteY13" fmla="*/ 1387264 h 2235531"/>
              <a:gd name="connsiteX14" fmla="*/ 1292123 w 2808267"/>
              <a:gd name="connsiteY14" fmla="*/ 2117455 h 2235531"/>
              <a:gd name="connsiteX15" fmla="*/ 1568348 w 2808267"/>
              <a:gd name="connsiteY15" fmla="*/ 2155555 h 2235531"/>
              <a:gd name="connsiteX16" fmla="*/ 1473098 w 2808267"/>
              <a:gd name="connsiteY16" fmla="*/ 1336405 h 2235531"/>
              <a:gd name="connsiteX17" fmla="*/ 1501673 w 2808267"/>
              <a:gd name="connsiteY17" fmla="*/ 1117330 h 2235531"/>
              <a:gd name="connsiteX18" fmla="*/ 1901723 w 2808267"/>
              <a:gd name="connsiteY18" fmla="*/ 1250680 h 2235531"/>
              <a:gd name="connsiteX19" fmla="*/ 1977923 w 2808267"/>
              <a:gd name="connsiteY19" fmla="*/ 1155430 h 2235531"/>
              <a:gd name="connsiteX20" fmla="*/ 2054123 w 2808267"/>
              <a:gd name="connsiteY20" fmla="*/ 1060180 h 2235531"/>
              <a:gd name="connsiteX21" fmla="*/ 1787423 w 2808267"/>
              <a:gd name="connsiteY21" fmla="*/ 850630 h 2235531"/>
              <a:gd name="connsiteX22" fmla="*/ 2292250 w 2808267"/>
              <a:gd name="connsiteY22" fmla="*/ 844340 h 2235531"/>
              <a:gd name="connsiteX23" fmla="*/ 2787548 w 2808267"/>
              <a:gd name="connsiteY23" fmla="*/ 850630 h 2235531"/>
              <a:gd name="connsiteX24" fmla="*/ 2663723 w 2808267"/>
              <a:gd name="connsiteY24" fmla="*/ 707755 h 2235531"/>
              <a:gd name="connsiteX25" fmla="*/ 2197000 w 2808267"/>
              <a:gd name="connsiteY25" fmla="*/ 606215 h 2235531"/>
              <a:gd name="connsiteX26" fmla="*/ 1234973 w 2808267"/>
              <a:gd name="connsiteY26" fmla="*/ 555355 h 2235531"/>
              <a:gd name="connsiteX27" fmla="*/ 1292123 w 2808267"/>
              <a:gd name="connsiteY27" fmla="*/ 507730 h 2235531"/>
              <a:gd name="connsiteX28" fmla="*/ 1073048 w 2808267"/>
              <a:gd name="connsiteY28" fmla="*/ 355330 h 2235531"/>
              <a:gd name="connsiteX29" fmla="*/ 873023 w 2808267"/>
              <a:gd name="connsiteY29" fmla="*/ 355330 h 2235531"/>
              <a:gd name="connsiteX30" fmla="*/ 796823 w 2808267"/>
              <a:gd name="connsiteY30" fmla="*/ 336280 h 2235531"/>
              <a:gd name="connsiteX31" fmla="*/ 901598 w 2808267"/>
              <a:gd name="connsiteY31" fmla="*/ 326755 h 2235531"/>
              <a:gd name="connsiteX32" fmla="*/ 720623 w 2808267"/>
              <a:gd name="connsiteY32" fmla="*/ 212455 h 2235531"/>
              <a:gd name="connsiteX33" fmla="*/ 530123 w 2808267"/>
              <a:gd name="connsiteY33" fmla="*/ 241030 h 2235531"/>
              <a:gd name="connsiteX34" fmla="*/ 368198 w 2808267"/>
              <a:gd name="connsiteY34" fmla="*/ 79105 h 2235531"/>
              <a:gd name="connsiteX35" fmla="*/ 282473 w 2808267"/>
              <a:gd name="connsiteY35" fmla="*/ 2905 h 2235531"/>
              <a:gd name="connsiteX36" fmla="*/ 177698 w 2808267"/>
              <a:gd name="connsiteY36" fmla="*/ 21955 h 2235531"/>
              <a:gd name="connsiteX37" fmla="*/ 91973 w 2808267"/>
              <a:gd name="connsiteY37" fmla="*/ 79105 h 2235531"/>
              <a:gd name="connsiteX0" fmla="*/ 91973 w 2808267"/>
              <a:gd name="connsiteY0" fmla="*/ 79105 h 2235531"/>
              <a:gd name="connsiteX1" fmla="*/ 6248 w 2808267"/>
              <a:gd name="connsiteY1" fmla="*/ 279130 h 2235531"/>
              <a:gd name="connsiteX2" fmla="*/ 272948 w 2808267"/>
              <a:gd name="connsiteY2" fmla="*/ 355330 h 2235531"/>
              <a:gd name="connsiteX3" fmla="*/ 330098 w 2808267"/>
              <a:gd name="connsiteY3" fmla="*/ 460105 h 2235531"/>
              <a:gd name="connsiteX4" fmla="*/ 177698 w 2808267"/>
              <a:gd name="connsiteY4" fmla="*/ 774430 h 2235531"/>
              <a:gd name="connsiteX5" fmla="*/ 415823 w 2808267"/>
              <a:gd name="connsiteY5" fmla="*/ 879205 h 2235531"/>
              <a:gd name="connsiteX6" fmla="*/ 511073 w 2808267"/>
              <a:gd name="connsiteY6" fmla="*/ 679180 h 2235531"/>
              <a:gd name="connsiteX7" fmla="*/ 615848 w 2808267"/>
              <a:gd name="connsiteY7" fmla="*/ 745855 h 2235531"/>
              <a:gd name="connsiteX8" fmla="*/ 501548 w 2808267"/>
              <a:gd name="connsiteY8" fmla="*/ 964930 h 2235531"/>
              <a:gd name="connsiteX9" fmla="*/ 577748 w 2808267"/>
              <a:gd name="connsiteY9" fmla="*/ 1136380 h 2235531"/>
              <a:gd name="connsiteX10" fmla="*/ 730148 w 2808267"/>
              <a:gd name="connsiteY10" fmla="*/ 1117330 h 2235531"/>
              <a:gd name="connsiteX11" fmla="*/ 796823 w 2808267"/>
              <a:gd name="connsiteY11" fmla="*/ 917305 h 2235531"/>
              <a:gd name="connsiteX12" fmla="*/ 892073 w 2808267"/>
              <a:gd name="connsiteY12" fmla="*/ 1088755 h 2235531"/>
              <a:gd name="connsiteX13" fmla="*/ 1139725 w 2808267"/>
              <a:gd name="connsiteY13" fmla="*/ 1387264 h 2235531"/>
              <a:gd name="connsiteX14" fmla="*/ 1292123 w 2808267"/>
              <a:gd name="connsiteY14" fmla="*/ 2117455 h 2235531"/>
              <a:gd name="connsiteX15" fmla="*/ 1568348 w 2808267"/>
              <a:gd name="connsiteY15" fmla="*/ 2155555 h 2235531"/>
              <a:gd name="connsiteX16" fmla="*/ 1473098 w 2808267"/>
              <a:gd name="connsiteY16" fmla="*/ 1336405 h 2235531"/>
              <a:gd name="connsiteX17" fmla="*/ 1501673 w 2808267"/>
              <a:gd name="connsiteY17" fmla="*/ 1117330 h 2235531"/>
              <a:gd name="connsiteX18" fmla="*/ 1901723 w 2808267"/>
              <a:gd name="connsiteY18" fmla="*/ 1250680 h 2235531"/>
              <a:gd name="connsiteX19" fmla="*/ 1977923 w 2808267"/>
              <a:gd name="connsiteY19" fmla="*/ 1155430 h 2235531"/>
              <a:gd name="connsiteX20" fmla="*/ 2054123 w 2808267"/>
              <a:gd name="connsiteY20" fmla="*/ 1060180 h 2235531"/>
              <a:gd name="connsiteX21" fmla="*/ 1787423 w 2808267"/>
              <a:gd name="connsiteY21" fmla="*/ 850630 h 2235531"/>
              <a:gd name="connsiteX22" fmla="*/ 2292250 w 2808267"/>
              <a:gd name="connsiteY22" fmla="*/ 901490 h 2235531"/>
              <a:gd name="connsiteX23" fmla="*/ 2787548 w 2808267"/>
              <a:gd name="connsiteY23" fmla="*/ 850630 h 2235531"/>
              <a:gd name="connsiteX24" fmla="*/ 2663723 w 2808267"/>
              <a:gd name="connsiteY24" fmla="*/ 707755 h 2235531"/>
              <a:gd name="connsiteX25" fmla="*/ 2197000 w 2808267"/>
              <a:gd name="connsiteY25" fmla="*/ 606215 h 2235531"/>
              <a:gd name="connsiteX26" fmla="*/ 1234973 w 2808267"/>
              <a:gd name="connsiteY26" fmla="*/ 555355 h 2235531"/>
              <a:gd name="connsiteX27" fmla="*/ 1292123 w 2808267"/>
              <a:gd name="connsiteY27" fmla="*/ 507730 h 2235531"/>
              <a:gd name="connsiteX28" fmla="*/ 1073048 w 2808267"/>
              <a:gd name="connsiteY28" fmla="*/ 355330 h 2235531"/>
              <a:gd name="connsiteX29" fmla="*/ 873023 w 2808267"/>
              <a:gd name="connsiteY29" fmla="*/ 355330 h 2235531"/>
              <a:gd name="connsiteX30" fmla="*/ 796823 w 2808267"/>
              <a:gd name="connsiteY30" fmla="*/ 336280 h 2235531"/>
              <a:gd name="connsiteX31" fmla="*/ 901598 w 2808267"/>
              <a:gd name="connsiteY31" fmla="*/ 326755 h 2235531"/>
              <a:gd name="connsiteX32" fmla="*/ 720623 w 2808267"/>
              <a:gd name="connsiteY32" fmla="*/ 212455 h 2235531"/>
              <a:gd name="connsiteX33" fmla="*/ 530123 w 2808267"/>
              <a:gd name="connsiteY33" fmla="*/ 241030 h 2235531"/>
              <a:gd name="connsiteX34" fmla="*/ 368198 w 2808267"/>
              <a:gd name="connsiteY34" fmla="*/ 79105 h 2235531"/>
              <a:gd name="connsiteX35" fmla="*/ 282473 w 2808267"/>
              <a:gd name="connsiteY35" fmla="*/ 2905 h 2235531"/>
              <a:gd name="connsiteX36" fmla="*/ 177698 w 2808267"/>
              <a:gd name="connsiteY36" fmla="*/ 21955 h 2235531"/>
              <a:gd name="connsiteX37" fmla="*/ 91973 w 2808267"/>
              <a:gd name="connsiteY37" fmla="*/ 79105 h 2235531"/>
              <a:gd name="connsiteX0" fmla="*/ 91973 w 2844131"/>
              <a:gd name="connsiteY0" fmla="*/ 79105 h 2235531"/>
              <a:gd name="connsiteX1" fmla="*/ 6248 w 2844131"/>
              <a:gd name="connsiteY1" fmla="*/ 279130 h 2235531"/>
              <a:gd name="connsiteX2" fmla="*/ 272948 w 2844131"/>
              <a:gd name="connsiteY2" fmla="*/ 355330 h 2235531"/>
              <a:gd name="connsiteX3" fmla="*/ 330098 w 2844131"/>
              <a:gd name="connsiteY3" fmla="*/ 460105 h 2235531"/>
              <a:gd name="connsiteX4" fmla="*/ 177698 w 2844131"/>
              <a:gd name="connsiteY4" fmla="*/ 774430 h 2235531"/>
              <a:gd name="connsiteX5" fmla="*/ 415823 w 2844131"/>
              <a:gd name="connsiteY5" fmla="*/ 879205 h 2235531"/>
              <a:gd name="connsiteX6" fmla="*/ 511073 w 2844131"/>
              <a:gd name="connsiteY6" fmla="*/ 679180 h 2235531"/>
              <a:gd name="connsiteX7" fmla="*/ 615848 w 2844131"/>
              <a:gd name="connsiteY7" fmla="*/ 745855 h 2235531"/>
              <a:gd name="connsiteX8" fmla="*/ 501548 w 2844131"/>
              <a:gd name="connsiteY8" fmla="*/ 964930 h 2235531"/>
              <a:gd name="connsiteX9" fmla="*/ 577748 w 2844131"/>
              <a:gd name="connsiteY9" fmla="*/ 1136380 h 2235531"/>
              <a:gd name="connsiteX10" fmla="*/ 730148 w 2844131"/>
              <a:gd name="connsiteY10" fmla="*/ 1117330 h 2235531"/>
              <a:gd name="connsiteX11" fmla="*/ 796823 w 2844131"/>
              <a:gd name="connsiteY11" fmla="*/ 917305 h 2235531"/>
              <a:gd name="connsiteX12" fmla="*/ 892073 w 2844131"/>
              <a:gd name="connsiteY12" fmla="*/ 1088755 h 2235531"/>
              <a:gd name="connsiteX13" fmla="*/ 1139725 w 2844131"/>
              <a:gd name="connsiteY13" fmla="*/ 1387264 h 2235531"/>
              <a:gd name="connsiteX14" fmla="*/ 1292123 w 2844131"/>
              <a:gd name="connsiteY14" fmla="*/ 2117455 h 2235531"/>
              <a:gd name="connsiteX15" fmla="*/ 1568348 w 2844131"/>
              <a:gd name="connsiteY15" fmla="*/ 2155555 h 2235531"/>
              <a:gd name="connsiteX16" fmla="*/ 1473098 w 2844131"/>
              <a:gd name="connsiteY16" fmla="*/ 1336405 h 2235531"/>
              <a:gd name="connsiteX17" fmla="*/ 1501673 w 2844131"/>
              <a:gd name="connsiteY17" fmla="*/ 1117330 h 2235531"/>
              <a:gd name="connsiteX18" fmla="*/ 1901723 w 2844131"/>
              <a:gd name="connsiteY18" fmla="*/ 1250680 h 2235531"/>
              <a:gd name="connsiteX19" fmla="*/ 1977923 w 2844131"/>
              <a:gd name="connsiteY19" fmla="*/ 1155430 h 2235531"/>
              <a:gd name="connsiteX20" fmla="*/ 2054123 w 2844131"/>
              <a:gd name="connsiteY20" fmla="*/ 1060180 h 2235531"/>
              <a:gd name="connsiteX21" fmla="*/ 1787423 w 2844131"/>
              <a:gd name="connsiteY21" fmla="*/ 850630 h 2235531"/>
              <a:gd name="connsiteX22" fmla="*/ 2787548 w 2844131"/>
              <a:gd name="connsiteY22" fmla="*/ 850630 h 2235531"/>
              <a:gd name="connsiteX23" fmla="*/ 2663723 w 2844131"/>
              <a:gd name="connsiteY23" fmla="*/ 707755 h 2235531"/>
              <a:gd name="connsiteX24" fmla="*/ 2197000 w 2844131"/>
              <a:gd name="connsiteY24" fmla="*/ 606215 h 2235531"/>
              <a:gd name="connsiteX25" fmla="*/ 1234973 w 2844131"/>
              <a:gd name="connsiteY25" fmla="*/ 555355 h 2235531"/>
              <a:gd name="connsiteX26" fmla="*/ 1292123 w 2844131"/>
              <a:gd name="connsiteY26" fmla="*/ 507730 h 2235531"/>
              <a:gd name="connsiteX27" fmla="*/ 1073048 w 2844131"/>
              <a:gd name="connsiteY27" fmla="*/ 355330 h 2235531"/>
              <a:gd name="connsiteX28" fmla="*/ 873023 w 2844131"/>
              <a:gd name="connsiteY28" fmla="*/ 355330 h 2235531"/>
              <a:gd name="connsiteX29" fmla="*/ 796823 w 2844131"/>
              <a:gd name="connsiteY29" fmla="*/ 336280 h 2235531"/>
              <a:gd name="connsiteX30" fmla="*/ 901598 w 2844131"/>
              <a:gd name="connsiteY30" fmla="*/ 326755 h 2235531"/>
              <a:gd name="connsiteX31" fmla="*/ 720623 w 2844131"/>
              <a:gd name="connsiteY31" fmla="*/ 212455 h 2235531"/>
              <a:gd name="connsiteX32" fmla="*/ 530123 w 2844131"/>
              <a:gd name="connsiteY32" fmla="*/ 241030 h 2235531"/>
              <a:gd name="connsiteX33" fmla="*/ 368198 w 2844131"/>
              <a:gd name="connsiteY33" fmla="*/ 79105 h 2235531"/>
              <a:gd name="connsiteX34" fmla="*/ 282473 w 2844131"/>
              <a:gd name="connsiteY34" fmla="*/ 2905 h 2235531"/>
              <a:gd name="connsiteX35" fmla="*/ 177698 w 2844131"/>
              <a:gd name="connsiteY35" fmla="*/ 21955 h 2235531"/>
              <a:gd name="connsiteX36" fmla="*/ 91973 w 2844131"/>
              <a:gd name="connsiteY36" fmla="*/ 79105 h 2235531"/>
              <a:gd name="connsiteX0" fmla="*/ 91973 w 2881710"/>
              <a:gd name="connsiteY0" fmla="*/ 79105 h 2235531"/>
              <a:gd name="connsiteX1" fmla="*/ 6248 w 2881710"/>
              <a:gd name="connsiteY1" fmla="*/ 279130 h 2235531"/>
              <a:gd name="connsiteX2" fmla="*/ 272948 w 2881710"/>
              <a:gd name="connsiteY2" fmla="*/ 355330 h 2235531"/>
              <a:gd name="connsiteX3" fmla="*/ 330098 w 2881710"/>
              <a:gd name="connsiteY3" fmla="*/ 460105 h 2235531"/>
              <a:gd name="connsiteX4" fmla="*/ 177698 w 2881710"/>
              <a:gd name="connsiteY4" fmla="*/ 774430 h 2235531"/>
              <a:gd name="connsiteX5" fmla="*/ 415823 w 2881710"/>
              <a:gd name="connsiteY5" fmla="*/ 879205 h 2235531"/>
              <a:gd name="connsiteX6" fmla="*/ 511073 w 2881710"/>
              <a:gd name="connsiteY6" fmla="*/ 679180 h 2235531"/>
              <a:gd name="connsiteX7" fmla="*/ 615848 w 2881710"/>
              <a:gd name="connsiteY7" fmla="*/ 745855 h 2235531"/>
              <a:gd name="connsiteX8" fmla="*/ 501548 w 2881710"/>
              <a:gd name="connsiteY8" fmla="*/ 964930 h 2235531"/>
              <a:gd name="connsiteX9" fmla="*/ 577748 w 2881710"/>
              <a:gd name="connsiteY9" fmla="*/ 1136380 h 2235531"/>
              <a:gd name="connsiteX10" fmla="*/ 730148 w 2881710"/>
              <a:gd name="connsiteY10" fmla="*/ 1117330 h 2235531"/>
              <a:gd name="connsiteX11" fmla="*/ 796823 w 2881710"/>
              <a:gd name="connsiteY11" fmla="*/ 917305 h 2235531"/>
              <a:gd name="connsiteX12" fmla="*/ 892073 w 2881710"/>
              <a:gd name="connsiteY12" fmla="*/ 1088755 h 2235531"/>
              <a:gd name="connsiteX13" fmla="*/ 1139725 w 2881710"/>
              <a:gd name="connsiteY13" fmla="*/ 1387264 h 2235531"/>
              <a:gd name="connsiteX14" fmla="*/ 1292123 w 2881710"/>
              <a:gd name="connsiteY14" fmla="*/ 2117455 h 2235531"/>
              <a:gd name="connsiteX15" fmla="*/ 1568348 w 2881710"/>
              <a:gd name="connsiteY15" fmla="*/ 2155555 h 2235531"/>
              <a:gd name="connsiteX16" fmla="*/ 1473098 w 2881710"/>
              <a:gd name="connsiteY16" fmla="*/ 1336405 h 2235531"/>
              <a:gd name="connsiteX17" fmla="*/ 1501673 w 2881710"/>
              <a:gd name="connsiteY17" fmla="*/ 1117330 h 2235531"/>
              <a:gd name="connsiteX18" fmla="*/ 1901723 w 2881710"/>
              <a:gd name="connsiteY18" fmla="*/ 1250680 h 2235531"/>
              <a:gd name="connsiteX19" fmla="*/ 1977923 w 2881710"/>
              <a:gd name="connsiteY19" fmla="*/ 1155430 h 2235531"/>
              <a:gd name="connsiteX20" fmla="*/ 2054123 w 2881710"/>
              <a:gd name="connsiteY20" fmla="*/ 1060180 h 2235531"/>
              <a:gd name="connsiteX21" fmla="*/ 1787423 w 2881710"/>
              <a:gd name="connsiteY21" fmla="*/ 850630 h 2235531"/>
              <a:gd name="connsiteX22" fmla="*/ 2787548 w 2881710"/>
              <a:gd name="connsiteY22" fmla="*/ 850630 h 2235531"/>
              <a:gd name="connsiteX23" fmla="*/ 2663723 w 2881710"/>
              <a:gd name="connsiteY23" fmla="*/ 707755 h 2235531"/>
              <a:gd name="connsiteX24" fmla="*/ 1234973 w 2881710"/>
              <a:gd name="connsiteY24" fmla="*/ 555355 h 2235531"/>
              <a:gd name="connsiteX25" fmla="*/ 1292123 w 2881710"/>
              <a:gd name="connsiteY25" fmla="*/ 507730 h 2235531"/>
              <a:gd name="connsiteX26" fmla="*/ 1073048 w 2881710"/>
              <a:gd name="connsiteY26" fmla="*/ 355330 h 2235531"/>
              <a:gd name="connsiteX27" fmla="*/ 873023 w 2881710"/>
              <a:gd name="connsiteY27" fmla="*/ 355330 h 2235531"/>
              <a:gd name="connsiteX28" fmla="*/ 796823 w 2881710"/>
              <a:gd name="connsiteY28" fmla="*/ 336280 h 2235531"/>
              <a:gd name="connsiteX29" fmla="*/ 901598 w 2881710"/>
              <a:gd name="connsiteY29" fmla="*/ 326755 h 2235531"/>
              <a:gd name="connsiteX30" fmla="*/ 720623 w 2881710"/>
              <a:gd name="connsiteY30" fmla="*/ 212455 h 2235531"/>
              <a:gd name="connsiteX31" fmla="*/ 530123 w 2881710"/>
              <a:gd name="connsiteY31" fmla="*/ 241030 h 2235531"/>
              <a:gd name="connsiteX32" fmla="*/ 368198 w 2881710"/>
              <a:gd name="connsiteY32" fmla="*/ 79105 h 2235531"/>
              <a:gd name="connsiteX33" fmla="*/ 282473 w 2881710"/>
              <a:gd name="connsiteY33" fmla="*/ 2905 h 2235531"/>
              <a:gd name="connsiteX34" fmla="*/ 177698 w 2881710"/>
              <a:gd name="connsiteY34" fmla="*/ 21955 h 2235531"/>
              <a:gd name="connsiteX35" fmla="*/ 91973 w 2881710"/>
              <a:gd name="connsiteY35" fmla="*/ 79105 h 2235531"/>
              <a:gd name="connsiteX0" fmla="*/ 91973 w 2852894"/>
              <a:gd name="connsiteY0" fmla="*/ 79105 h 2235531"/>
              <a:gd name="connsiteX1" fmla="*/ 6248 w 2852894"/>
              <a:gd name="connsiteY1" fmla="*/ 279130 h 2235531"/>
              <a:gd name="connsiteX2" fmla="*/ 272948 w 2852894"/>
              <a:gd name="connsiteY2" fmla="*/ 355330 h 2235531"/>
              <a:gd name="connsiteX3" fmla="*/ 330098 w 2852894"/>
              <a:gd name="connsiteY3" fmla="*/ 460105 h 2235531"/>
              <a:gd name="connsiteX4" fmla="*/ 177698 w 2852894"/>
              <a:gd name="connsiteY4" fmla="*/ 774430 h 2235531"/>
              <a:gd name="connsiteX5" fmla="*/ 415823 w 2852894"/>
              <a:gd name="connsiteY5" fmla="*/ 879205 h 2235531"/>
              <a:gd name="connsiteX6" fmla="*/ 511073 w 2852894"/>
              <a:gd name="connsiteY6" fmla="*/ 679180 h 2235531"/>
              <a:gd name="connsiteX7" fmla="*/ 615848 w 2852894"/>
              <a:gd name="connsiteY7" fmla="*/ 745855 h 2235531"/>
              <a:gd name="connsiteX8" fmla="*/ 501548 w 2852894"/>
              <a:gd name="connsiteY8" fmla="*/ 964930 h 2235531"/>
              <a:gd name="connsiteX9" fmla="*/ 577748 w 2852894"/>
              <a:gd name="connsiteY9" fmla="*/ 1136380 h 2235531"/>
              <a:gd name="connsiteX10" fmla="*/ 730148 w 2852894"/>
              <a:gd name="connsiteY10" fmla="*/ 1117330 h 2235531"/>
              <a:gd name="connsiteX11" fmla="*/ 796823 w 2852894"/>
              <a:gd name="connsiteY11" fmla="*/ 917305 h 2235531"/>
              <a:gd name="connsiteX12" fmla="*/ 892073 w 2852894"/>
              <a:gd name="connsiteY12" fmla="*/ 1088755 h 2235531"/>
              <a:gd name="connsiteX13" fmla="*/ 1139725 w 2852894"/>
              <a:gd name="connsiteY13" fmla="*/ 1387264 h 2235531"/>
              <a:gd name="connsiteX14" fmla="*/ 1292123 w 2852894"/>
              <a:gd name="connsiteY14" fmla="*/ 2117455 h 2235531"/>
              <a:gd name="connsiteX15" fmla="*/ 1568348 w 2852894"/>
              <a:gd name="connsiteY15" fmla="*/ 2155555 h 2235531"/>
              <a:gd name="connsiteX16" fmla="*/ 1473098 w 2852894"/>
              <a:gd name="connsiteY16" fmla="*/ 1336405 h 2235531"/>
              <a:gd name="connsiteX17" fmla="*/ 1501673 w 2852894"/>
              <a:gd name="connsiteY17" fmla="*/ 1117330 h 2235531"/>
              <a:gd name="connsiteX18" fmla="*/ 1901723 w 2852894"/>
              <a:gd name="connsiteY18" fmla="*/ 1250680 h 2235531"/>
              <a:gd name="connsiteX19" fmla="*/ 1977923 w 2852894"/>
              <a:gd name="connsiteY19" fmla="*/ 1155430 h 2235531"/>
              <a:gd name="connsiteX20" fmla="*/ 2054123 w 2852894"/>
              <a:gd name="connsiteY20" fmla="*/ 1060180 h 2235531"/>
              <a:gd name="connsiteX21" fmla="*/ 1787423 w 2852894"/>
              <a:gd name="connsiteY21" fmla="*/ 850630 h 2235531"/>
              <a:gd name="connsiteX22" fmla="*/ 2200274 w 2852894"/>
              <a:gd name="connsiteY22" fmla="*/ 898255 h 2235531"/>
              <a:gd name="connsiteX23" fmla="*/ 2787548 w 2852894"/>
              <a:gd name="connsiteY23" fmla="*/ 850630 h 2235531"/>
              <a:gd name="connsiteX24" fmla="*/ 2663723 w 2852894"/>
              <a:gd name="connsiteY24" fmla="*/ 707755 h 2235531"/>
              <a:gd name="connsiteX25" fmla="*/ 1234973 w 2852894"/>
              <a:gd name="connsiteY25" fmla="*/ 555355 h 2235531"/>
              <a:gd name="connsiteX26" fmla="*/ 1292123 w 2852894"/>
              <a:gd name="connsiteY26" fmla="*/ 507730 h 2235531"/>
              <a:gd name="connsiteX27" fmla="*/ 1073048 w 2852894"/>
              <a:gd name="connsiteY27" fmla="*/ 355330 h 2235531"/>
              <a:gd name="connsiteX28" fmla="*/ 873023 w 2852894"/>
              <a:gd name="connsiteY28" fmla="*/ 355330 h 2235531"/>
              <a:gd name="connsiteX29" fmla="*/ 796823 w 2852894"/>
              <a:gd name="connsiteY29" fmla="*/ 336280 h 2235531"/>
              <a:gd name="connsiteX30" fmla="*/ 901598 w 2852894"/>
              <a:gd name="connsiteY30" fmla="*/ 326755 h 2235531"/>
              <a:gd name="connsiteX31" fmla="*/ 720623 w 2852894"/>
              <a:gd name="connsiteY31" fmla="*/ 212455 h 2235531"/>
              <a:gd name="connsiteX32" fmla="*/ 530123 w 2852894"/>
              <a:gd name="connsiteY32" fmla="*/ 241030 h 2235531"/>
              <a:gd name="connsiteX33" fmla="*/ 368198 w 2852894"/>
              <a:gd name="connsiteY33" fmla="*/ 79105 h 2235531"/>
              <a:gd name="connsiteX34" fmla="*/ 282473 w 2852894"/>
              <a:gd name="connsiteY34" fmla="*/ 2905 h 2235531"/>
              <a:gd name="connsiteX35" fmla="*/ 177698 w 2852894"/>
              <a:gd name="connsiteY35" fmla="*/ 21955 h 2235531"/>
              <a:gd name="connsiteX36" fmla="*/ 91973 w 2852894"/>
              <a:gd name="connsiteY36" fmla="*/ 79105 h 2235531"/>
              <a:gd name="connsiteX0" fmla="*/ 91973 w 2843927"/>
              <a:gd name="connsiteY0" fmla="*/ 79105 h 2235531"/>
              <a:gd name="connsiteX1" fmla="*/ 6248 w 2843927"/>
              <a:gd name="connsiteY1" fmla="*/ 279130 h 2235531"/>
              <a:gd name="connsiteX2" fmla="*/ 272948 w 2843927"/>
              <a:gd name="connsiteY2" fmla="*/ 355330 h 2235531"/>
              <a:gd name="connsiteX3" fmla="*/ 330098 w 2843927"/>
              <a:gd name="connsiteY3" fmla="*/ 460105 h 2235531"/>
              <a:gd name="connsiteX4" fmla="*/ 177698 w 2843927"/>
              <a:gd name="connsiteY4" fmla="*/ 774430 h 2235531"/>
              <a:gd name="connsiteX5" fmla="*/ 415823 w 2843927"/>
              <a:gd name="connsiteY5" fmla="*/ 879205 h 2235531"/>
              <a:gd name="connsiteX6" fmla="*/ 511073 w 2843927"/>
              <a:gd name="connsiteY6" fmla="*/ 679180 h 2235531"/>
              <a:gd name="connsiteX7" fmla="*/ 615848 w 2843927"/>
              <a:gd name="connsiteY7" fmla="*/ 745855 h 2235531"/>
              <a:gd name="connsiteX8" fmla="*/ 501548 w 2843927"/>
              <a:gd name="connsiteY8" fmla="*/ 964930 h 2235531"/>
              <a:gd name="connsiteX9" fmla="*/ 577748 w 2843927"/>
              <a:gd name="connsiteY9" fmla="*/ 1136380 h 2235531"/>
              <a:gd name="connsiteX10" fmla="*/ 730148 w 2843927"/>
              <a:gd name="connsiteY10" fmla="*/ 1117330 h 2235531"/>
              <a:gd name="connsiteX11" fmla="*/ 796823 w 2843927"/>
              <a:gd name="connsiteY11" fmla="*/ 917305 h 2235531"/>
              <a:gd name="connsiteX12" fmla="*/ 892073 w 2843927"/>
              <a:gd name="connsiteY12" fmla="*/ 1088755 h 2235531"/>
              <a:gd name="connsiteX13" fmla="*/ 1139725 w 2843927"/>
              <a:gd name="connsiteY13" fmla="*/ 1387264 h 2235531"/>
              <a:gd name="connsiteX14" fmla="*/ 1292123 w 2843927"/>
              <a:gd name="connsiteY14" fmla="*/ 2117455 h 2235531"/>
              <a:gd name="connsiteX15" fmla="*/ 1568348 w 2843927"/>
              <a:gd name="connsiteY15" fmla="*/ 2155555 h 2235531"/>
              <a:gd name="connsiteX16" fmla="*/ 1473098 w 2843927"/>
              <a:gd name="connsiteY16" fmla="*/ 1336405 h 2235531"/>
              <a:gd name="connsiteX17" fmla="*/ 1501673 w 2843927"/>
              <a:gd name="connsiteY17" fmla="*/ 1117330 h 2235531"/>
              <a:gd name="connsiteX18" fmla="*/ 1901723 w 2843927"/>
              <a:gd name="connsiteY18" fmla="*/ 1250680 h 2235531"/>
              <a:gd name="connsiteX19" fmla="*/ 1977923 w 2843927"/>
              <a:gd name="connsiteY19" fmla="*/ 1155430 h 2235531"/>
              <a:gd name="connsiteX20" fmla="*/ 2054123 w 2843927"/>
              <a:gd name="connsiteY20" fmla="*/ 1060180 h 2235531"/>
              <a:gd name="connsiteX21" fmla="*/ 1787423 w 2843927"/>
              <a:gd name="connsiteY21" fmla="*/ 850630 h 2235531"/>
              <a:gd name="connsiteX22" fmla="*/ 2200274 w 2843927"/>
              <a:gd name="connsiteY22" fmla="*/ 898255 h 2235531"/>
              <a:gd name="connsiteX23" fmla="*/ 2787548 w 2843927"/>
              <a:gd name="connsiteY23" fmla="*/ 850630 h 2235531"/>
              <a:gd name="connsiteX24" fmla="*/ 2644673 w 2843927"/>
              <a:gd name="connsiteY24" fmla="*/ 650605 h 2235531"/>
              <a:gd name="connsiteX25" fmla="*/ 1234973 w 2843927"/>
              <a:gd name="connsiteY25" fmla="*/ 555355 h 2235531"/>
              <a:gd name="connsiteX26" fmla="*/ 1292123 w 2843927"/>
              <a:gd name="connsiteY26" fmla="*/ 507730 h 2235531"/>
              <a:gd name="connsiteX27" fmla="*/ 1073048 w 2843927"/>
              <a:gd name="connsiteY27" fmla="*/ 355330 h 2235531"/>
              <a:gd name="connsiteX28" fmla="*/ 873023 w 2843927"/>
              <a:gd name="connsiteY28" fmla="*/ 355330 h 2235531"/>
              <a:gd name="connsiteX29" fmla="*/ 796823 w 2843927"/>
              <a:gd name="connsiteY29" fmla="*/ 336280 h 2235531"/>
              <a:gd name="connsiteX30" fmla="*/ 901598 w 2843927"/>
              <a:gd name="connsiteY30" fmla="*/ 326755 h 2235531"/>
              <a:gd name="connsiteX31" fmla="*/ 720623 w 2843927"/>
              <a:gd name="connsiteY31" fmla="*/ 212455 h 2235531"/>
              <a:gd name="connsiteX32" fmla="*/ 530123 w 2843927"/>
              <a:gd name="connsiteY32" fmla="*/ 241030 h 2235531"/>
              <a:gd name="connsiteX33" fmla="*/ 368198 w 2843927"/>
              <a:gd name="connsiteY33" fmla="*/ 79105 h 2235531"/>
              <a:gd name="connsiteX34" fmla="*/ 282473 w 2843927"/>
              <a:gd name="connsiteY34" fmla="*/ 2905 h 2235531"/>
              <a:gd name="connsiteX35" fmla="*/ 177698 w 2843927"/>
              <a:gd name="connsiteY35" fmla="*/ 21955 h 2235531"/>
              <a:gd name="connsiteX36" fmla="*/ 91973 w 2843927"/>
              <a:gd name="connsiteY36" fmla="*/ 79105 h 2235531"/>
              <a:gd name="connsiteX0" fmla="*/ 91973 w 2812164"/>
              <a:gd name="connsiteY0" fmla="*/ 79105 h 2235531"/>
              <a:gd name="connsiteX1" fmla="*/ 6248 w 2812164"/>
              <a:gd name="connsiteY1" fmla="*/ 279130 h 2235531"/>
              <a:gd name="connsiteX2" fmla="*/ 272948 w 2812164"/>
              <a:gd name="connsiteY2" fmla="*/ 355330 h 2235531"/>
              <a:gd name="connsiteX3" fmla="*/ 330098 w 2812164"/>
              <a:gd name="connsiteY3" fmla="*/ 460105 h 2235531"/>
              <a:gd name="connsiteX4" fmla="*/ 177698 w 2812164"/>
              <a:gd name="connsiteY4" fmla="*/ 774430 h 2235531"/>
              <a:gd name="connsiteX5" fmla="*/ 415823 w 2812164"/>
              <a:gd name="connsiteY5" fmla="*/ 879205 h 2235531"/>
              <a:gd name="connsiteX6" fmla="*/ 511073 w 2812164"/>
              <a:gd name="connsiteY6" fmla="*/ 679180 h 2235531"/>
              <a:gd name="connsiteX7" fmla="*/ 615848 w 2812164"/>
              <a:gd name="connsiteY7" fmla="*/ 745855 h 2235531"/>
              <a:gd name="connsiteX8" fmla="*/ 501548 w 2812164"/>
              <a:gd name="connsiteY8" fmla="*/ 964930 h 2235531"/>
              <a:gd name="connsiteX9" fmla="*/ 577748 w 2812164"/>
              <a:gd name="connsiteY9" fmla="*/ 1136380 h 2235531"/>
              <a:gd name="connsiteX10" fmla="*/ 730148 w 2812164"/>
              <a:gd name="connsiteY10" fmla="*/ 1117330 h 2235531"/>
              <a:gd name="connsiteX11" fmla="*/ 796823 w 2812164"/>
              <a:gd name="connsiteY11" fmla="*/ 917305 h 2235531"/>
              <a:gd name="connsiteX12" fmla="*/ 892073 w 2812164"/>
              <a:gd name="connsiteY12" fmla="*/ 1088755 h 2235531"/>
              <a:gd name="connsiteX13" fmla="*/ 1139725 w 2812164"/>
              <a:gd name="connsiteY13" fmla="*/ 1387264 h 2235531"/>
              <a:gd name="connsiteX14" fmla="*/ 1292123 w 2812164"/>
              <a:gd name="connsiteY14" fmla="*/ 2117455 h 2235531"/>
              <a:gd name="connsiteX15" fmla="*/ 1568348 w 2812164"/>
              <a:gd name="connsiteY15" fmla="*/ 2155555 h 2235531"/>
              <a:gd name="connsiteX16" fmla="*/ 1473098 w 2812164"/>
              <a:gd name="connsiteY16" fmla="*/ 1336405 h 2235531"/>
              <a:gd name="connsiteX17" fmla="*/ 1501673 w 2812164"/>
              <a:gd name="connsiteY17" fmla="*/ 1117330 h 2235531"/>
              <a:gd name="connsiteX18" fmla="*/ 1901723 w 2812164"/>
              <a:gd name="connsiteY18" fmla="*/ 1250680 h 2235531"/>
              <a:gd name="connsiteX19" fmla="*/ 1977923 w 2812164"/>
              <a:gd name="connsiteY19" fmla="*/ 1155430 h 2235531"/>
              <a:gd name="connsiteX20" fmla="*/ 2054123 w 2812164"/>
              <a:gd name="connsiteY20" fmla="*/ 1060180 h 2235531"/>
              <a:gd name="connsiteX21" fmla="*/ 1787423 w 2812164"/>
              <a:gd name="connsiteY21" fmla="*/ 850630 h 2235531"/>
              <a:gd name="connsiteX22" fmla="*/ 2200274 w 2812164"/>
              <a:gd name="connsiteY22" fmla="*/ 898255 h 2235531"/>
              <a:gd name="connsiteX23" fmla="*/ 2787548 w 2812164"/>
              <a:gd name="connsiteY23" fmla="*/ 850630 h 2235531"/>
              <a:gd name="connsiteX24" fmla="*/ 2644673 w 2812164"/>
              <a:gd name="connsiteY24" fmla="*/ 650605 h 2235531"/>
              <a:gd name="connsiteX25" fmla="*/ 2124075 w 2812164"/>
              <a:gd name="connsiteY25" fmla="*/ 593455 h 2235531"/>
              <a:gd name="connsiteX26" fmla="*/ 1234973 w 2812164"/>
              <a:gd name="connsiteY26" fmla="*/ 555355 h 2235531"/>
              <a:gd name="connsiteX27" fmla="*/ 1292123 w 2812164"/>
              <a:gd name="connsiteY27" fmla="*/ 507730 h 2235531"/>
              <a:gd name="connsiteX28" fmla="*/ 1073048 w 2812164"/>
              <a:gd name="connsiteY28" fmla="*/ 355330 h 2235531"/>
              <a:gd name="connsiteX29" fmla="*/ 873023 w 2812164"/>
              <a:gd name="connsiteY29" fmla="*/ 355330 h 2235531"/>
              <a:gd name="connsiteX30" fmla="*/ 796823 w 2812164"/>
              <a:gd name="connsiteY30" fmla="*/ 336280 h 2235531"/>
              <a:gd name="connsiteX31" fmla="*/ 901598 w 2812164"/>
              <a:gd name="connsiteY31" fmla="*/ 326755 h 2235531"/>
              <a:gd name="connsiteX32" fmla="*/ 720623 w 2812164"/>
              <a:gd name="connsiteY32" fmla="*/ 212455 h 2235531"/>
              <a:gd name="connsiteX33" fmla="*/ 530123 w 2812164"/>
              <a:gd name="connsiteY33" fmla="*/ 241030 h 2235531"/>
              <a:gd name="connsiteX34" fmla="*/ 368198 w 2812164"/>
              <a:gd name="connsiteY34" fmla="*/ 79105 h 2235531"/>
              <a:gd name="connsiteX35" fmla="*/ 282473 w 2812164"/>
              <a:gd name="connsiteY35" fmla="*/ 2905 h 2235531"/>
              <a:gd name="connsiteX36" fmla="*/ 177698 w 2812164"/>
              <a:gd name="connsiteY36" fmla="*/ 21955 h 2235531"/>
              <a:gd name="connsiteX37" fmla="*/ 91973 w 2812164"/>
              <a:gd name="connsiteY37" fmla="*/ 79105 h 2235531"/>
              <a:gd name="connsiteX0" fmla="*/ 91973 w 2812164"/>
              <a:gd name="connsiteY0" fmla="*/ 79105 h 2235531"/>
              <a:gd name="connsiteX1" fmla="*/ 6248 w 2812164"/>
              <a:gd name="connsiteY1" fmla="*/ 279130 h 2235531"/>
              <a:gd name="connsiteX2" fmla="*/ 272948 w 2812164"/>
              <a:gd name="connsiteY2" fmla="*/ 355330 h 2235531"/>
              <a:gd name="connsiteX3" fmla="*/ 330098 w 2812164"/>
              <a:gd name="connsiteY3" fmla="*/ 460105 h 2235531"/>
              <a:gd name="connsiteX4" fmla="*/ 177698 w 2812164"/>
              <a:gd name="connsiteY4" fmla="*/ 774430 h 2235531"/>
              <a:gd name="connsiteX5" fmla="*/ 415823 w 2812164"/>
              <a:gd name="connsiteY5" fmla="*/ 879205 h 2235531"/>
              <a:gd name="connsiteX6" fmla="*/ 511073 w 2812164"/>
              <a:gd name="connsiteY6" fmla="*/ 679180 h 2235531"/>
              <a:gd name="connsiteX7" fmla="*/ 615848 w 2812164"/>
              <a:gd name="connsiteY7" fmla="*/ 745855 h 2235531"/>
              <a:gd name="connsiteX8" fmla="*/ 501548 w 2812164"/>
              <a:gd name="connsiteY8" fmla="*/ 964930 h 2235531"/>
              <a:gd name="connsiteX9" fmla="*/ 577748 w 2812164"/>
              <a:gd name="connsiteY9" fmla="*/ 1136380 h 2235531"/>
              <a:gd name="connsiteX10" fmla="*/ 730148 w 2812164"/>
              <a:gd name="connsiteY10" fmla="*/ 1117330 h 2235531"/>
              <a:gd name="connsiteX11" fmla="*/ 796823 w 2812164"/>
              <a:gd name="connsiteY11" fmla="*/ 917305 h 2235531"/>
              <a:gd name="connsiteX12" fmla="*/ 892073 w 2812164"/>
              <a:gd name="connsiteY12" fmla="*/ 1088755 h 2235531"/>
              <a:gd name="connsiteX13" fmla="*/ 1139725 w 2812164"/>
              <a:gd name="connsiteY13" fmla="*/ 1387264 h 2235531"/>
              <a:gd name="connsiteX14" fmla="*/ 1292123 w 2812164"/>
              <a:gd name="connsiteY14" fmla="*/ 2117455 h 2235531"/>
              <a:gd name="connsiteX15" fmla="*/ 1568348 w 2812164"/>
              <a:gd name="connsiteY15" fmla="*/ 2155555 h 2235531"/>
              <a:gd name="connsiteX16" fmla="*/ 1473098 w 2812164"/>
              <a:gd name="connsiteY16" fmla="*/ 1336405 h 2235531"/>
              <a:gd name="connsiteX17" fmla="*/ 1501673 w 2812164"/>
              <a:gd name="connsiteY17" fmla="*/ 1117330 h 2235531"/>
              <a:gd name="connsiteX18" fmla="*/ 1901723 w 2812164"/>
              <a:gd name="connsiteY18" fmla="*/ 1250680 h 2235531"/>
              <a:gd name="connsiteX19" fmla="*/ 1977923 w 2812164"/>
              <a:gd name="connsiteY19" fmla="*/ 1155430 h 2235531"/>
              <a:gd name="connsiteX20" fmla="*/ 2054123 w 2812164"/>
              <a:gd name="connsiteY20" fmla="*/ 1060180 h 2235531"/>
              <a:gd name="connsiteX21" fmla="*/ 1787423 w 2812164"/>
              <a:gd name="connsiteY21" fmla="*/ 850630 h 2235531"/>
              <a:gd name="connsiteX22" fmla="*/ 2200274 w 2812164"/>
              <a:gd name="connsiteY22" fmla="*/ 898255 h 2235531"/>
              <a:gd name="connsiteX23" fmla="*/ 2787548 w 2812164"/>
              <a:gd name="connsiteY23" fmla="*/ 850630 h 2235531"/>
              <a:gd name="connsiteX24" fmla="*/ 2644673 w 2812164"/>
              <a:gd name="connsiteY24" fmla="*/ 650605 h 2235531"/>
              <a:gd name="connsiteX25" fmla="*/ 2124075 w 2812164"/>
              <a:gd name="connsiteY25" fmla="*/ 688705 h 2235531"/>
              <a:gd name="connsiteX26" fmla="*/ 1234973 w 2812164"/>
              <a:gd name="connsiteY26" fmla="*/ 555355 h 2235531"/>
              <a:gd name="connsiteX27" fmla="*/ 1292123 w 2812164"/>
              <a:gd name="connsiteY27" fmla="*/ 507730 h 2235531"/>
              <a:gd name="connsiteX28" fmla="*/ 1073048 w 2812164"/>
              <a:gd name="connsiteY28" fmla="*/ 355330 h 2235531"/>
              <a:gd name="connsiteX29" fmla="*/ 873023 w 2812164"/>
              <a:gd name="connsiteY29" fmla="*/ 355330 h 2235531"/>
              <a:gd name="connsiteX30" fmla="*/ 796823 w 2812164"/>
              <a:gd name="connsiteY30" fmla="*/ 336280 h 2235531"/>
              <a:gd name="connsiteX31" fmla="*/ 901598 w 2812164"/>
              <a:gd name="connsiteY31" fmla="*/ 326755 h 2235531"/>
              <a:gd name="connsiteX32" fmla="*/ 720623 w 2812164"/>
              <a:gd name="connsiteY32" fmla="*/ 212455 h 2235531"/>
              <a:gd name="connsiteX33" fmla="*/ 530123 w 2812164"/>
              <a:gd name="connsiteY33" fmla="*/ 241030 h 2235531"/>
              <a:gd name="connsiteX34" fmla="*/ 368198 w 2812164"/>
              <a:gd name="connsiteY34" fmla="*/ 79105 h 2235531"/>
              <a:gd name="connsiteX35" fmla="*/ 282473 w 2812164"/>
              <a:gd name="connsiteY35" fmla="*/ 2905 h 2235531"/>
              <a:gd name="connsiteX36" fmla="*/ 177698 w 2812164"/>
              <a:gd name="connsiteY36" fmla="*/ 21955 h 2235531"/>
              <a:gd name="connsiteX37" fmla="*/ 91973 w 2812164"/>
              <a:gd name="connsiteY37" fmla="*/ 79105 h 2235531"/>
              <a:gd name="connsiteX0" fmla="*/ 91973 w 2846502"/>
              <a:gd name="connsiteY0" fmla="*/ 79105 h 2235531"/>
              <a:gd name="connsiteX1" fmla="*/ 6248 w 2846502"/>
              <a:gd name="connsiteY1" fmla="*/ 279130 h 2235531"/>
              <a:gd name="connsiteX2" fmla="*/ 272948 w 2846502"/>
              <a:gd name="connsiteY2" fmla="*/ 355330 h 2235531"/>
              <a:gd name="connsiteX3" fmla="*/ 330098 w 2846502"/>
              <a:gd name="connsiteY3" fmla="*/ 460105 h 2235531"/>
              <a:gd name="connsiteX4" fmla="*/ 177698 w 2846502"/>
              <a:gd name="connsiteY4" fmla="*/ 774430 h 2235531"/>
              <a:gd name="connsiteX5" fmla="*/ 415823 w 2846502"/>
              <a:gd name="connsiteY5" fmla="*/ 879205 h 2235531"/>
              <a:gd name="connsiteX6" fmla="*/ 511073 w 2846502"/>
              <a:gd name="connsiteY6" fmla="*/ 679180 h 2235531"/>
              <a:gd name="connsiteX7" fmla="*/ 615848 w 2846502"/>
              <a:gd name="connsiteY7" fmla="*/ 745855 h 2235531"/>
              <a:gd name="connsiteX8" fmla="*/ 501548 w 2846502"/>
              <a:gd name="connsiteY8" fmla="*/ 964930 h 2235531"/>
              <a:gd name="connsiteX9" fmla="*/ 577748 w 2846502"/>
              <a:gd name="connsiteY9" fmla="*/ 1136380 h 2235531"/>
              <a:gd name="connsiteX10" fmla="*/ 730148 w 2846502"/>
              <a:gd name="connsiteY10" fmla="*/ 1117330 h 2235531"/>
              <a:gd name="connsiteX11" fmla="*/ 796823 w 2846502"/>
              <a:gd name="connsiteY11" fmla="*/ 917305 h 2235531"/>
              <a:gd name="connsiteX12" fmla="*/ 892073 w 2846502"/>
              <a:gd name="connsiteY12" fmla="*/ 1088755 h 2235531"/>
              <a:gd name="connsiteX13" fmla="*/ 1139725 w 2846502"/>
              <a:gd name="connsiteY13" fmla="*/ 1387264 h 2235531"/>
              <a:gd name="connsiteX14" fmla="*/ 1292123 w 2846502"/>
              <a:gd name="connsiteY14" fmla="*/ 2117455 h 2235531"/>
              <a:gd name="connsiteX15" fmla="*/ 1568348 w 2846502"/>
              <a:gd name="connsiteY15" fmla="*/ 2155555 h 2235531"/>
              <a:gd name="connsiteX16" fmla="*/ 1473098 w 2846502"/>
              <a:gd name="connsiteY16" fmla="*/ 1336405 h 2235531"/>
              <a:gd name="connsiteX17" fmla="*/ 1501673 w 2846502"/>
              <a:gd name="connsiteY17" fmla="*/ 1117330 h 2235531"/>
              <a:gd name="connsiteX18" fmla="*/ 1901723 w 2846502"/>
              <a:gd name="connsiteY18" fmla="*/ 1250680 h 2235531"/>
              <a:gd name="connsiteX19" fmla="*/ 1977923 w 2846502"/>
              <a:gd name="connsiteY19" fmla="*/ 1155430 h 2235531"/>
              <a:gd name="connsiteX20" fmla="*/ 2054123 w 2846502"/>
              <a:gd name="connsiteY20" fmla="*/ 1060180 h 2235531"/>
              <a:gd name="connsiteX21" fmla="*/ 1787423 w 2846502"/>
              <a:gd name="connsiteY21" fmla="*/ 850630 h 2235531"/>
              <a:gd name="connsiteX22" fmla="*/ 2200274 w 2846502"/>
              <a:gd name="connsiteY22" fmla="*/ 898255 h 2235531"/>
              <a:gd name="connsiteX23" fmla="*/ 2825648 w 2846502"/>
              <a:gd name="connsiteY23" fmla="*/ 917305 h 2235531"/>
              <a:gd name="connsiteX24" fmla="*/ 2644673 w 2846502"/>
              <a:gd name="connsiteY24" fmla="*/ 650605 h 2235531"/>
              <a:gd name="connsiteX25" fmla="*/ 2124075 w 2846502"/>
              <a:gd name="connsiteY25" fmla="*/ 688705 h 2235531"/>
              <a:gd name="connsiteX26" fmla="*/ 1234973 w 2846502"/>
              <a:gd name="connsiteY26" fmla="*/ 555355 h 2235531"/>
              <a:gd name="connsiteX27" fmla="*/ 1292123 w 2846502"/>
              <a:gd name="connsiteY27" fmla="*/ 507730 h 2235531"/>
              <a:gd name="connsiteX28" fmla="*/ 1073048 w 2846502"/>
              <a:gd name="connsiteY28" fmla="*/ 355330 h 2235531"/>
              <a:gd name="connsiteX29" fmla="*/ 873023 w 2846502"/>
              <a:gd name="connsiteY29" fmla="*/ 355330 h 2235531"/>
              <a:gd name="connsiteX30" fmla="*/ 796823 w 2846502"/>
              <a:gd name="connsiteY30" fmla="*/ 336280 h 2235531"/>
              <a:gd name="connsiteX31" fmla="*/ 901598 w 2846502"/>
              <a:gd name="connsiteY31" fmla="*/ 326755 h 2235531"/>
              <a:gd name="connsiteX32" fmla="*/ 720623 w 2846502"/>
              <a:gd name="connsiteY32" fmla="*/ 212455 h 2235531"/>
              <a:gd name="connsiteX33" fmla="*/ 530123 w 2846502"/>
              <a:gd name="connsiteY33" fmla="*/ 241030 h 2235531"/>
              <a:gd name="connsiteX34" fmla="*/ 368198 w 2846502"/>
              <a:gd name="connsiteY34" fmla="*/ 79105 h 2235531"/>
              <a:gd name="connsiteX35" fmla="*/ 282473 w 2846502"/>
              <a:gd name="connsiteY35" fmla="*/ 2905 h 2235531"/>
              <a:gd name="connsiteX36" fmla="*/ 177698 w 2846502"/>
              <a:gd name="connsiteY36" fmla="*/ 21955 h 2235531"/>
              <a:gd name="connsiteX37" fmla="*/ 91973 w 2846502"/>
              <a:gd name="connsiteY37" fmla="*/ 79105 h 2235531"/>
              <a:gd name="connsiteX0" fmla="*/ 91973 w 2860692"/>
              <a:gd name="connsiteY0" fmla="*/ 79105 h 2235531"/>
              <a:gd name="connsiteX1" fmla="*/ 6248 w 2860692"/>
              <a:gd name="connsiteY1" fmla="*/ 279130 h 2235531"/>
              <a:gd name="connsiteX2" fmla="*/ 272948 w 2860692"/>
              <a:gd name="connsiteY2" fmla="*/ 355330 h 2235531"/>
              <a:gd name="connsiteX3" fmla="*/ 330098 w 2860692"/>
              <a:gd name="connsiteY3" fmla="*/ 460105 h 2235531"/>
              <a:gd name="connsiteX4" fmla="*/ 177698 w 2860692"/>
              <a:gd name="connsiteY4" fmla="*/ 774430 h 2235531"/>
              <a:gd name="connsiteX5" fmla="*/ 415823 w 2860692"/>
              <a:gd name="connsiteY5" fmla="*/ 879205 h 2235531"/>
              <a:gd name="connsiteX6" fmla="*/ 511073 w 2860692"/>
              <a:gd name="connsiteY6" fmla="*/ 679180 h 2235531"/>
              <a:gd name="connsiteX7" fmla="*/ 615848 w 2860692"/>
              <a:gd name="connsiteY7" fmla="*/ 745855 h 2235531"/>
              <a:gd name="connsiteX8" fmla="*/ 501548 w 2860692"/>
              <a:gd name="connsiteY8" fmla="*/ 964930 h 2235531"/>
              <a:gd name="connsiteX9" fmla="*/ 577748 w 2860692"/>
              <a:gd name="connsiteY9" fmla="*/ 1136380 h 2235531"/>
              <a:gd name="connsiteX10" fmla="*/ 730148 w 2860692"/>
              <a:gd name="connsiteY10" fmla="*/ 1117330 h 2235531"/>
              <a:gd name="connsiteX11" fmla="*/ 796823 w 2860692"/>
              <a:gd name="connsiteY11" fmla="*/ 917305 h 2235531"/>
              <a:gd name="connsiteX12" fmla="*/ 892073 w 2860692"/>
              <a:gd name="connsiteY12" fmla="*/ 1088755 h 2235531"/>
              <a:gd name="connsiteX13" fmla="*/ 1139725 w 2860692"/>
              <a:gd name="connsiteY13" fmla="*/ 1387264 h 2235531"/>
              <a:gd name="connsiteX14" fmla="*/ 1292123 w 2860692"/>
              <a:gd name="connsiteY14" fmla="*/ 2117455 h 2235531"/>
              <a:gd name="connsiteX15" fmla="*/ 1568348 w 2860692"/>
              <a:gd name="connsiteY15" fmla="*/ 2155555 h 2235531"/>
              <a:gd name="connsiteX16" fmla="*/ 1473098 w 2860692"/>
              <a:gd name="connsiteY16" fmla="*/ 1336405 h 2235531"/>
              <a:gd name="connsiteX17" fmla="*/ 1501673 w 2860692"/>
              <a:gd name="connsiteY17" fmla="*/ 1117330 h 2235531"/>
              <a:gd name="connsiteX18" fmla="*/ 1901723 w 2860692"/>
              <a:gd name="connsiteY18" fmla="*/ 1250680 h 2235531"/>
              <a:gd name="connsiteX19" fmla="*/ 1977923 w 2860692"/>
              <a:gd name="connsiteY19" fmla="*/ 1155430 h 2235531"/>
              <a:gd name="connsiteX20" fmla="*/ 2054123 w 2860692"/>
              <a:gd name="connsiteY20" fmla="*/ 1060180 h 2235531"/>
              <a:gd name="connsiteX21" fmla="*/ 1787423 w 2860692"/>
              <a:gd name="connsiteY21" fmla="*/ 850630 h 2235531"/>
              <a:gd name="connsiteX22" fmla="*/ 2200274 w 2860692"/>
              <a:gd name="connsiteY22" fmla="*/ 898255 h 2235531"/>
              <a:gd name="connsiteX23" fmla="*/ 2825648 w 2860692"/>
              <a:gd name="connsiteY23" fmla="*/ 917305 h 2235531"/>
              <a:gd name="connsiteX24" fmla="*/ 2711348 w 2860692"/>
              <a:gd name="connsiteY24" fmla="*/ 745855 h 2235531"/>
              <a:gd name="connsiteX25" fmla="*/ 2124075 w 2860692"/>
              <a:gd name="connsiteY25" fmla="*/ 688705 h 2235531"/>
              <a:gd name="connsiteX26" fmla="*/ 1234973 w 2860692"/>
              <a:gd name="connsiteY26" fmla="*/ 555355 h 2235531"/>
              <a:gd name="connsiteX27" fmla="*/ 1292123 w 2860692"/>
              <a:gd name="connsiteY27" fmla="*/ 507730 h 2235531"/>
              <a:gd name="connsiteX28" fmla="*/ 1073048 w 2860692"/>
              <a:gd name="connsiteY28" fmla="*/ 355330 h 2235531"/>
              <a:gd name="connsiteX29" fmla="*/ 873023 w 2860692"/>
              <a:gd name="connsiteY29" fmla="*/ 355330 h 2235531"/>
              <a:gd name="connsiteX30" fmla="*/ 796823 w 2860692"/>
              <a:gd name="connsiteY30" fmla="*/ 336280 h 2235531"/>
              <a:gd name="connsiteX31" fmla="*/ 901598 w 2860692"/>
              <a:gd name="connsiteY31" fmla="*/ 326755 h 2235531"/>
              <a:gd name="connsiteX32" fmla="*/ 720623 w 2860692"/>
              <a:gd name="connsiteY32" fmla="*/ 212455 h 2235531"/>
              <a:gd name="connsiteX33" fmla="*/ 530123 w 2860692"/>
              <a:gd name="connsiteY33" fmla="*/ 241030 h 2235531"/>
              <a:gd name="connsiteX34" fmla="*/ 368198 w 2860692"/>
              <a:gd name="connsiteY34" fmla="*/ 79105 h 2235531"/>
              <a:gd name="connsiteX35" fmla="*/ 282473 w 2860692"/>
              <a:gd name="connsiteY35" fmla="*/ 2905 h 2235531"/>
              <a:gd name="connsiteX36" fmla="*/ 177698 w 2860692"/>
              <a:gd name="connsiteY36" fmla="*/ 21955 h 2235531"/>
              <a:gd name="connsiteX37" fmla="*/ 91973 w 2860692"/>
              <a:gd name="connsiteY37" fmla="*/ 79105 h 223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60692" h="2235531">
                <a:moveTo>
                  <a:pt x="91973" y="79105"/>
                </a:moveTo>
                <a:cubicBezTo>
                  <a:pt x="63398" y="121967"/>
                  <a:pt x="-23914" y="233093"/>
                  <a:pt x="6248" y="279130"/>
                </a:cubicBezTo>
                <a:cubicBezTo>
                  <a:pt x="36410" y="325167"/>
                  <a:pt x="218973" y="325168"/>
                  <a:pt x="272948" y="355330"/>
                </a:cubicBezTo>
                <a:cubicBezTo>
                  <a:pt x="326923" y="385493"/>
                  <a:pt x="345973" y="390255"/>
                  <a:pt x="330098" y="460105"/>
                </a:cubicBezTo>
                <a:cubicBezTo>
                  <a:pt x="314223" y="529955"/>
                  <a:pt x="163411" y="704580"/>
                  <a:pt x="177698" y="774430"/>
                </a:cubicBezTo>
                <a:cubicBezTo>
                  <a:pt x="191985" y="844280"/>
                  <a:pt x="360261" y="895080"/>
                  <a:pt x="415823" y="879205"/>
                </a:cubicBezTo>
                <a:cubicBezTo>
                  <a:pt x="471385" y="863330"/>
                  <a:pt x="477736" y="701405"/>
                  <a:pt x="511073" y="679180"/>
                </a:cubicBezTo>
                <a:cubicBezTo>
                  <a:pt x="544410" y="656955"/>
                  <a:pt x="617435" y="698230"/>
                  <a:pt x="615848" y="745855"/>
                </a:cubicBezTo>
                <a:cubicBezTo>
                  <a:pt x="614261" y="793480"/>
                  <a:pt x="507898" y="899843"/>
                  <a:pt x="501548" y="964930"/>
                </a:cubicBezTo>
                <a:cubicBezTo>
                  <a:pt x="495198" y="1030017"/>
                  <a:pt x="539648" y="1110980"/>
                  <a:pt x="577748" y="1136380"/>
                </a:cubicBezTo>
                <a:cubicBezTo>
                  <a:pt x="615848" y="1161780"/>
                  <a:pt x="693636" y="1153842"/>
                  <a:pt x="730148" y="1117330"/>
                </a:cubicBezTo>
                <a:cubicBezTo>
                  <a:pt x="766660" y="1080818"/>
                  <a:pt x="769836" y="922067"/>
                  <a:pt x="796823" y="917305"/>
                </a:cubicBezTo>
                <a:cubicBezTo>
                  <a:pt x="823810" y="912543"/>
                  <a:pt x="834923" y="1010429"/>
                  <a:pt x="892073" y="1088755"/>
                </a:cubicBezTo>
                <a:cubicBezTo>
                  <a:pt x="949223" y="1167082"/>
                  <a:pt x="1101625" y="1192001"/>
                  <a:pt x="1139725" y="1387264"/>
                </a:cubicBezTo>
                <a:cubicBezTo>
                  <a:pt x="1177825" y="1582527"/>
                  <a:pt x="1220686" y="1989406"/>
                  <a:pt x="1292123" y="2117455"/>
                </a:cubicBezTo>
                <a:cubicBezTo>
                  <a:pt x="1363560" y="2245504"/>
                  <a:pt x="1538186" y="2285730"/>
                  <a:pt x="1568348" y="2155555"/>
                </a:cubicBezTo>
                <a:cubicBezTo>
                  <a:pt x="1598511" y="2025380"/>
                  <a:pt x="1484210" y="1509442"/>
                  <a:pt x="1473098" y="1336405"/>
                </a:cubicBezTo>
                <a:cubicBezTo>
                  <a:pt x="1461986" y="1163368"/>
                  <a:pt x="1430236" y="1131618"/>
                  <a:pt x="1501673" y="1117330"/>
                </a:cubicBezTo>
                <a:cubicBezTo>
                  <a:pt x="1573111" y="1103043"/>
                  <a:pt x="1822348" y="1244330"/>
                  <a:pt x="1901723" y="1250680"/>
                </a:cubicBezTo>
                <a:cubicBezTo>
                  <a:pt x="1981098" y="1257030"/>
                  <a:pt x="1977923" y="1155430"/>
                  <a:pt x="1977923" y="1155430"/>
                </a:cubicBezTo>
                <a:cubicBezTo>
                  <a:pt x="2003323" y="1123680"/>
                  <a:pt x="2085873" y="1110980"/>
                  <a:pt x="2054123" y="1060180"/>
                </a:cubicBezTo>
                <a:cubicBezTo>
                  <a:pt x="2022373" y="1009380"/>
                  <a:pt x="1763065" y="877618"/>
                  <a:pt x="1787423" y="850630"/>
                </a:cubicBezTo>
                <a:cubicBezTo>
                  <a:pt x="1811782" y="823643"/>
                  <a:pt x="2033587" y="898255"/>
                  <a:pt x="2200274" y="898255"/>
                </a:cubicBezTo>
                <a:cubicBezTo>
                  <a:pt x="2366961" y="898255"/>
                  <a:pt x="2740469" y="942705"/>
                  <a:pt x="2825648" y="917305"/>
                </a:cubicBezTo>
                <a:cubicBezTo>
                  <a:pt x="2910827" y="891905"/>
                  <a:pt x="2828277" y="783955"/>
                  <a:pt x="2711348" y="745855"/>
                </a:cubicBezTo>
                <a:cubicBezTo>
                  <a:pt x="2594419" y="707755"/>
                  <a:pt x="2359025" y="704580"/>
                  <a:pt x="2124075" y="688705"/>
                </a:cubicBezTo>
                <a:cubicBezTo>
                  <a:pt x="1889125" y="672830"/>
                  <a:pt x="1373632" y="585518"/>
                  <a:pt x="1234973" y="555355"/>
                </a:cubicBezTo>
                <a:cubicBezTo>
                  <a:pt x="1096314" y="525192"/>
                  <a:pt x="1319111" y="541068"/>
                  <a:pt x="1292123" y="507730"/>
                </a:cubicBezTo>
                <a:cubicBezTo>
                  <a:pt x="1265136" y="474393"/>
                  <a:pt x="1142898" y="380730"/>
                  <a:pt x="1073048" y="355330"/>
                </a:cubicBezTo>
                <a:cubicBezTo>
                  <a:pt x="1003198" y="329930"/>
                  <a:pt x="919060" y="358505"/>
                  <a:pt x="873023" y="355330"/>
                </a:cubicBezTo>
                <a:cubicBezTo>
                  <a:pt x="826986" y="352155"/>
                  <a:pt x="792061" y="341042"/>
                  <a:pt x="796823" y="336280"/>
                </a:cubicBezTo>
                <a:cubicBezTo>
                  <a:pt x="801585" y="331518"/>
                  <a:pt x="914298" y="347392"/>
                  <a:pt x="901598" y="326755"/>
                </a:cubicBezTo>
                <a:cubicBezTo>
                  <a:pt x="888898" y="306118"/>
                  <a:pt x="782535" y="226742"/>
                  <a:pt x="720623" y="212455"/>
                </a:cubicBezTo>
                <a:cubicBezTo>
                  <a:pt x="658711" y="198168"/>
                  <a:pt x="588860" y="263255"/>
                  <a:pt x="530123" y="241030"/>
                </a:cubicBezTo>
                <a:cubicBezTo>
                  <a:pt x="471386" y="218805"/>
                  <a:pt x="409473" y="118792"/>
                  <a:pt x="368198" y="79105"/>
                </a:cubicBezTo>
                <a:cubicBezTo>
                  <a:pt x="326923" y="39418"/>
                  <a:pt x="314223" y="12430"/>
                  <a:pt x="282473" y="2905"/>
                </a:cubicBezTo>
                <a:cubicBezTo>
                  <a:pt x="250723" y="-6620"/>
                  <a:pt x="201511" y="9255"/>
                  <a:pt x="177698" y="21955"/>
                </a:cubicBezTo>
                <a:cubicBezTo>
                  <a:pt x="153886" y="34655"/>
                  <a:pt x="120548" y="36243"/>
                  <a:pt x="91973" y="7910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3488544" y="4284146"/>
            <a:ext cx="2689652" cy="2227195"/>
          </a:xfrm>
          <a:custGeom>
            <a:avLst/>
            <a:gdLst>
              <a:gd name="connsiteX0" fmla="*/ 39526 w 2943198"/>
              <a:gd name="connsiteY0" fmla="*/ 79105 h 2147512"/>
              <a:gd name="connsiteX1" fmla="*/ 10951 w 2943198"/>
              <a:gd name="connsiteY1" fmla="*/ 355330 h 2147512"/>
              <a:gd name="connsiteX2" fmla="*/ 220501 w 2943198"/>
              <a:gd name="connsiteY2" fmla="*/ 355330 h 2147512"/>
              <a:gd name="connsiteX3" fmla="*/ 277651 w 2943198"/>
              <a:gd name="connsiteY3" fmla="*/ 460105 h 2147512"/>
              <a:gd name="connsiteX4" fmla="*/ 125251 w 2943198"/>
              <a:gd name="connsiteY4" fmla="*/ 774430 h 2147512"/>
              <a:gd name="connsiteX5" fmla="*/ 363376 w 2943198"/>
              <a:gd name="connsiteY5" fmla="*/ 879205 h 2147512"/>
              <a:gd name="connsiteX6" fmla="*/ 439576 w 2943198"/>
              <a:gd name="connsiteY6" fmla="*/ 650605 h 2147512"/>
              <a:gd name="connsiteX7" fmla="*/ 563401 w 2943198"/>
              <a:gd name="connsiteY7" fmla="*/ 745855 h 2147512"/>
              <a:gd name="connsiteX8" fmla="*/ 449101 w 2943198"/>
              <a:gd name="connsiteY8" fmla="*/ 964930 h 2147512"/>
              <a:gd name="connsiteX9" fmla="*/ 525301 w 2943198"/>
              <a:gd name="connsiteY9" fmla="*/ 1136380 h 2147512"/>
              <a:gd name="connsiteX10" fmla="*/ 677701 w 2943198"/>
              <a:gd name="connsiteY10" fmla="*/ 1117330 h 2147512"/>
              <a:gd name="connsiteX11" fmla="*/ 744376 w 2943198"/>
              <a:gd name="connsiteY11" fmla="*/ 917305 h 2147512"/>
              <a:gd name="connsiteX12" fmla="*/ 839626 w 2943198"/>
              <a:gd name="connsiteY12" fmla="*/ 1088755 h 2147512"/>
              <a:gd name="connsiteX13" fmla="*/ 1277776 w 2943198"/>
              <a:gd name="connsiteY13" fmla="*/ 1736455 h 2147512"/>
              <a:gd name="connsiteX14" fmla="*/ 1725451 w 2943198"/>
              <a:gd name="connsiteY14" fmla="*/ 2126980 h 2147512"/>
              <a:gd name="connsiteX15" fmla="*/ 1887376 w 2943198"/>
              <a:gd name="connsiteY15" fmla="*/ 2012680 h 2147512"/>
              <a:gd name="connsiteX16" fmla="*/ 1420651 w 2943198"/>
              <a:gd name="connsiteY16" fmla="*/ 1336405 h 2147512"/>
              <a:gd name="connsiteX17" fmla="*/ 1449226 w 2943198"/>
              <a:gd name="connsiteY17" fmla="*/ 1117330 h 2147512"/>
              <a:gd name="connsiteX18" fmla="*/ 1849276 w 2943198"/>
              <a:gd name="connsiteY18" fmla="*/ 1250680 h 2147512"/>
              <a:gd name="connsiteX19" fmla="*/ 1925476 w 2943198"/>
              <a:gd name="connsiteY19" fmla="*/ 1155430 h 2147512"/>
              <a:gd name="connsiteX20" fmla="*/ 2001676 w 2943198"/>
              <a:gd name="connsiteY20" fmla="*/ 1060180 h 2147512"/>
              <a:gd name="connsiteX21" fmla="*/ 1734976 w 2943198"/>
              <a:gd name="connsiteY21" fmla="*/ 850630 h 2147512"/>
              <a:gd name="connsiteX22" fmla="*/ 2792251 w 2943198"/>
              <a:gd name="connsiteY22" fmla="*/ 1107805 h 2147512"/>
              <a:gd name="connsiteX23" fmla="*/ 2763676 w 2943198"/>
              <a:gd name="connsiteY23" fmla="*/ 1031605 h 2147512"/>
              <a:gd name="connsiteX24" fmla="*/ 1182526 w 2943198"/>
              <a:gd name="connsiteY24" fmla="*/ 555355 h 2147512"/>
              <a:gd name="connsiteX25" fmla="*/ 1239676 w 2943198"/>
              <a:gd name="connsiteY25" fmla="*/ 507730 h 2147512"/>
              <a:gd name="connsiteX26" fmla="*/ 1020601 w 2943198"/>
              <a:gd name="connsiteY26" fmla="*/ 355330 h 2147512"/>
              <a:gd name="connsiteX27" fmla="*/ 820576 w 2943198"/>
              <a:gd name="connsiteY27" fmla="*/ 355330 h 2147512"/>
              <a:gd name="connsiteX28" fmla="*/ 744376 w 2943198"/>
              <a:gd name="connsiteY28" fmla="*/ 336280 h 2147512"/>
              <a:gd name="connsiteX29" fmla="*/ 849151 w 2943198"/>
              <a:gd name="connsiteY29" fmla="*/ 326755 h 2147512"/>
              <a:gd name="connsiteX30" fmla="*/ 668176 w 2943198"/>
              <a:gd name="connsiteY30" fmla="*/ 212455 h 2147512"/>
              <a:gd name="connsiteX31" fmla="*/ 477676 w 2943198"/>
              <a:gd name="connsiteY31" fmla="*/ 241030 h 2147512"/>
              <a:gd name="connsiteX32" fmla="*/ 315751 w 2943198"/>
              <a:gd name="connsiteY32" fmla="*/ 79105 h 2147512"/>
              <a:gd name="connsiteX33" fmla="*/ 230026 w 2943198"/>
              <a:gd name="connsiteY33" fmla="*/ 2905 h 2147512"/>
              <a:gd name="connsiteX34" fmla="*/ 125251 w 2943198"/>
              <a:gd name="connsiteY34" fmla="*/ 21955 h 2147512"/>
              <a:gd name="connsiteX35" fmla="*/ 39526 w 2943198"/>
              <a:gd name="connsiteY35" fmla="*/ 79105 h 2147512"/>
              <a:gd name="connsiteX0" fmla="*/ 91973 w 2995645"/>
              <a:gd name="connsiteY0" fmla="*/ 79105 h 2147512"/>
              <a:gd name="connsiteX1" fmla="*/ 6248 w 2995645"/>
              <a:gd name="connsiteY1" fmla="*/ 279130 h 2147512"/>
              <a:gd name="connsiteX2" fmla="*/ 272948 w 2995645"/>
              <a:gd name="connsiteY2" fmla="*/ 355330 h 2147512"/>
              <a:gd name="connsiteX3" fmla="*/ 330098 w 2995645"/>
              <a:gd name="connsiteY3" fmla="*/ 460105 h 2147512"/>
              <a:gd name="connsiteX4" fmla="*/ 177698 w 2995645"/>
              <a:gd name="connsiteY4" fmla="*/ 774430 h 2147512"/>
              <a:gd name="connsiteX5" fmla="*/ 415823 w 2995645"/>
              <a:gd name="connsiteY5" fmla="*/ 879205 h 2147512"/>
              <a:gd name="connsiteX6" fmla="*/ 492023 w 2995645"/>
              <a:gd name="connsiteY6" fmla="*/ 650605 h 2147512"/>
              <a:gd name="connsiteX7" fmla="*/ 615848 w 2995645"/>
              <a:gd name="connsiteY7" fmla="*/ 745855 h 2147512"/>
              <a:gd name="connsiteX8" fmla="*/ 501548 w 2995645"/>
              <a:gd name="connsiteY8" fmla="*/ 964930 h 2147512"/>
              <a:gd name="connsiteX9" fmla="*/ 577748 w 2995645"/>
              <a:gd name="connsiteY9" fmla="*/ 1136380 h 2147512"/>
              <a:gd name="connsiteX10" fmla="*/ 730148 w 2995645"/>
              <a:gd name="connsiteY10" fmla="*/ 1117330 h 2147512"/>
              <a:gd name="connsiteX11" fmla="*/ 796823 w 2995645"/>
              <a:gd name="connsiteY11" fmla="*/ 917305 h 2147512"/>
              <a:gd name="connsiteX12" fmla="*/ 892073 w 2995645"/>
              <a:gd name="connsiteY12" fmla="*/ 1088755 h 2147512"/>
              <a:gd name="connsiteX13" fmla="*/ 1330223 w 2995645"/>
              <a:gd name="connsiteY13" fmla="*/ 1736455 h 2147512"/>
              <a:gd name="connsiteX14" fmla="*/ 1777898 w 2995645"/>
              <a:gd name="connsiteY14" fmla="*/ 2126980 h 2147512"/>
              <a:gd name="connsiteX15" fmla="*/ 1939823 w 2995645"/>
              <a:gd name="connsiteY15" fmla="*/ 2012680 h 2147512"/>
              <a:gd name="connsiteX16" fmla="*/ 1473098 w 2995645"/>
              <a:gd name="connsiteY16" fmla="*/ 1336405 h 2147512"/>
              <a:gd name="connsiteX17" fmla="*/ 1501673 w 2995645"/>
              <a:gd name="connsiteY17" fmla="*/ 1117330 h 2147512"/>
              <a:gd name="connsiteX18" fmla="*/ 1901723 w 2995645"/>
              <a:gd name="connsiteY18" fmla="*/ 1250680 h 2147512"/>
              <a:gd name="connsiteX19" fmla="*/ 1977923 w 2995645"/>
              <a:gd name="connsiteY19" fmla="*/ 1155430 h 2147512"/>
              <a:gd name="connsiteX20" fmla="*/ 2054123 w 2995645"/>
              <a:gd name="connsiteY20" fmla="*/ 1060180 h 2147512"/>
              <a:gd name="connsiteX21" fmla="*/ 1787423 w 2995645"/>
              <a:gd name="connsiteY21" fmla="*/ 850630 h 2147512"/>
              <a:gd name="connsiteX22" fmla="*/ 2844698 w 2995645"/>
              <a:gd name="connsiteY22" fmla="*/ 1107805 h 2147512"/>
              <a:gd name="connsiteX23" fmla="*/ 2816123 w 2995645"/>
              <a:gd name="connsiteY23" fmla="*/ 1031605 h 2147512"/>
              <a:gd name="connsiteX24" fmla="*/ 1234973 w 2995645"/>
              <a:gd name="connsiteY24" fmla="*/ 555355 h 2147512"/>
              <a:gd name="connsiteX25" fmla="*/ 1292123 w 2995645"/>
              <a:gd name="connsiteY25" fmla="*/ 507730 h 2147512"/>
              <a:gd name="connsiteX26" fmla="*/ 1073048 w 2995645"/>
              <a:gd name="connsiteY26" fmla="*/ 355330 h 2147512"/>
              <a:gd name="connsiteX27" fmla="*/ 873023 w 2995645"/>
              <a:gd name="connsiteY27" fmla="*/ 355330 h 2147512"/>
              <a:gd name="connsiteX28" fmla="*/ 796823 w 2995645"/>
              <a:gd name="connsiteY28" fmla="*/ 336280 h 2147512"/>
              <a:gd name="connsiteX29" fmla="*/ 901598 w 2995645"/>
              <a:gd name="connsiteY29" fmla="*/ 326755 h 2147512"/>
              <a:gd name="connsiteX30" fmla="*/ 720623 w 2995645"/>
              <a:gd name="connsiteY30" fmla="*/ 212455 h 2147512"/>
              <a:gd name="connsiteX31" fmla="*/ 530123 w 2995645"/>
              <a:gd name="connsiteY31" fmla="*/ 241030 h 2147512"/>
              <a:gd name="connsiteX32" fmla="*/ 368198 w 2995645"/>
              <a:gd name="connsiteY32" fmla="*/ 79105 h 2147512"/>
              <a:gd name="connsiteX33" fmla="*/ 282473 w 2995645"/>
              <a:gd name="connsiteY33" fmla="*/ 2905 h 2147512"/>
              <a:gd name="connsiteX34" fmla="*/ 177698 w 2995645"/>
              <a:gd name="connsiteY34" fmla="*/ 21955 h 2147512"/>
              <a:gd name="connsiteX35" fmla="*/ 91973 w 2995645"/>
              <a:gd name="connsiteY35" fmla="*/ 79105 h 2147512"/>
              <a:gd name="connsiteX0" fmla="*/ 91973 w 2995645"/>
              <a:gd name="connsiteY0" fmla="*/ 79105 h 2147512"/>
              <a:gd name="connsiteX1" fmla="*/ 6248 w 2995645"/>
              <a:gd name="connsiteY1" fmla="*/ 279130 h 2147512"/>
              <a:gd name="connsiteX2" fmla="*/ 272948 w 2995645"/>
              <a:gd name="connsiteY2" fmla="*/ 355330 h 2147512"/>
              <a:gd name="connsiteX3" fmla="*/ 330098 w 2995645"/>
              <a:gd name="connsiteY3" fmla="*/ 460105 h 2147512"/>
              <a:gd name="connsiteX4" fmla="*/ 177698 w 2995645"/>
              <a:gd name="connsiteY4" fmla="*/ 774430 h 2147512"/>
              <a:gd name="connsiteX5" fmla="*/ 415823 w 2995645"/>
              <a:gd name="connsiteY5" fmla="*/ 879205 h 2147512"/>
              <a:gd name="connsiteX6" fmla="*/ 511073 w 2995645"/>
              <a:gd name="connsiteY6" fmla="*/ 679180 h 2147512"/>
              <a:gd name="connsiteX7" fmla="*/ 615848 w 2995645"/>
              <a:gd name="connsiteY7" fmla="*/ 745855 h 2147512"/>
              <a:gd name="connsiteX8" fmla="*/ 501548 w 2995645"/>
              <a:gd name="connsiteY8" fmla="*/ 964930 h 2147512"/>
              <a:gd name="connsiteX9" fmla="*/ 577748 w 2995645"/>
              <a:gd name="connsiteY9" fmla="*/ 1136380 h 2147512"/>
              <a:gd name="connsiteX10" fmla="*/ 730148 w 2995645"/>
              <a:gd name="connsiteY10" fmla="*/ 1117330 h 2147512"/>
              <a:gd name="connsiteX11" fmla="*/ 796823 w 2995645"/>
              <a:gd name="connsiteY11" fmla="*/ 917305 h 2147512"/>
              <a:gd name="connsiteX12" fmla="*/ 892073 w 2995645"/>
              <a:gd name="connsiteY12" fmla="*/ 1088755 h 2147512"/>
              <a:gd name="connsiteX13" fmla="*/ 1330223 w 2995645"/>
              <a:gd name="connsiteY13" fmla="*/ 1736455 h 2147512"/>
              <a:gd name="connsiteX14" fmla="*/ 1777898 w 2995645"/>
              <a:gd name="connsiteY14" fmla="*/ 2126980 h 2147512"/>
              <a:gd name="connsiteX15" fmla="*/ 1939823 w 2995645"/>
              <a:gd name="connsiteY15" fmla="*/ 2012680 h 2147512"/>
              <a:gd name="connsiteX16" fmla="*/ 1473098 w 2995645"/>
              <a:gd name="connsiteY16" fmla="*/ 1336405 h 2147512"/>
              <a:gd name="connsiteX17" fmla="*/ 1501673 w 2995645"/>
              <a:gd name="connsiteY17" fmla="*/ 1117330 h 2147512"/>
              <a:gd name="connsiteX18" fmla="*/ 1901723 w 2995645"/>
              <a:gd name="connsiteY18" fmla="*/ 1250680 h 2147512"/>
              <a:gd name="connsiteX19" fmla="*/ 1977923 w 2995645"/>
              <a:gd name="connsiteY19" fmla="*/ 1155430 h 2147512"/>
              <a:gd name="connsiteX20" fmla="*/ 2054123 w 2995645"/>
              <a:gd name="connsiteY20" fmla="*/ 1060180 h 2147512"/>
              <a:gd name="connsiteX21" fmla="*/ 1787423 w 2995645"/>
              <a:gd name="connsiteY21" fmla="*/ 850630 h 2147512"/>
              <a:gd name="connsiteX22" fmla="*/ 2844698 w 2995645"/>
              <a:gd name="connsiteY22" fmla="*/ 1107805 h 2147512"/>
              <a:gd name="connsiteX23" fmla="*/ 2816123 w 2995645"/>
              <a:gd name="connsiteY23" fmla="*/ 1031605 h 2147512"/>
              <a:gd name="connsiteX24" fmla="*/ 1234973 w 2995645"/>
              <a:gd name="connsiteY24" fmla="*/ 555355 h 2147512"/>
              <a:gd name="connsiteX25" fmla="*/ 1292123 w 2995645"/>
              <a:gd name="connsiteY25" fmla="*/ 507730 h 2147512"/>
              <a:gd name="connsiteX26" fmla="*/ 1073048 w 2995645"/>
              <a:gd name="connsiteY26" fmla="*/ 355330 h 2147512"/>
              <a:gd name="connsiteX27" fmla="*/ 873023 w 2995645"/>
              <a:gd name="connsiteY27" fmla="*/ 355330 h 2147512"/>
              <a:gd name="connsiteX28" fmla="*/ 796823 w 2995645"/>
              <a:gd name="connsiteY28" fmla="*/ 336280 h 2147512"/>
              <a:gd name="connsiteX29" fmla="*/ 901598 w 2995645"/>
              <a:gd name="connsiteY29" fmla="*/ 326755 h 2147512"/>
              <a:gd name="connsiteX30" fmla="*/ 720623 w 2995645"/>
              <a:gd name="connsiteY30" fmla="*/ 212455 h 2147512"/>
              <a:gd name="connsiteX31" fmla="*/ 530123 w 2995645"/>
              <a:gd name="connsiteY31" fmla="*/ 241030 h 2147512"/>
              <a:gd name="connsiteX32" fmla="*/ 368198 w 2995645"/>
              <a:gd name="connsiteY32" fmla="*/ 79105 h 2147512"/>
              <a:gd name="connsiteX33" fmla="*/ 282473 w 2995645"/>
              <a:gd name="connsiteY33" fmla="*/ 2905 h 2147512"/>
              <a:gd name="connsiteX34" fmla="*/ 177698 w 2995645"/>
              <a:gd name="connsiteY34" fmla="*/ 21955 h 2147512"/>
              <a:gd name="connsiteX35" fmla="*/ 91973 w 2995645"/>
              <a:gd name="connsiteY35" fmla="*/ 79105 h 2147512"/>
              <a:gd name="connsiteX0" fmla="*/ 91973 w 2974078"/>
              <a:gd name="connsiteY0" fmla="*/ 79105 h 2147512"/>
              <a:gd name="connsiteX1" fmla="*/ 6248 w 2974078"/>
              <a:gd name="connsiteY1" fmla="*/ 279130 h 2147512"/>
              <a:gd name="connsiteX2" fmla="*/ 272948 w 2974078"/>
              <a:gd name="connsiteY2" fmla="*/ 355330 h 2147512"/>
              <a:gd name="connsiteX3" fmla="*/ 330098 w 2974078"/>
              <a:gd name="connsiteY3" fmla="*/ 460105 h 2147512"/>
              <a:gd name="connsiteX4" fmla="*/ 177698 w 2974078"/>
              <a:gd name="connsiteY4" fmla="*/ 774430 h 2147512"/>
              <a:gd name="connsiteX5" fmla="*/ 415823 w 2974078"/>
              <a:gd name="connsiteY5" fmla="*/ 879205 h 2147512"/>
              <a:gd name="connsiteX6" fmla="*/ 511073 w 2974078"/>
              <a:gd name="connsiteY6" fmla="*/ 679180 h 2147512"/>
              <a:gd name="connsiteX7" fmla="*/ 615848 w 2974078"/>
              <a:gd name="connsiteY7" fmla="*/ 745855 h 2147512"/>
              <a:gd name="connsiteX8" fmla="*/ 501548 w 2974078"/>
              <a:gd name="connsiteY8" fmla="*/ 964930 h 2147512"/>
              <a:gd name="connsiteX9" fmla="*/ 577748 w 2974078"/>
              <a:gd name="connsiteY9" fmla="*/ 1136380 h 2147512"/>
              <a:gd name="connsiteX10" fmla="*/ 730148 w 2974078"/>
              <a:gd name="connsiteY10" fmla="*/ 1117330 h 2147512"/>
              <a:gd name="connsiteX11" fmla="*/ 796823 w 2974078"/>
              <a:gd name="connsiteY11" fmla="*/ 917305 h 2147512"/>
              <a:gd name="connsiteX12" fmla="*/ 892073 w 2974078"/>
              <a:gd name="connsiteY12" fmla="*/ 1088755 h 2147512"/>
              <a:gd name="connsiteX13" fmla="*/ 1330223 w 2974078"/>
              <a:gd name="connsiteY13" fmla="*/ 1736455 h 2147512"/>
              <a:gd name="connsiteX14" fmla="*/ 1777898 w 2974078"/>
              <a:gd name="connsiteY14" fmla="*/ 2126980 h 2147512"/>
              <a:gd name="connsiteX15" fmla="*/ 1939823 w 2974078"/>
              <a:gd name="connsiteY15" fmla="*/ 2012680 h 2147512"/>
              <a:gd name="connsiteX16" fmla="*/ 1473098 w 2974078"/>
              <a:gd name="connsiteY16" fmla="*/ 1336405 h 2147512"/>
              <a:gd name="connsiteX17" fmla="*/ 1501673 w 2974078"/>
              <a:gd name="connsiteY17" fmla="*/ 1117330 h 2147512"/>
              <a:gd name="connsiteX18" fmla="*/ 1901723 w 2974078"/>
              <a:gd name="connsiteY18" fmla="*/ 1250680 h 2147512"/>
              <a:gd name="connsiteX19" fmla="*/ 1977923 w 2974078"/>
              <a:gd name="connsiteY19" fmla="*/ 1155430 h 2147512"/>
              <a:gd name="connsiteX20" fmla="*/ 2054123 w 2974078"/>
              <a:gd name="connsiteY20" fmla="*/ 1060180 h 2147512"/>
              <a:gd name="connsiteX21" fmla="*/ 1787423 w 2974078"/>
              <a:gd name="connsiteY21" fmla="*/ 850630 h 2147512"/>
              <a:gd name="connsiteX22" fmla="*/ 2844698 w 2974078"/>
              <a:gd name="connsiteY22" fmla="*/ 1107805 h 2147512"/>
              <a:gd name="connsiteX23" fmla="*/ 2778023 w 2974078"/>
              <a:gd name="connsiteY23" fmla="*/ 822055 h 2147512"/>
              <a:gd name="connsiteX24" fmla="*/ 1234973 w 2974078"/>
              <a:gd name="connsiteY24" fmla="*/ 555355 h 2147512"/>
              <a:gd name="connsiteX25" fmla="*/ 1292123 w 2974078"/>
              <a:gd name="connsiteY25" fmla="*/ 507730 h 2147512"/>
              <a:gd name="connsiteX26" fmla="*/ 1073048 w 2974078"/>
              <a:gd name="connsiteY26" fmla="*/ 355330 h 2147512"/>
              <a:gd name="connsiteX27" fmla="*/ 873023 w 2974078"/>
              <a:gd name="connsiteY27" fmla="*/ 355330 h 2147512"/>
              <a:gd name="connsiteX28" fmla="*/ 796823 w 2974078"/>
              <a:gd name="connsiteY28" fmla="*/ 336280 h 2147512"/>
              <a:gd name="connsiteX29" fmla="*/ 901598 w 2974078"/>
              <a:gd name="connsiteY29" fmla="*/ 326755 h 2147512"/>
              <a:gd name="connsiteX30" fmla="*/ 720623 w 2974078"/>
              <a:gd name="connsiteY30" fmla="*/ 212455 h 2147512"/>
              <a:gd name="connsiteX31" fmla="*/ 530123 w 2974078"/>
              <a:gd name="connsiteY31" fmla="*/ 241030 h 2147512"/>
              <a:gd name="connsiteX32" fmla="*/ 368198 w 2974078"/>
              <a:gd name="connsiteY32" fmla="*/ 79105 h 2147512"/>
              <a:gd name="connsiteX33" fmla="*/ 282473 w 2974078"/>
              <a:gd name="connsiteY33" fmla="*/ 2905 h 2147512"/>
              <a:gd name="connsiteX34" fmla="*/ 177698 w 2974078"/>
              <a:gd name="connsiteY34" fmla="*/ 21955 h 2147512"/>
              <a:gd name="connsiteX35" fmla="*/ 91973 w 2974078"/>
              <a:gd name="connsiteY35" fmla="*/ 79105 h 2147512"/>
              <a:gd name="connsiteX0" fmla="*/ 91973 w 2933616"/>
              <a:gd name="connsiteY0" fmla="*/ 79105 h 2147512"/>
              <a:gd name="connsiteX1" fmla="*/ 6248 w 2933616"/>
              <a:gd name="connsiteY1" fmla="*/ 279130 h 2147512"/>
              <a:gd name="connsiteX2" fmla="*/ 272948 w 2933616"/>
              <a:gd name="connsiteY2" fmla="*/ 355330 h 2147512"/>
              <a:gd name="connsiteX3" fmla="*/ 330098 w 2933616"/>
              <a:gd name="connsiteY3" fmla="*/ 460105 h 2147512"/>
              <a:gd name="connsiteX4" fmla="*/ 177698 w 2933616"/>
              <a:gd name="connsiteY4" fmla="*/ 774430 h 2147512"/>
              <a:gd name="connsiteX5" fmla="*/ 415823 w 2933616"/>
              <a:gd name="connsiteY5" fmla="*/ 879205 h 2147512"/>
              <a:gd name="connsiteX6" fmla="*/ 511073 w 2933616"/>
              <a:gd name="connsiteY6" fmla="*/ 679180 h 2147512"/>
              <a:gd name="connsiteX7" fmla="*/ 615848 w 2933616"/>
              <a:gd name="connsiteY7" fmla="*/ 745855 h 2147512"/>
              <a:gd name="connsiteX8" fmla="*/ 501548 w 2933616"/>
              <a:gd name="connsiteY8" fmla="*/ 964930 h 2147512"/>
              <a:gd name="connsiteX9" fmla="*/ 577748 w 2933616"/>
              <a:gd name="connsiteY9" fmla="*/ 1136380 h 2147512"/>
              <a:gd name="connsiteX10" fmla="*/ 730148 w 2933616"/>
              <a:gd name="connsiteY10" fmla="*/ 1117330 h 2147512"/>
              <a:gd name="connsiteX11" fmla="*/ 796823 w 2933616"/>
              <a:gd name="connsiteY11" fmla="*/ 917305 h 2147512"/>
              <a:gd name="connsiteX12" fmla="*/ 892073 w 2933616"/>
              <a:gd name="connsiteY12" fmla="*/ 1088755 h 2147512"/>
              <a:gd name="connsiteX13" fmla="*/ 1330223 w 2933616"/>
              <a:gd name="connsiteY13" fmla="*/ 1736455 h 2147512"/>
              <a:gd name="connsiteX14" fmla="*/ 1777898 w 2933616"/>
              <a:gd name="connsiteY14" fmla="*/ 2126980 h 2147512"/>
              <a:gd name="connsiteX15" fmla="*/ 1939823 w 2933616"/>
              <a:gd name="connsiteY15" fmla="*/ 2012680 h 2147512"/>
              <a:gd name="connsiteX16" fmla="*/ 1473098 w 2933616"/>
              <a:gd name="connsiteY16" fmla="*/ 1336405 h 2147512"/>
              <a:gd name="connsiteX17" fmla="*/ 1501673 w 2933616"/>
              <a:gd name="connsiteY17" fmla="*/ 1117330 h 2147512"/>
              <a:gd name="connsiteX18" fmla="*/ 1901723 w 2933616"/>
              <a:gd name="connsiteY18" fmla="*/ 1250680 h 2147512"/>
              <a:gd name="connsiteX19" fmla="*/ 1977923 w 2933616"/>
              <a:gd name="connsiteY19" fmla="*/ 1155430 h 2147512"/>
              <a:gd name="connsiteX20" fmla="*/ 2054123 w 2933616"/>
              <a:gd name="connsiteY20" fmla="*/ 1060180 h 2147512"/>
              <a:gd name="connsiteX21" fmla="*/ 1787423 w 2933616"/>
              <a:gd name="connsiteY21" fmla="*/ 850630 h 2147512"/>
              <a:gd name="connsiteX22" fmla="*/ 2768498 w 2933616"/>
              <a:gd name="connsiteY22" fmla="*/ 917305 h 2147512"/>
              <a:gd name="connsiteX23" fmla="*/ 2778023 w 2933616"/>
              <a:gd name="connsiteY23" fmla="*/ 822055 h 2147512"/>
              <a:gd name="connsiteX24" fmla="*/ 1234973 w 2933616"/>
              <a:gd name="connsiteY24" fmla="*/ 555355 h 2147512"/>
              <a:gd name="connsiteX25" fmla="*/ 1292123 w 2933616"/>
              <a:gd name="connsiteY25" fmla="*/ 507730 h 2147512"/>
              <a:gd name="connsiteX26" fmla="*/ 1073048 w 2933616"/>
              <a:gd name="connsiteY26" fmla="*/ 355330 h 2147512"/>
              <a:gd name="connsiteX27" fmla="*/ 873023 w 2933616"/>
              <a:gd name="connsiteY27" fmla="*/ 355330 h 2147512"/>
              <a:gd name="connsiteX28" fmla="*/ 796823 w 2933616"/>
              <a:gd name="connsiteY28" fmla="*/ 336280 h 2147512"/>
              <a:gd name="connsiteX29" fmla="*/ 901598 w 2933616"/>
              <a:gd name="connsiteY29" fmla="*/ 326755 h 2147512"/>
              <a:gd name="connsiteX30" fmla="*/ 720623 w 2933616"/>
              <a:gd name="connsiteY30" fmla="*/ 212455 h 2147512"/>
              <a:gd name="connsiteX31" fmla="*/ 530123 w 2933616"/>
              <a:gd name="connsiteY31" fmla="*/ 241030 h 2147512"/>
              <a:gd name="connsiteX32" fmla="*/ 368198 w 2933616"/>
              <a:gd name="connsiteY32" fmla="*/ 79105 h 2147512"/>
              <a:gd name="connsiteX33" fmla="*/ 282473 w 2933616"/>
              <a:gd name="connsiteY33" fmla="*/ 2905 h 2147512"/>
              <a:gd name="connsiteX34" fmla="*/ 177698 w 2933616"/>
              <a:gd name="connsiteY34" fmla="*/ 21955 h 2147512"/>
              <a:gd name="connsiteX35" fmla="*/ 91973 w 2933616"/>
              <a:gd name="connsiteY35" fmla="*/ 79105 h 2147512"/>
              <a:gd name="connsiteX0" fmla="*/ 91973 w 2834468"/>
              <a:gd name="connsiteY0" fmla="*/ 79105 h 2147512"/>
              <a:gd name="connsiteX1" fmla="*/ 6248 w 2834468"/>
              <a:gd name="connsiteY1" fmla="*/ 279130 h 2147512"/>
              <a:gd name="connsiteX2" fmla="*/ 272948 w 2834468"/>
              <a:gd name="connsiteY2" fmla="*/ 355330 h 2147512"/>
              <a:gd name="connsiteX3" fmla="*/ 330098 w 2834468"/>
              <a:gd name="connsiteY3" fmla="*/ 460105 h 2147512"/>
              <a:gd name="connsiteX4" fmla="*/ 177698 w 2834468"/>
              <a:gd name="connsiteY4" fmla="*/ 774430 h 2147512"/>
              <a:gd name="connsiteX5" fmla="*/ 415823 w 2834468"/>
              <a:gd name="connsiteY5" fmla="*/ 879205 h 2147512"/>
              <a:gd name="connsiteX6" fmla="*/ 511073 w 2834468"/>
              <a:gd name="connsiteY6" fmla="*/ 679180 h 2147512"/>
              <a:gd name="connsiteX7" fmla="*/ 615848 w 2834468"/>
              <a:gd name="connsiteY7" fmla="*/ 745855 h 2147512"/>
              <a:gd name="connsiteX8" fmla="*/ 501548 w 2834468"/>
              <a:gd name="connsiteY8" fmla="*/ 964930 h 2147512"/>
              <a:gd name="connsiteX9" fmla="*/ 577748 w 2834468"/>
              <a:gd name="connsiteY9" fmla="*/ 1136380 h 2147512"/>
              <a:gd name="connsiteX10" fmla="*/ 730148 w 2834468"/>
              <a:gd name="connsiteY10" fmla="*/ 1117330 h 2147512"/>
              <a:gd name="connsiteX11" fmla="*/ 796823 w 2834468"/>
              <a:gd name="connsiteY11" fmla="*/ 917305 h 2147512"/>
              <a:gd name="connsiteX12" fmla="*/ 892073 w 2834468"/>
              <a:gd name="connsiteY12" fmla="*/ 1088755 h 2147512"/>
              <a:gd name="connsiteX13" fmla="*/ 1330223 w 2834468"/>
              <a:gd name="connsiteY13" fmla="*/ 1736455 h 2147512"/>
              <a:gd name="connsiteX14" fmla="*/ 1777898 w 2834468"/>
              <a:gd name="connsiteY14" fmla="*/ 2126980 h 2147512"/>
              <a:gd name="connsiteX15" fmla="*/ 1939823 w 2834468"/>
              <a:gd name="connsiteY15" fmla="*/ 2012680 h 2147512"/>
              <a:gd name="connsiteX16" fmla="*/ 1473098 w 2834468"/>
              <a:gd name="connsiteY16" fmla="*/ 1336405 h 2147512"/>
              <a:gd name="connsiteX17" fmla="*/ 1501673 w 2834468"/>
              <a:gd name="connsiteY17" fmla="*/ 1117330 h 2147512"/>
              <a:gd name="connsiteX18" fmla="*/ 1901723 w 2834468"/>
              <a:gd name="connsiteY18" fmla="*/ 1250680 h 2147512"/>
              <a:gd name="connsiteX19" fmla="*/ 1977923 w 2834468"/>
              <a:gd name="connsiteY19" fmla="*/ 1155430 h 2147512"/>
              <a:gd name="connsiteX20" fmla="*/ 2054123 w 2834468"/>
              <a:gd name="connsiteY20" fmla="*/ 1060180 h 2147512"/>
              <a:gd name="connsiteX21" fmla="*/ 1787423 w 2834468"/>
              <a:gd name="connsiteY21" fmla="*/ 850630 h 2147512"/>
              <a:gd name="connsiteX22" fmla="*/ 2768498 w 2834468"/>
              <a:gd name="connsiteY22" fmla="*/ 917305 h 2147512"/>
              <a:gd name="connsiteX23" fmla="*/ 2577998 w 2834468"/>
              <a:gd name="connsiteY23" fmla="*/ 517255 h 2147512"/>
              <a:gd name="connsiteX24" fmla="*/ 1234973 w 2834468"/>
              <a:gd name="connsiteY24" fmla="*/ 555355 h 2147512"/>
              <a:gd name="connsiteX25" fmla="*/ 1292123 w 2834468"/>
              <a:gd name="connsiteY25" fmla="*/ 507730 h 2147512"/>
              <a:gd name="connsiteX26" fmla="*/ 1073048 w 2834468"/>
              <a:gd name="connsiteY26" fmla="*/ 355330 h 2147512"/>
              <a:gd name="connsiteX27" fmla="*/ 873023 w 2834468"/>
              <a:gd name="connsiteY27" fmla="*/ 355330 h 2147512"/>
              <a:gd name="connsiteX28" fmla="*/ 796823 w 2834468"/>
              <a:gd name="connsiteY28" fmla="*/ 336280 h 2147512"/>
              <a:gd name="connsiteX29" fmla="*/ 901598 w 2834468"/>
              <a:gd name="connsiteY29" fmla="*/ 326755 h 2147512"/>
              <a:gd name="connsiteX30" fmla="*/ 720623 w 2834468"/>
              <a:gd name="connsiteY30" fmla="*/ 212455 h 2147512"/>
              <a:gd name="connsiteX31" fmla="*/ 530123 w 2834468"/>
              <a:gd name="connsiteY31" fmla="*/ 241030 h 2147512"/>
              <a:gd name="connsiteX32" fmla="*/ 368198 w 2834468"/>
              <a:gd name="connsiteY32" fmla="*/ 79105 h 2147512"/>
              <a:gd name="connsiteX33" fmla="*/ 282473 w 2834468"/>
              <a:gd name="connsiteY33" fmla="*/ 2905 h 2147512"/>
              <a:gd name="connsiteX34" fmla="*/ 177698 w 2834468"/>
              <a:gd name="connsiteY34" fmla="*/ 21955 h 2147512"/>
              <a:gd name="connsiteX35" fmla="*/ 91973 w 2834468"/>
              <a:gd name="connsiteY35" fmla="*/ 79105 h 2147512"/>
              <a:gd name="connsiteX0" fmla="*/ 91973 w 2766669"/>
              <a:gd name="connsiteY0" fmla="*/ 79105 h 2147512"/>
              <a:gd name="connsiteX1" fmla="*/ 6248 w 2766669"/>
              <a:gd name="connsiteY1" fmla="*/ 279130 h 2147512"/>
              <a:gd name="connsiteX2" fmla="*/ 272948 w 2766669"/>
              <a:gd name="connsiteY2" fmla="*/ 355330 h 2147512"/>
              <a:gd name="connsiteX3" fmla="*/ 330098 w 2766669"/>
              <a:gd name="connsiteY3" fmla="*/ 460105 h 2147512"/>
              <a:gd name="connsiteX4" fmla="*/ 177698 w 2766669"/>
              <a:gd name="connsiteY4" fmla="*/ 774430 h 2147512"/>
              <a:gd name="connsiteX5" fmla="*/ 415823 w 2766669"/>
              <a:gd name="connsiteY5" fmla="*/ 879205 h 2147512"/>
              <a:gd name="connsiteX6" fmla="*/ 511073 w 2766669"/>
              <a:gd name="connsiteY6" fmla="*/ 679180 h 2147512"/>
              <a:gd name="connsiteX7" fmla="*/ 615848 w 2766669"/>
              <a:gd name="connsiteY7" fmla="*/ 745855 h 2147512"/>
              <a:gd name="connsiteX8" fmla="*/ 501548 w 2766669"/>
              <a:gd name="connsiteY8" fmla="*/ 964930 h 2147512"/>
              <a:gd name="connsiteX9" fmla="*/ 577748 w 2766669"/>
              <a:gd name="connsiteY9" fmla="*/ 1136380 h 2147512"/>
              <a:gd name="connsiteX10" fmla="*/ 730148 w 2766669"/>
              <a:gd name="connsiteY10" fmla="*/ 1117330 h 2147512"/>
              <a:gd name="connsiteX11" fmla="*/ 796823 w 2766669"/>
              <a:gd name="connsiteY11" fmla="*/ 917305 h 2147512"/>
              <a:gd name="connsiteX12" fmla="*/ 892073 w 2766669"/>
              <a:gd name="connsiteY12" fmla="*/ 1088755 h 2147512"/>
              <a:gd name="connsiteX13" fmla="*/ 1330223 w 2766669"/>
              <a:gd name="connsiteY13" fmla="*/ 1736455 h 2147512"/>
              <a:gd name="connsiteX14" fmla="*/ 1777898 w 2766669"/>
              <a:gd name="connsiteY14" fmla="*/ 2126980 h 2147512"/>
              <a:gd name="connsiteX15" fmla="*/ 1939823 w 2766669"/>
              <a:gd name="connsiteY15" fmla="*/ 2012680 h 2147512"/>
              <a:gd name="connsiteX16" fmla="*/ 1473098 w 2766669"/>
              <a:gd name="connsiteY16" fmla="*/ 1336405 h 2147512"/>
              <a:gd name="connsiteX17" fmla="*/ 1501673 w 2766669"/>
              <a:gd name="connsiteY17" fmla="*/ 1117330 h 2147512"/>
              <a:gd name="connsiteX18" fmla="*/ 1901723 w 2766669"/>
              <a:gd name="connsiteY18" fmla="*/ 1250680 h 2147512"/>
              <a:gd name="connsiteX19" fmla="*/ 1977923 w 2766669"/>
              <a:gd name="connsiteY19" fmla="*/ 1155430 h 2147512"/>
              <a:gd name="connsiteX20" fmla="*/ 2054123 w 2766669"/>
              <a:gd name="connsiteY20" fmla="*/ 1060180 h 2147512"/>
              <a:gd name="connsiteX21" fmla="*/ 1787423 w 2766669"/>
              <a:gd name="connsiteY21" fmla="*/ 850630 h 2147512"/>
              <a:gd name="connsiteX22" fmla="*/ 2673248 w 2766669"/>
              <a:gd name="connsiteY22" fmla="*/ 650605 h 2147512"/>
              <a:gd name="connsiteX23" fmla="*/ 2577998 w 2766669"/>
              <a:gd name="connsiteY23" fmla="*/ 517255 h 2147512"/>
              <a:gd name="connsiteX24" fmla="*/ 1234973 w 2766669"/>
              <a:gd name="connsiteY24" fmla="*/ 555355 h 2147512"/>
              <a:gd name="connsiteX25" fmla="*/ 1292123 w 2766669"/>
              <a:gd name="connsiteY25" fmla="*/ 507730 h 2147512"/>
              <a:gd name="connsiteX26" fmla="*/ 1073048 w 2766669"/>
              <a:gd name="connsiteY26" fmla="*/ 355330 h 2147512"/>
              <a:gd name="connsiteX27" fmla="*/ 873023 w 2766669"/>
              <a:gd name="connsiteY27" fmla="*/ 355330 h 2147512"/>
              <a:gd name="connsiteX28" fmla="*/ 796823 w 2766669"/>
              <a:gd name="connsiteY28" fmla="*/ 336280 h 2147512"/>
              <a:gd name="connsiteX29" fmla="*/ 901598 w 2766669"/>
              <a:gd name="connsiteY29" fmla="*/ 326755 h 2147512"/>
              <a:gd name="connsiteX30" fmla="*/ 720623 w 2766669"/>
              <a:gd name="connsiteY30" fmla="*/ 212455 h 2147512"/>
              <a:gd name="connsiteX31" fmla="*/ 530123 w 2766669"/>
              <a:gd name="connsiteY31" fmla="*/ 241030 h 2147512"/>
              <a:gd name="connsiteX32" fmla="*/ 368198 w 2766669"/>
              <a:gd name="connsiteY32" fmla="*/ 79105 h 2147512"/>
              <a:gd name="connsiteX33" fmla="*/ 282473 w 2766669"/>
              <a:gd name="connsiteY33" fmla="*/ 2905 h 2147512"/>
              <a:gd name="connsiteX34" fmla="*/ 177698 w 2766669"/>
              <a:gd name="connsiteY34" fmla="*/ 21955 h 2147512"/>
              <a:gd name="connsiteX35" fmla="*/ 91973 w 2766669"/>
              <a:gd name="connsiteY35" fmla="*/ 79105 h 2147512"/>
              <a:gd name="connsiteX0" fmla="*/ 91973 w 2725872"/>
              <a:gd name="connsiteY0" fmla="*/ 79105 h 2147512"/>
              <a:gd name="connsiteX1" fmla="*/ 6248 w 2725872"/>
              <a:gd name="connsiteY1" fmla="*/ 279130 h 2147512"/>
              <a:gd name="connsiteX2" fmla="*/ 272948 w 2725872"/>
              <a:gd name="connsiteY2" fmla="*/ 355330 h 2147512"/>
              <a:gd name="connsiteX3" fmla="*/ 330098 w 2725872"/>
              <a:gd name="connsiteY3" fmla="*/ 460105 h 2147512"/>
              <a:gd name="connsiteX4" fmla="*/ 177698 w 2725872"/>
              <a:gd name="connsiteY4" fmla="*/ 774430 h 2147512"/>
              <a:gd name="connsiteX5" fmla="*/ 415823 w 2725872"/>
              <a:gd name="connsiteY5" fmla="*/ 879205 h 2147512"/>
              <a:gd name="connsiteX6" fmla="*/ 511073 w 2725872"/>
              <a:gd name="connsiteY6" fmla="*/ 679180 h 2147512"/>
              <a:gd name="connsiteX7" fmla="*/ 615848 w 2725872"/>
              <a:gd name="connsiteY7" fmla="*/ 745855 h 2147512"/>
              <a:gd name="connsiteX8" fmla="*/ 501548 w 2725872"/>
              <a:gd name="connsiteY8" fmla="*/ 964930 h 2147512"/>
              <a:gd name="connsiteX9" fmla="*/ 577748 w 2725872"/>
              <a:gd name="connsiteY9" fmla="*/ 1136380 h 2147512"/>
              <a:gd name="connsiteX10" fmla="*/ 730148 w 2725872"/>
              <a:gd name="connsiteY10" fmla="*/ 1117330 h 2147512"/>
              <a:gd name="connsiteX11" fmla="*/ 796823 w 2725872"/>
              <a:gd name="connsiteY11" fmla="*/ 917305 h 2147512"/>
              <a:gd name="connsiteX12" fmla="*/ 892073 w 2725872"/>
              <a:gd name="connsiteY12" fmla="*/ 1088755 h 2147512"/>
              <a:gd name="connsiteX13" fmla="*/ 1330223 w 2725872"/>
              <a:gd name="connsiteY13" fmla="*/ 1736455 h 2147512"/>
              <a:gd name="connsiteX14" fmla="*/ 1777898 w 2725872"/>
              <a:gd name="connsiteY14" fmla="*/ 2126980 h 2147512"/>
              <a:gd name="connsiteX15" fmla="*/ 1939823 w 2725872"/>
              <a:gd name="connsiteY15" fmla="*/ 2012680 h 2147512"/>
              <a:gd name="connsiteX16" fmla="*/ 1473098 w 2725872"/>
              <a:gd name="connsiteY16" fmla="*/ 1336405 h 2147512"/>
              <a:gd name="connsiteX17" fmla="*/ 1501673 w 2725872"/>
              <a:gd name="connsiteY17" fmla="*/ 1117330 h 2147512"/>
              <a:gd name="connsiteX18" fmla="*/ 1901723 w 2725872"/>
              <a:gd name="connsiteY18" fmla="*/ 1250680 h 2147512"/>
              <a:gd name="connsiteX19" fmla="*/ 1977923 w 2725872"/>
              <a:gd name="connsiteY19" fmla="*/ 1155430 h 2147512"/>
              <a:gd name="connsiteX20" fmla="*/ 2054123 w 2725872"/>
              <a:gd name="connsiteY20" fmla="*/ 1060180 h 2147512"/>
              <a:gd name="connsiteX21" fmla="*/ 1787423 w 2725872"/>
              <a:gd name="connsiteY21" fmla="*/ 850630 h 2147512"/>
              <a:gd name="connsiteX22" fmla="*/ 2673248 w 2725872"/>
              <a:gd name="connsiteY22" fmla="*/ 650605 h 2147512"/>
              <a:gd name="connsiteX23" fmla="*/ 2577998 w 2725872"/>
              <a:gd name="connsiteY23" fmla="*/ 517255 h 2147512"/>
              <a:gd name="connsiteX24" fmla="*/ 2197000 w 2725872"/>
              <a:gd name="connsiteY24" fmla="*/ 606215 h 2147512"/>
              <a:gd name="connsiteX25" fmla="*/ 1234973 w 2725872"/>
              <a:gd name="connsiteY25" fmla="*/ 555355 h 2147512"/>
              <a:gd name="connsiteX26" fmla="*/ 1292123 w 2725872"/>
              <a:gd name="connsiteY26" fmla="*/ 507730 h 2147512"/>
              <a:gd name="connsiteX27" fmla="*/ 1073048 w 2725872"/>
              <a:gd name="connsiteY27" fmla="*/ 355330 h 2147512"/>
              <a:gd name="connsiteX28" fmla="*/ 873023 w 2725872"/>
              <a:gd name="connsiteY28" fmla="*/ 355330 h 2147512"/>
              <a:gd name="connsiteX29" fmla="*/ 796823 w 2725872"/>
              <a:gd name="connsiteY29" fmla="*/ 336280 h 2147512"/>
              <a:gd name="connsiteX30" fmla="*/ 901598 w 2725872"/>
              <a:gd name="connsiteY30" fmla="*/ 326755 h 2147512"/>
              <a:gd name="connsiteX31" fmla="*/ 720623 w 2725872"/>
              <a:gd name="connsiteY31" fmla="*/ 212455 h 2147512"/>
              <a:gd name="connsiteX32" fmla="*/ 530123 w 2725872"/>
              <a:gd name="connsiteY32" fmla="*/ 241030 h 2147512"/>
              <a:gd name="connsiteX33" fmla="*/ 368198 w 2725872"/>
              <a:gd name="connsiteY33" fmla="*/ 79105 h 2147512"/>
              <a:gd name="connsiteX34" fmla="*/ 282473 w 2725872"/>
              <a:gd name="connsiteY34" fmla="*/ 2905 h 2147512"/>
              <a:gd name="connsiteX35" fmla="*/ 177698 w 2725872"/>
              <a:gd name="connsiteY35" fmla="*/ 21955 h 2147512"/>
              <a:gd name="connsiteX36" fmla="*/ 91973 w 2725872"/>
              <a:gd name="connsiteY36" fmla="*/ 79105 h 2147512"/>
              <a:gd name="connsiteX0" fmla="*/ 91973 w 2689652"/>
              <a:gd name="connsiteY0" fmla="*/ 79105 h 2147512"/>
              <a:gd name="connsiteX1" fmla="*/ 6248 w 2689652"/>
              <a:gd name="connsiteY1" fmla="*/ 279130 h 2147512"/>
              <a:gd name="connsiteX2" fmla="*/ 272948 w 2689652"/>
              <a:gd name="connsiteY2" fmla="*/ 355330 h 2147512"/>
              <a:gd name="connsiteX3" fmla="*/ 330098 w 2689652"/>
              <a:gd name="connsiteY3" fmla="*/ 460105 h 2147512"/>
              <a:gd name="connsiteX4" fmla="*/ 177698 w 2689652"/>
              <a:gd name="connsiteY4" fmla="*/ 774430 h 2147512"/>
              <a:gd name="connsiteX5" fmla="*/ 415823 w 2689652"/>
              <a:gd name="connsiteY5" fmla="*/ 879205 h 2147512"/>
              <a:gd name="connsiteX6" fmla="*/ 511073 w 2689652"/>
              <a:gd name="connsiteY6" fmla="*/ 679180 h 2147512"/>
              <a:gd name="connsiteX7" fmla="*/ 615848 w 2689652"/>
              <a:gd name="connsiteY7" fmla="*/ 745855 h 2147512"/>
              <a:gd name="connsiteX8" fmla="*/ 501548 w 2689652"/>
              <a:gd name="connsiteY8" fmla="*/ 964930 h 2147512"/>
              <a:gd name="connsiteX9" fmla="*/ 577748 w 2689652"/>
              <a:gd name="connsiteY9" fmla="*/ 1136380 h 2147512"/>
              <a:gd name="connsiteX10" fmla="*/ 730148 w 2689652"/>
              <a:gd name="connsiteY10" fmla="*/ 1117330 h 2147512"/>
              <a:gd name="connsiteX11" fmla="*/ 796823 w 2689652"/>
              <a:gd name="connsiteY11" fmla="*/ 917305 h 2147512"/>
              <a:gd name="connsiteX12" fmla="*/ 892073 w 2689652"/>
              <a:gd name="connsiteY12" fmla="*/ 1088755 h 2147512"/>
              <a:gd name="connsiteX13" fmla="*/ 1330223 w 2689652"/>
              <a:gd name="connsiteY13" fmla="*/ 1736455 h 2147512"/>
              <a:gd name="connsiteX14" fmla="*/ 1777898 w 2689652"/>
              <a:gd name="connsiteY14" fmla="*/ 2126980 h 2147512"/>
              <a:gd name="connsiteX15" fmla="*/ 1939823 w 2689652"/>
              <a:gd name="connsiteY15" fmla="*/ 2012680 h 2147512"/>
              <a:gd name="connsiteX16" fmla="*/ 1473098 w 2689652"/>
              <a:gd name="connsiteY16" fmla="*/ 1336405 h 2147512"/>
              <a:gd name="connsiteX17" fmla="*/ 1501673 w 2689652"/>
              <a:gd name="connsiteY17" fmla="*/ 1117330 h 2147512"/>
              <a:gd name="connsiteX18" fmla="*/ 1901723 w 2689652"/>
              <a:gd name="connsiteY18" fmla="*/ 1250680 h 2147512"/>
              <a:gd name="connsiteX19" fmla="*/ 1977923 w 2689652"/>
              <a:gd name="connsiteY19" fmla="*/ 1155430 h 2147512"/>
              <a:gd name="connsiteX20" fmla="*/ 2054123 w 2689652"/>
              <a:gd name="connsiteY20" fmla="*/ 1060180 h 2147512"/>
              <a:gd name="connsiteX21" fmla="*/ 1787423 w 2689652"/>
              <a:gd name="connsiteY21" fmla="*/ 850630 h 2147512"/>
              <a:gd name="connsiteX22" fmla="*/ 2292250 w 2689652"/>
              <a:gd name="connsiteY22" fmla="*/ 844340 h 2147512"/>
              <a:gd name="connsiteX23" fmla="*/ 2673248 w 2689652"/>
              <a:gd name="connsiteY23" fmla="*/ 650605 h 2147512"/>
              <a:gd name="connsiteX24" fmla="*/ 2577998 w 2689652"/>
              <a:gd name="connsiteY24" fmla="*/ 517255 h 2147512"/>
              <a:gd name="connsiteX25" fmla="*/ 2197000 w 2689652"/>
              <a:gd name="connsiteY25" fmla="*/ 606215 h 2147512"/>
              <a:gd name="connsiteX26" fmla="*/ 1234973 w 2689652"/>
              <a:gd name="connsiteY26" fmla="*/ 555355 h 2147512"/>
              <a:gd name="connsiteX27" fmla="*/ 1292123 w 2689652"/>
              <a:gd name="connsiteY27" fmla="*/ 507730 h 2147512"/>
              <a:gd name="connsiteX28" fmla="*/ 1073048 w 2689652"/>
              <a:gd name="connsiteY28" fmla="*/ 355330 h 2147512"/>
              <a:gd name="connsiteX29" fmla="*/ 873023 w 2689652"/>
              <a:gd name="connsiteY29" fmla="*/ 355330 h 2147512"/>
              <a:gd name="connsiteX30" fmla="*/ 796823 w 2689652"/>
              <a:gd name="connsiteY30" fmla="*/ 336280 h 2147512"/>
              <a:gd name="connsiteX31" fmla="*/ 901598 w 2689652"/>
              <a:gd name="connsiteY31" fmla="*/ 326755 h 2147512"/>
              <a:gd name="connsiteX32" fmla="*/ 720623 w 2689652"/>
              <a:gd name="connsiteY32" fmla="*/ 212455 h 2147512"/>
              <a:gd name="connsiteX33" fmla="*/ 530123 w 2689652"/>
              <a:gd name="connsiteY33" fmla="*/ 241030 h 2147512"/>
              <a:gd name="connsiteX34" fmla="*/ 368198 w 2689652"/>
              <a:gd name="connsiteY34" fmla="*/ 79105 h 2147512"/>
              <a:gd name="connsiteX35" fmla="*/ 282473 w 2689652"/>
              <a:gd name="connsiteY35" fmla="*/ 2905 h 2147512"/>
              <a:gd name="connsiteX36" fmla="*/ 177698 w 2689652"/>
              <a:gd name="connsiteY36" fmla="*/ 21955 h 2147512"/>
              <a:gd name="connsiteX37" fmla="*/ 91973 w 2689652"/>
              <a:gd name="connsiteY37" fmla="*/ 79105 h 2147512"/>
              <a:gd name="connsiteX0" fmla="*/ 91973 w 2689652"/>
              <a:gd name="connsiteY0" fmla="*/ 79105 h 2287590"/>
              <a:gd name="connsiteX1" fmla="*/ 6248 w 2689652"/>
              <a:gd name="connsiteY1" fmla="*/ 279130 h 2287590"/>
              <a:gd name="connsiteX2" fmla="*/ 272948 w 2689652"/>
              <a:gd name="connsiteY2" fmla="*/ 355330 h 2287590"/>
              <a:gd name="connsiteX3" fmla="*/ 330098 w 2689652"/>
              <a:gd name="connsiteY3" fmla="*/ 460105 h 2287590"/>
              <a:gd name="connsiteX4" fmla="*/ 177698 w 2689652"/>
              <a:gd name="connsiteY4" fmla="*/ 774430 h 2287590"/>
              <a:gd name="connsiteX5" fmla="*/ 415823 w 2689652"/>
              <a:gd name="connsiteY5" fmla="*/ 879205 h 2287590"/>
              <a:gd name="connsiteX6" fmla="*/ 511073 w 2689652"/>
              <a:gd name="connsiteY6" fmla="*/ 679180 h 2287590"/>
              <a:gd name="connsiteX7" fmla="*/ 615848 w 2689652"/>
              <a:gd name="connsiteY7" fmla="*/ 745855 h 2287590"/>
              <a:gd name="connsiteX8" fmla="*/ 501548 w 2689652"/>
              <a:gd name="connsiteY8" fmla="*/ 964930 h 2287590"/>
              <a:gd name="connsiteX9" fmla="*/ 577748 w 2689652"/>
              <a:gd name="connsiteY9" fmla="*/ 1136380 h 2287590"/>
              <a:gd name="connsiteX10" fmla="*/ 730148 w 2689652"/>
              <a:gd name="connsiteY10" fmla="*/ 1117330 h 2287590"/>
              <a:gd name="connsiteX11" fmla="*/ 796823 w 2689652"/>
              <a:gd name="connsiteY11" fmla="*/ 917305 h 2287590"/>
              <a:gd name="connsiteX12" fmla="*/ 892073 w 2689652"/>
              <a:gd name="connsiteY12" fmla="*/ 1088755 h 2287590"/>
              <a:gd name="connsiteX13" fmla="*/ 1330223 w 2689652"/>
              <a:gd name="connsiteY13" fmla="*/ 1736455 h 2287590"/>
              <a:gd name="connsiteX14" fmla="*/ 1444523 w 2689652"/>
              <a:gd name="connsiteY14" fmla="*/ 2279380 h 2287590"/>
              <a:gd name="connsiteX15" fmla="*/ 1939823 w 2689652"/>
              <a:gd name="connsiteY15" fmla="*/ 2012680 h 2287590"/>
              <a:gd name="connsiteX16" fmla="*/ 1473098 w 2689652"/>
              <a:gd name="connsiteY16" fmla="*/ 1336405 h 2287590"/>
              <a:gd name="connsiteX17" fmla="*/ 1501673 w 2689652"/>
              <a:gd name="connsiteY17" fmla="*/ 1117330 h 2287590"/>
              <a:gd name="connsiteX18" fmla="*/ 1901723 w 2689652"/>
              <a:gd name="connsiteY18" fmla="*/ 1250680 h 2287590"/>
              <a:gd name="connsiteX19" fmla="*/ 1977923 w 2689652"/>
              <a:gd name="connsiteY19" fmla="*/ 1155430 h 2287590"/>
              <a:gd name="connsiteX20" fmla="*/ 2054123 w 2689652"/>
              <a:gd name="connsiteY20" fmla="*/ 1060180 h 2287590"/>
              <a:gd name="connsiteX21" fmla="*/ 1787423 w 2689652"/>
              <a:gd name="connsiteY21" fmla="*/ 850630 h 2287590"/>
              <a:gd name="connsiteX22" fmla="*/ 2292250 w 2689652"/>
              <a:gd name="connsiteY22" fmla="*/ 844340 h 2287590"/>
              <a:gd name="connsiteX23" fmla="*/ 2673248 w 2689652"/>
              <a:gd name="connsiteY23" fmla="*/ 650605 h 2287590"/>
              <a:gd name="connsiteX24" fmla="*/ 2577998 w 2689652"/>
              <a:gd name="connsiteY24" fmla="*/ 517255 h 2287590"/>
              <a:gd name="connsiteX25" fmla="*/ 2197000 w 2689652"/>
              <a:gd name="connsiteY25" fmla="*/ 606215 h 2287590"/>
              <a:gd name="connsiteX26" fmla="*/ 1234973 w 2689652"/>
              <a:gd name="connsiteY26" fmla="*/ 555355 h 2287590"/>
              <a:gd name="connsiteX27" fmla="*/ 1292123 w 2689652"/>
              <a:gd name="connsiteY27" fmla="*/ 507730 h 2287590"/>
              <a:gd name="connsiteX28" fmla="*/ 1073048 w 2689652"/>
              <a:gd name="connsiteY28" fmla="*/ 355330 h 2287590"/>
              <a:gd name="connsiteX29" fmla="*/ 873023 w 2689652"/>
              <a:gd name="connsiteY29" fmla="*/ 355330 h 2287590"/>
              <a:gd name="connsiteX30" fmla="*/ 796823 w 2689652"/>
              <a:gd name="connsiteY30" fmla="*/ 336280 h 2287590"/>
              <a:gd name="connsiteX31" fmla="*/ 901598 w 2689652"/>
              <a:gd name="connsiteY31" fmla="*/ 326755 h 2287590"/>
              <a:gd name="connsiteX32" fmla="*/ 720623 w 2689652"/>
              <a:gd name="connsiteY32" fmla="*/ 212455 h 2287590"/>
              <a:gd name="connsiteX33" fmla="*/ 530123 w 2689652"/>
              <a:gd name="connsiteY33" fmla="*/ 241030 h 2287590"/>
              <a:gd name="connsiteX34" fmla="*/ 368198 w 2689652"/>
              <a:gd name="connsiteY34" fmla="*/ 79105 h 2287590"/>
              <a:gd name="connsiteX35" fmla="*/ 282473 w 2689652"/>
              <a:gd name="connsiteY35" fmla="*/ 2905 h 2287590"/>
              <a:gd name="connsiteX36" fmla="*/ 177698 w 2689652"/>
              <a:gd name="connsiteY36" fmla="*/ 21955 h 2287590"/>
              <a:gd name="connsiteX37" fmla="*/ 91973 w 2689652"/>
              <a:gd name="connsiteY37" fmla="*/ 79105 h 2287590"/>
              <a:gd name="connsiteX0" fmla="*/ 91973 w 2689652"/>
              <a:gd name="connsiteY0" fmla="*/ 79105 h 2307705"/>
              <a:gd name="connsiteX1" fmla="*/ 6248 w 2689652"/>
              <a:gd name="connsiteY1" fmla="*/ 279130 h 2307705"/>
              <a:gd name="connsiteX2" fmla="*/ 272948 w 2689652"/>
              <a:gd name="connsiteY2" fmla="*/ 355330 h 2307705"/>
              <a:gd name="connsiteX3" fmla="*/ 330098 w 2689652"/>
              <a:gd name="connsiteY3" fmla="*/ 460105 h 2307705"/>
              <a:gd name="connsiteX4" fmla="*/ 177698 w 2689652"/>
              <a:gd name="connsiteY4" fmla="*/ 774430 h 2307705"/>
              <a:gd name="connsiteX5" fmla="*/ 415823 w 2689652"/>
              <a:gd name="connsiteY5" fmla="*/ 879205 h 2307705"/>
              <a:gd name="connsiteX6" fmla="*/ 511073 w 2689652"/>
              <a:gd name="connsiteY6" fmla="*/ 679180 h 2307705"/>
              <a:gd name="connsiteX7" fmla="*/ 615848 w 2689652"/>
              <a:gd name="connsiteY7" fmla="*/ 745855 h 2307705"/>
              <a:gd name="connsiteX8" fmla="*/ 501548 w 2689652"/>
              <a:gd name="connsiteY8" fmla="*/ 964930 h 2307705"/>
              <a:gd name="connsiteX9" fmla="*/ 577748 w 2689652"/>
              <a:gd name="connsiteY9" fmla="*/ 1136380 h 2307705"/>
              <a:gd name="connsiteX10" fmla="*/ 730148 w 2689652"/>
              <a:gd name="connsiteY10" fmla="*/ 1117330 h 2307705"/>
              <a:gd name="connsiteX11" fmla="*/ 796823 w 2689652"/>
              <a:gd name="connsiteY11" fmla="*/ 917305 h 2307705"/>
              <a:gd name="connsiteX12" fmla="*/ 892073 w 2689652"/>
              <a:gd name="connsiteY12" fmla="*/ 1088755 h 2307705"/>
              <a:gd name="connsiteX13" fmla="*/ 1330223 w 2689652"/>
              <a:gd name="connsiteY13" fmla="*/ 1736455 h 2307705"/>
              <a:gd name="connsiteX14" fmla="*/ 1444523 w 2689652"/>
              <a:gd name="connsiteY14" fmla="*/ 2279380 h 2307705"/>
              <a:gd name="connsiteX15" fmla="*/ 1673123 w 2689652"/>
              <a:gd name="connsiteY15" fmla="*/ 2136505 h 2307705"/>
              <a:gd name="connsiteX16" fmla="*/ 1473098 w 2689652"/>
              <a:gd name="connsiteY16" fmla="*/ 1336405 h 2307705"/>
              <a:gd name="connsiteX17" fmla="*/ 1501673 w 2689652"/>
              <a:gd name="connsiteY17" fmla="*/ 1117330 h 2307705"/>
              <a:gd name="connsiteX18" fmla="*/ 1901723 w 2689652"/>
              <a:gd name="connsiteY18" fmla="*/ 1250680 h 2307705"/>
              <a:gd name="connsiteX19" fmla="*/ 1977923 w 2689652"/>
              <a:gd name="connsiteY19" fmla="*/ 1155430 h 2307705"/>
              <a:gd name="connsiteX20" fmla="*/ 2054123 w 2689652"/>
              <a:gd name="connsiteY20" fmla="*/ 1060180 h 2307705"/>
              <a:gd name="connsiteX21" fmla="*/ 1787423 w 2689652"/>
              <a:gd name="connsiteY21" fmla="*/ 850630 h 2307705"/>
              <a:gd name="connsiteX22" fmla="*/ 2292250 w 2689652"/>
              <a:gd name="connsiteY22" fmla="*/ 844340 h 2307705"/>
              <a:gd name="connsiteX23" fmla="*/ 2673248 w 2689652"/>
              <a:gd name="connsiteY23" fmla="*/ 650605 h 2307705"/>
              <a:gd name="connsiteX24" fmla="*/ 2577998 w 2689652"/>
              <a:gd name="connsiteY24" fmla="*/ 517255 h 2307705"/>
              <a:gd name="connsiteX25" fmla="*/ 2197000 w 2689652"/>
              <a:gd name="connsiteY25" fmla="*/ 606215 h 2307705"/>
              <a:gd name="connsiteX26" fmla="*/ 1234973 w 2689652"/>
              <a:gd name="connsiteY26" fmla="*/ 555355 h 2307705"/>
              <a:gd name="connsiteX27" fmla="*/ 1292123 w 2689652"/>
              <a:gd name="connsiteY27" fmla="*/ 507730 h 2307705"/>
              <a:gd name="connsiteX28" fmla="*/ 1073048 w 2689652"/>
              <a:gd name="connsiteY28" fmla="*/ 355330 h 2307705"/>
              <a:gd name="connsiteX29" fmla="*/ 873023 w 2689652"/>
              <a:gd name="connsiteY29" fmla="*/ 355330 h 2307705"/>
              <a:gd name="connsiteX30" fmla="*/ 796823 w 2689652"/>
              <a:gd name="connsiteY30" fmla="*/ 336280 h 2307705"/>
              <a:gd name="connsiteX31" fmla="*/ 901598 w 2689652"/>
              <a:gd name="connsiteY31" fmla="*/ 326755 h 2307705"/>
              <a:gd name="connsiteX32" fmla="*/ 720623 w 2689652"/>
              <a:gd name="connsiteY32" fmla="*/ 212455 h 2307705"/>
              <a:gd name="connsiteX33" fmla="*/ 530123 w 2689652"/>
              <a:gd name="connsiteY33" fmla="*/ 241030 h 2307705"/>
              <a:gd name="connsiteX34" fmla="*/ 368198 w 2689652"/>
              <a:gd name="connsiteY34" fmla="*/ 79105 h 2307705"/>
              <a:gd name="connsiteX35" fmla="*/ 282473 w 2689652"/>
              <a:gd name="connsiteY35" fmla="*/ 2905 h 2307705"/>
              <a:gd name="connsiteX36" fmla="*/ 177698 w 2689652"/>
              <a:gd name="connsiteY36" fmla="*/ 21955 h 2307705"/>
              <a:gd name="connsiteX37" fmla="*/ 91973 w 2689652"/>
              <a:gd name="connsiteY37" fmla="*/ 79105 h 2307705"/>
              <a:gd name="connsiteX0" fmla="*/ 91973 w 2689652"/>
              <a:gd name="connsiteY0" fmla="*/ 79105 h 2292175"/>
              <a:gd name="connsiteX1" fmla="*/ 6248 w 2689652"/>
              <a:gd name="connsiteY1" fmla="*/ 279130 h 2292175"/>
              <a:gd name="connsiteX2" fmla="*/ 272948 w 2689652"/>
              <a:gd name="connsiteY2" fmla="*/ 355330 h 2292175"/>
              <a:gd name="connsiteX3" fmla="*/ 330098 w 2689652"/>
              <a:gd name="connsiteY3" fmla="*/ 460105 h 2292175"/>
              <a:gd name="connsiteX4" fmla="*/ 177698 w 2689652"/>
              <a:gd name="connsiteY4" fmla="*/ 774430 h 2292175"/>
              <a:gd name="connsiteX5" fmla="*/ 415823 w 2689652"/>
              <a:gd name="connsiteY5" fmla="*/ 879205 h 2292175"/>
              <a:gd name="connsiteX6" fmla="*/ 511073 w 2689652"/>
              <a:gd name="connsiteY6" fmla="*/ 679180 h 2292175"/>
              <a:gd name="connsiteX7" fmla="*/ 615848 w 2689652"/>
              <a:gd name="connsiteY7" fmla="*/ 745855 h 2292175"/>
              <a:gd name="connsiteX8" fmla="*/ 501548 w 2689652"/>
              <a:gd name="connsiteY8" fmla="*/ 964930 h 2292175"/>
              <a:gd name="connsiteX9" fmla="*/ 577748 w 2689652"/>
              <a:gd name="connsiteY9" fmla="*/ 1136380 h 2292175"/>
              <a:gd name="connsiteX10" fmla="*/ 730148 w 2689652"/>
              <a:gd name="connsiteY10" fmla="*/ 1117330 h 2292175"/>
              <a:gd name="connsiteX11" fmla="*/ 796823 w 2689652"/>
              <a:gd name="connsiteY11" fmla="*/ 917305 h 2292175"/>
              <a:gd name="connsiteX12" fmla="*/ 892073 w 2689652"/>
              <a:gd name="connsiteY12" fmla="*/ 1088755 h 2292175"/>
              <a:gd name="connsiteX13" fmla="*/ 1330223 w 2689652"/>
              <a:gd name="connsiteY13" fmla="*/ 1736455 h 2292175"/>
              <a:gd name="connsiteX14" fmla="*/ 1120673 w 2689652"/>
              <a:gd name="connsiteY14" fmla="*/ 2260330 h 2292175"/>
              <a:gd name="connsiteX15" fmla="*/ 1673123 w 2689652"/>
              <a:gd name="connsiteY15" fmla="*/ 2136505 h 2292175"/>
              <a:gd name="connsiteX16" fmla="*/ 1473098 w 2689652"/>
              <a:gd name="connsiteY16" fmla="*/ 1336405 h 2292175"/>
              <a:gd name="connsiteX17" fmla="*/ 1501673 w 2689652"/>
              <a:gd name="connsiteY17" fmla="*/ 1117330 h 2292175"/>
              <a:gd name="connsiteX18" fmla="*/ 1901723 w 2689652"/>
              <a:gd name="connsiteY18" fmla="*/ 1250680 h 2292175"/>
              <a:gd name="connsiteX19" fmla="*/ 1977923 w 2689652"/>
              <a:gd name="connsiteY19" fmla="*/ 1155430 h 2292175"/>
              <a:gd name="connsiteX20" fmla="*/ 2054123 w 2689652"/>
              <a:gd name="connsiteY20" fmla="*/ 1060180 h 2292175"/>
              <a:gd name="connsiteX21" fmla="*/ 1787423 w 2689652"/>
              <a:gd name="connsiteY21" fmla="*/ 850630 h 2292175"/>
              <a:gd name="connsiteX22" fmla="*/ 2292250 w 2689652"/>
              <a:gd name="connsiteY22" fmla="*/ 844340 h 2292175"/>
              <a:gd name="connsiteX23" fmla="*/ 2673248 w 2689652"/>
              <a:gd name="connsiteY23" fmla="*/ 650605 h 2292175"/>
              <a:gd name="connsiteX24" fmla="*/ 2577998 w 2689652"/>
              <a:gd name="connsiteY24" fmla="*/ 517255 h 2292175"/>
              <a:gd name="connsiteX25" fmla="*/ 2197000 w 2689652"/>
              <a:gd name="connsiteY25" fmla="*/ 606215 h 2292175"/>
              <a:gd name="connsiteX26" fmla="*/ 1234973 w 2689652"/>
              <a:gd name="connsiteY26" fmla="*/ 555355 h 2292175"/>
              <a:gd name="connsiteX27" fmla="*/ 1292123 w 2689652"/>
              <a:gd name="connsiteY27" fmla="*/ 507730 h 2292175"/>
              <a:gd name="connsiteX28" fmla="*/ 1073048 w 2689652"/>
              <a:gd name="connsiteY28" fmla="*/ 355330 h 2292175"/>
              <a:gd name="connsiteX29" fmla="*/ 873023 w 2689652"/>
              <a:gd name="connsiteY29" fmla="*/ 355330 h 2292175"/>
              <a:gd name="connsiteX30" fmla="*/ 796823 w 2689652"/>
              <a:gd name="connsiteY30" fmla="*/ 336280 h 2292175"/>
              <a:gd name="connsiteX31" fmla="*/ 901598 w 2689652"/>
              <a:gd name="connsiteY31" fmla="*/ 326755 h 2292175"/>
              <a:gd name="connsiteX32" fmla="*/ 720623 w 2689652"/>
              <a:gd name="connsiteY32" fmla="*/ 212455 h 2292175"/>
              <a:gd name="connsiteX33" fmla="*/ 530123 w 2689652"/>
              <a:gd name="connsiteY33" fmla="*/ 241030 h 2292175"/>
              <a:gd name="connsiteX34" fmla="*/ 368198 w 2689652"/>
              <a:gd name="connsiteY34" fmla="*/ 79105 h 2292175"/>
              <a:gd name="connsiteX35" fmla="*/ 282473 w 2689652"/>
              <a:gd name="connsiteY35" fmla="*/ 2905 h 2292175"/>
              <a:gd name="connsiteX36" fmla="*/ 177698 w 2689652"/>
              <a:gd name="connsiteY36" fmla="*/ 21955 h 2292175"/>
              <a:gd name="connsiteX37" fmla="*/ 91973 w 2689652"/>
              <a:gd name="connsiteY37" fmla="*/ 79105 h 2292175"/>
              <a:gd name="connsiteX0" fmla="*/ 91973 w 2689652"/>
              <a:gd name="connsiteY0" fmla="*/ 79105 h 2324200"/>
              <a:gd name="connsiteX1" fmla="*/ 6248 w 2689652"/>
              <a:gd name="connsiteY1" fmla="*/ 279130 h 2324200"/>
              <a:gd name="connsiteX2" fmla="*/ 272948 w 2689652"/>
              <a:gd name="connsiteY2" fmla="*/ 355330 h 2324200"/>
              <a:gd name="connsiteX3" fmla="*/ 330098 w 2689652"/>
              <a:gd name="connsiteY3" fmla="*/ 460105 h 2324200"/>
              <a:gd name="connsiteX4" fmla="*/ 177698 w 2689652"/>
              <a:gd name="connsiteY4" fmla="*/ 774430 h 2324200"/>
              <a:gd name="connsiteX5" fmla="*/ 415823 w 2689652"/>
              <a:gd name="connsiteY5" fmla="*/ 879205 h 2324200"/>
              <a:gd name="connsiteX6" fmla="*/ 511073 w 2689652"/>
              <a:gd name="connsiteY6" fmla="*/ 679180 h 2324200"/>
              <a:gd name="connsiteX7" fmla="*/ 615848 w 2689652"/>
              <a:gd name="connsiteY7" fmla="*/ 745855 h 2324200"/>
              <a:gd name="connsiteX8" fmla="*/ 501548 w 2689652"/>
              <a:gd name="connsiteY8" fmla="*/ 964930 h 2324200"/>
              <a:gd name="connsiteX9" fmla="*/ 577748 w 2689652"/>
              <a:gd name="connsiteY9" fmla="*/ 1136380 h 2324200"/>
              <a:gd name="connsiteX10" fmla="*/ 730148 w 2689652"/>
              <a:gd name="connsiteY10" fmla="*/ 1117330 h 2324200"/>
              <a:gd name="connsiteX11" fmla="*/ 796823 w 2689652"/>
              <a:gd name="connsiteY11" fmla="*/ 917305 h 2324200"/>
              <a:gd name="connsiteX12" fmla="*/ 892073 w 2689652"/>
              <a:gd name="connsiteY12" fmla="*/ 1088755 h 2324200"/>
              <a:gd name="connsiteX13" fmla="*/ 1330223 w 2689652"/>
              <a:gd name="connsiteY13" fmla="*/ 1736455 h 2324200"/>
              <a:gd name="connsiteX14" fmla="*/ 1120673 w 2689652"/>
              <a:gd name="connsiteY14" fmla="*/ 2260330 h 2324200"/>
              <a:gd name="connsiteX15" fmla="*/ 1482623 w 2689652"/>
              <a:gd name="connsiteY15" fmla="*/ 2212705 h 2324200"/>
              <a:gd name="connsiteX16" fmla="*/ 1473098 w 2689652"/>
              <a:gd name="connsiteY16" fmla="*/ 1336405 h 2324200"/>
              <a:gd name="connsiteX17" fmla="*/ 1501673 w 2689652"/>
              <a:gd name="connsiteY17" fmla="*/ 1117330 h 2324200"/>
              <a:gd name="connsiteX18" fmla="*/ 1901723 w 2689652"/>
              <a:gd name="connsiteY18" fmla="*/ 1250680 h 2324200"/>
              <a:gd name="connsiteX19" fmla="*/ 1977923 w 2689652"/>
              <a:gd name="connsiteY19" fmla="*/ 1155430 h 2324200"/>
              <a:gd name="connsiteX20" fmla="*/ 2054123 w 2689652"/>
              <a:gd name="connsiteY20" fmla="*/ 1060180 h 2324200"/>
              <a:gd name="connsiteX21" fmla="*/ 1787423 w 2689652"/>
              <a:gd name="connsiteY21" fmla="*/ 850630 h 2324200"/>
              <a:gd name="connsiteX22" fmla="*/ 2292250 w 2689652"/>
              <a:gd name="connsiteY22" fmla="*/ 844340 h 2324200"/>
              <a:gd name="connsiteX23" fmla="*/ 2673248 w 2689652"/>
              <a:gd name="connsiteY23" fmla="*/ 650605 h 2324200"/>
              <a:gd name="connsiteX24" fmla="*/ 2577998 w 2689652"/>
              <a:gd name="connsiteY24" fmla="*/ 517255 h 2324200"/>
              <a:gd name="connsiteX25" fmla="*/ 2197000 w 2689652"/>
              <a:gd name="connsiteY25" fmla="*/ 606215 h 2324200"/>
              <a:gd name="connsiteX26" fmla="*/ 1234973 w 2689652"/>
              <a:gd name="connsiteY26" fmla="*/ 555355 h 2324200"/>
              <a:gd name="connsiteX27" fmla="*/ 1292123 w 2689652"/>
              <a:gd name="connsiteY27" fmla="*/ 507730 h 2324200"/>
              <a:gd name="connsiteX28" fmla="*/ 1073048 w 2689652"/>
              <a:gd name="connsiteY28" fmla="*/ 355330 h 2324200"/>
              <a:gd name="connsiteX29" fmla="*/ 873023 w 2689652"/>
              <a:gd name="connsiteY29" fmla="*/ 355330 h 2324200"/>
              <a:gd name="connsiteX30" fmla="*/ 796823 w 2689652"/>
              <a:gd name="connsiteY30" fmla="*/ 336280 h 2324200"/>
              <a:gd name="connsiteX31" fmla="*/ 901598 w 2689652"/>
              <a:gd name="connsiteY31" fmla="*/ 326755 h 2324200"/>
              <a:gd name="connsiteX32" fmla="*/ 720623 w 2689652"/>
              <a:gd name="connsiteY32" fmla="*/ 212455 h 2324200"/>
              <a:gd name="connsiteX33" fmla="*/ 530123 w 2689652"/>
              <a:gd name="connsiteY33" fmla="*/ 241030 h 2324200"/>
              <a:gd name="connsiteX34" fmla="*/ 368198 w 2689652"/>
              <a:gd name="connsiteY34" fmla="*/ 79105 h 2324200"/>
              <a:gd name="connsiteX35" fmla="*/ 282473 w 2689652"/>
              <a:gd name="connsiteY35" fmla="*/ 2905 h 2324200"/>
              <a:gd name="connsiteX36" fmla="*/ 177698 w 2689652"/>
              <a:gd name="connsiteY36" fmla="*/ 21955 h 2324200"/>
              <a:gd name="connsiteX37" fmla="*/ 91973 w 2689652"/>
              <a:gd name="connsiteY37" fmla="*/ 79105 h 2324200"/>
              <a:gd name="connsiteX0" fmla="*/ 91973 w 2689652"/>
              <a:gd name="connsiteY0" fmla="*/ 79105 h 2324200"/>
              <a:gd name="connsiteX1" fmla="*/ 6248 w 2689652"/>
              <a:gd name="connsiteY1" fmla="*/ 279130 h 2324200"/>
              <a:gd name="connsiteX2" fmla="*/ 272948 w 2689652"/>
              <a:gd name="connsiteY2" fmla="*/ 355330 h 2324200"/>
              <a:gd name="connsiteX3" fmla="*/ 330098 w 2689652"/>
              <a:gd name="connsiteY3" fmla="*/ 460105 h 2324200"/>
              <a:gd name="connsiteX4" fmla="*/ 177698 w 2689652"/>
              <a:gd name="connsiteY4" fmla="*/ 774430 h 2324200"/>
              <a:gd name="connsiteX5" fmla="*/ 415823 w 2689652"/>
              <a:gd name="connsiteY5" fmla="*/ 879205 h 2324200"/>
              <a:gd name="connsiteX6" fmla="*/ 511073 w 2689652"/>
              <a:gd name="connsiteY6" fmla="*/ 679180 h 2324200"/>
              <a:gd name="connsiteX7" fmla="*/ 615848 w 2689652"/>
              <a:gd name="connsiteY7" fmla="*/ 745855 h 2324200"/>
              <a:gd name="connsiteX8" fmla="*/ 501548 w 2689652"/>
              <a:gd name="connsiteY8" fmla="*/ 964930 h 2324200"/>
              <a:gd name="connsiteX9" fmla="*/ 577748 w 2689652"/>
              <a:gd name="connsiteY9" fmla="*/ 1136380 h 2324200"/>
              <a:gd name="connsiteX10" fmla="*/ 730148 w 2689652"/>
              <a:gd name="connsiteY10" fmla="*/ 1117330 h 2324200"/>
              <a:gd name="connsiteX11" fmla="*/ 796823 w 2689652"/>
              <a:gd name="connsiteY11" fmla="*/ 917305 h 2324200"/>
              <a:gd name="connsiteX12" fmla="*/ 892073 w 2689652"/>
              <a:gd name="connsiteY12" fmla="*/ 1088755 h 2324200"/>
              <a:gd name="connsiteX13" fmla="*/ 1139725 w 2689652"/>
              <a:gd name="connsiteY13" fmla="*/ 1387264 h 2324200"/>
              <a:gd name="connsiteX14" fmla="*/ 1330223 w 2689652"/>
              <a:gd name="connsiteY14" fmla="*/ 1736455 h 2324200"/>
              <a:gd name="connsiteX15" fmla="*/ 1120673 w 2689652"/>
              <a:gd name="connsiteY15" fmla="*/ 2260330 h 2324200"/>
              <a:gd name="connsiteX16" fmla="*/ 1482623 w 2689652"/>
              <a:gd name="connsiteY16" fmla="*/ 2212705 h 2324200"/>
              <a:gd name="connsiteX17" fmla="*/ 1473098 w 2689652"/>
              <a:gd name="connsiteY17" fmla="*/ 1336405 h 2324200"/>
              <a:gd name="connsiteX18" fmla="*/ 1501673 w 2689652"/>
              <a:gd name="connsiteY18" fmla="*/ 1117330 h 2324200"/>
              <a:gd name="connsiteX19" fmla="*/ 1901723 w 2689652"/>
              <a:gd name="connsiteY19" fmla="*/ 1250680 h 2324200"/>
              <a:gd name="connsiteX20" fmla="*/ 1977923 w 2689652"/>
              <a:gd name="connsiteY20" fmla="*/ 1155430 h 2324200"/>
              <a:gd name="connsiteX21" fmla="*/ 2054123 w 2689652"/>
              <a:gd name="connsiteY21" fmla="*/ 1060180 h 2324200"/>
              <a:gd name="connsiteX22" fmla="*/ 1787423 w 2689652"/>
              <a:gd name="connsiteY22" fmla="*/ 850630 h 2324200"/>
              <a:gd name="connsiteX23" fmla="*/ 2292250 w 2689652"/>
              <a:gd name="connsiteY23" fmla="*/ 844340 h 2324200"/>
              <a:gd name="connsiteX24" fmla="*/ 2673248 w 2689652"/>
              <a:gd name="connsiteY24" fmla="*/ 650605 h 2324200"/>
              <a:gd name="connsiteX25" fmla="*/ 2577998 w 2689652"/>
              <a:gd name="connsiteY25" fmla="*/ 517255 h 2324200"/>
              <a:gd name="connsiteX26" fmla="*/ 2197000 w 2689652"/>
              <a:gd name="connsiteY26" fmla="*/ 606215 h 2324200"/>
              <a:gd name="connsiteX27" fmla="*/ 1234973 w 2689652"/>
              <a:gd name="connsiteY27" fmla="*/ 555355 h 2324200"/>
              <a:gd name="connsiteX28" fmla="*/ 1292123 w 2689652"/>
              <a:gd name="connsiteY28" fmla="*/ 507730 h 2324200"/>
              <a:gd name="connsiteX29" fmla="*/ 1073048 w 2689652"/>
              <a:gd name="connsiteY29" fmla="*/ 355330 h 2324200"/>
              <a:gd name="connsiteX30" fmla="*/ 873023 w 2689652"/>
              <a:gd name="connsiteY30" fmla="*/ 355330 h 2324200"/>
              <a:gd name="connsiteX31" fmla="*/ 796823 w 2689652"/>
              <a:gd name="connsiteY31" fmla="*/ 336280 h 2324200"/>
              <a:gd name="connsiteX32" fmla="*/ 901598 w 2689652"/>
              <a:gd name="connsiteY32" fmla="*/ 326755 h 2324200"/>
              <a:gd name="connsiteX33" fmla="*/ 720623 w 2689652"/>
              <a:gd name="connsiteY33" fmla="*/ 212455 h 2324200"/>
              <a:gd name="connsiteX34" fmla="*/ 530123 w 2689652"/>
              <a:gd name="connsiteY34" fmla="*/ 241030 h 2324200"/>
              <a:gd name="connsiteX35" fmla="*/ 368198 w 2689652"/>
              <a:gd name="connsiteY35" fmla="*/ 79105 h 2324200"/>
              <a:gd name="connsiteX36" fmla="*/ 282473 w 2689652"/>
              <a:gd name="connsiteY36" fmla="*/ 2905 h 2324200"/>
              <a:gd name="connsiteX37" fmla="*/ 177698 w 2689652"/>
              <a:gd name="connsiteY37" fmla="*/ 21955 h 2324200"/>
              <a:gd name="connsiteX38" fmla="*/ 91973 w 2689652"/>
              <a:gd name="connsiteY38" fmla="*/ 79105 h 2324200"/>
              <a:gd name="connsiteX0" fmla="*/ 91973 w 2689652"/>
              <a:gd name="connsiteY0" fmla="*/ 79105 h 2347837"/>
              <a:gd name="connsiteX1" fmla="*/ 6248 w 2689652"/>
              <a:gd name="connsiteY1" fmla="*/ 279130 h 2347837"/>
              <a:gd name="connsiteX2" fmla="*/ 272948 w 2689652"/>
              <a:gd name="connsiteY2" fmla="*/ 355330 h 2347837"/>
              <a:gd name="connsiteX3" fmla="*/ 330098 w 2689652"/>
              <a:gd name="connsiteY3" fmla="*/ 460105 h 2347837"/>
              <a:gd name="connsiteX4" fmla="*/ 177698 w 2689652"/>
              <a:gd name="connsiteY4" fmla="*/ 774430 h 2347837"/>
              <a:gd name="connsiteX5" fmla="*/ 415823 w 2689652"/>
              <a:gd name="connsiteY5" fmla="*/ 879205 h 2347837"/>
              <a:gd name="connsiteX6" fmla="*/ 511073 w 2689652"/>
              <a:gd name="connsiteY6" fmla="*/ 679180 h 2347837"/>
              <a:gd name="connsiteX7" fmla="*/ 615848 w 2689652"/>
              <a:gd name="connsiteY7" fmla="*/ 745855 h 2347837"/>
              <a:gd name="connsiteX8" fmla="*/ 501548 w 2689652"/>
              <a:gd name="connsiteY8" fmla="*/ 964930 h 2347837"/>
              <a:gd name="connsiteX9" fmla="*/ 577748 w 2689652"/>
              <a:gd name="connsiteY9" fmla="*/ 1136380 h 2347837"/>
              <a:gd name="connsiteX10" fmla="*/ 730148 w 2689652"/>
              <a:gd name="connsiteY10" fmla="*/ 1117330 h 2347837"/>
              <a:gd name="connsiteX11" fmla="*/ 796823 w 2689652"/>
              <a:gd name="connsiteY11" fmla="*/ 917305 h 2347837"/>
              <a:gd name="connsiteX12" fmla="*/ 892073 w 2689652"/>
              <a:gd name="connsiteY12" fmla="*/ 1088755 h 2347837"/>
              <a:gd name="connsiteX13" fmla="*/ 1139725 w 2689652"/>
              <a:gd name="connsiteY13" fmla="*/ 1387264 h 2347837"/>
              <a:gd name="connsiteX14" fmla="*/ 1120673 w 2689652"/>
              <a:gd name="connsiteY14" fmla="*/ 2260330 h 2347837"/>
              <a:gd name="connsiteX15" fmla="*/ 1482623 w 2689652"/>
              <a:gd name="connsiteY15" fmla="*/ 2212705 h 2347837"/>
              <a:gd name="connsiteX16" fmla="*/ 1473098 w 2689652"/>
              <a:gd name="connsiteY16" fmla="*/ 1336405 h 2347837"/>
              <a:gd name="connsiteX17" fmla="*/ 1501673 w 2689652"/>
              <a:gd name="connsiteY17" fmla="*/ 1117330 h 2347837"/>
              <a:gd name="connsiteX18" fmla="*/ 1901723 w 2689652"/>
              <a:gd name="connsiteY18" fmla="*/ 1250680 h 2347837"/>
              <a:gd name="connsiteX19" fmla="*/ 1977923 w 2689652"/>
              <a:gd name="connsiteY19" fmla="*/ 1155430 h 2347837"/>
              <a:gd name="connsiteX20" fmla="*/ 2054123 w 2689652"/>
              <a:gd name="connsiteY20" fmla="*/ 1060180 h 2347837"/>
              <a:gd name="connsiteX21" fmla="*/ 1787423 w 2689652"/>
              <a:gd name="connsiteY21" fmla="*/ 850630 h 2347837"/>
              <a:gd name="connsiteX22" fmla="*/ 2292250 w 2689652"/>
              <a:gd name="connsiteY22" fmla="*/ 844340 h 2347837"/>
              <a:gd name="connsiteX23" fmla="*/ 2673248 w 2689652"/>
              <a:gd name="connsiteY23" fmla="*/ 650605 h 2347837"/>
              <a:gd name="connsiteX24" fmla="*/ 2577998 w 2689652"/>
              <a:gd name="connsiteY24" fmla="*/ 517255 h 2347837"/>
              <a:gd name="connsiteX25" fmla="*/ 2197000 w 2689652"/>
              <a:gd name="connsiteY25" fmla="*/ 606215 h 2347837"/>
              <a:gd name="connsiteX26" fmla="*/ 1234973 w 2689652"/>
              <a:gd name="connsiteY26" fmla="*/ 555355 h 2347837"/>
              <a:gd name="connsiteX27" fmla="*/ 1292123 w 2689652"/>
              <a:gd name="connsiteY27" fmla="*/ 507730 h 2347837"/>
              <a:gd name="connsiteX28" fmla="*/ 1073048 w 2689652"/>
              <a:gd name="connsiteY28" fmla="*/ 355330 h 2347837"/>
              <a:gd name="connsiteX29" fmla="*/ 873023 w 2689652"/>
              <a:gd name="connsiteY29" fmla="*/ 355330 h 2347837"/>
              <a:gd name="connsiteX30" fmla="*/ 796823 w 2689652"/>
              <a:gd name="connsiteY30" fmla="*/ 336280 h 2347837"/>
              <a:gd name="connsiteX31" fmla="*/ 901598 w 2689652"/>
              <a:gd name="connsiteY31" fmla="*/ 326755 h 2347837"/>
              <a:gd name="connsiteX32" fmla="*/ 720623 w 2689652"/>
              <a:gd name="connsiteY32" fmla="*/ 212455 h 2347837"/>
              <a:gd name="connsiteX33" fmla="*/ 530123 w 2689652"/>
              <a:gd name="connsiteY33" fmla="*/ 241030 h 2347837"/>
              <a:gd name="connsiteX34" fmla="*/ 368198 w 2689652"/>
              <a:gd name="connsiteY34" fmla="*/ 79105 h 2347837"/>
              <a:gd name="connsiteX35" fmla="*/ 282473 w 2689652"/>
              <a:gd name="connsiteY35" fmla="*/ 2905 h 2347837"/>
              <a:gd name="connsiteX36" fmla="*/ 177698 w 2689652"/>
              <a:gd name="connsiteY36" fmla="*/ 21955 h 2347837"/>
              <a:gd name="connsiteX37" fmla="*/ 91973 w 2689652"/>
              <a:gd name="connsiteY37" fmla="*/ 79105 h 2347837"/>
              <a:gd name="connsiteX0" fmla="*/ 91973 w 2689652"/>
              <a:gd name="connsiteY0" fmla="*/ 79105 h 2270198"/>
              <a:gd name="connsiteX1" fmla="*/ 6248 w 2689652"/>
              <a:gd name="connsiteY1" fmla="*/ 279130 h 2270198"/>
              <a:gd name="connsiteX2" fmla="*/ 272948 w 2689652"/>
              <a:gd name="connsiteY2" fmla="*/ 355330 h 2270198"/>
              <a:gd name="connsiteX3" fmla="*/ 330098 w 2689652"/>
              <a:gd name="connsiteY3" fmla="*/ 460105 h 2270198"/>
              <a:gd name="connsiteX4" fmla="*/ 177698 w 2689652"/>
              <a:gd name="connsiteY4" fmla="*/ 774430 h 2270198"/>
              <a:gd name="connsiteX5" fmla="*/ 415823 w 2689652"/>
              <a:gd name="connsiteY5" fmla="*/ 879205 h 2270198"/>
              <a:gd name="connsiteX6" fmla="*/ 511073 w 2689652"/>
              <a:gd name="connsiteY6" fmla="*/ 679180 h 2270198"/>
              <a:gd name="connsiteX7" fmla="*/ 615848 w 2689652"/>
              <a:gd name="connsiteY7" fmla="*/ 745855 h 2270198"/>
              <a:gd name="connsiteX8" fmla="*/ 501548 w 2689652"/>
              <a:gd name="connsiteY8" fmla="*/ 964930 h 2270198"/>
              <a:gd name="connsiteX9" fmla="*/ 577748 w 2689652"/>
              <a:gd name="connsiteY9" fmla="*/ 1136380 h 2270198"/>
              <a:gd name="connsiteX10" fmla="*/ 730148 w 2689652"/>
              <a:gd name="connsiteY10" fmla="*/ 1117330 h 2270198"/>
              <a:gd name="connsiteX11" fmla="*/ 796823 w 2689652"/>
              <a:gd name="connsiteY11" fmla="*/ 917305 h 2270198"/>
              <a:gd name="connsiteX12" fmla="*/ 892073 w 2689652"/>
              <a:gd name="connsiteY12" fmla="*/ 1088755 h 2270198"/>
              <a:gd name="connsiteX13" fmla="*/ 1139725 w 2689652"/>
              <a:gd name="connsiteY13" fmla="*/ 1387264 h 2270198"/>
              <a:gd name="connsiteX14" fmla="*/ 996848 w 2689652"/>
              <a:gd name="connsiteY14" fmla="*/ 2098405 h 2270198"/>
              <a:gd name="connsiteX15" fmla="*/ 1482623 w 2689652"/>
              <a:gd name="connsiteY15" fmla="*/ 2212705 h 2270198"/>
              <a:gd name="connsiteX16" fmla="*/ 1473098 w 2689652"/>
              <a:gd name="connsiteY16" fmla="*/ 1336405 h 2270198"/>
              <a:gd name="connsiteX17" fmla="*/ 1501673 w 2689652"/>
              <a:gd name="connsiteY17" fmla="*/ 1117330 h 2270198"/>
              <a:gd name="connsiteX18" fmla="*/ 1901723 w 2689652"/>
              <a:gd name="connsiteY18" fmla="*/ 1250680 h 2270198"/>
              <a:gd name="connsiteX19" fmla="*/ 1977923 w 2689652"/>
              <a:gd name="connsiteY19" fmla="*/ 1155430 h 2270198"/>
              <a:gd name="connsiteX20" fmla="*/ 2054123 w 2689652"/>
              <a:gd name="connsiteY20" fmla="*/ 1060180 h 2270198"/>
              <a:gd name="connsiteX21" fmla="*/ 1787423 w 2689652"/>
              <a:gd name="connsiteY21" fmla="*/ 850630 h 2270198"/>
              <a:gd name="connsiteX22" fmla="*/ 2292250 w 2689652"/>
              <a:gd name="connsiteY22" fmla="*/ 844340 h 2270198"/>
              <a:gd name="connsiteX23" fmla="*/ 2673248 w 2689652"/>
              <a:gd name="connsiteY23" fmla="*/ 650605 h 2270198"/>
              <a:gd name="connsiteX24" fmla="*/ 2577998 w 2689652"/>
              <a:gd name="connsiteY24" fmla="*/ 517255 h 2270198"/>
              <a:gd name="connsiteX25" fmla="*/ 2197000 w 2689652"/>
              <a:gd name="connsiteY25" fmla="*/ 606215 h 2270198"/>
              <a:gd name="connsiteX26" fmla="*/ 1234973 w 2689652"/>
              <a:gd name="connsiteY26" fmla="*/ 555355 h 2270198"/>
              <a:gd name="connsiteX27" fmla="*/ 1292123 w 2689652"/>
              <a:gd name="connsiteY27" fmla="*/ 507730 h 2270198"/>
              <a:gd name="connsiteX28" fmla="*/ 1073048 w 2689652"/>
              <a:gd name="connsiteY28" fmla="*/ 355330 h 2270198"/>
              <a:gd name="connsiteX29" fmla="*/ 873023 w 2689652"/>
              <a:gd name="connsiteY29" fmla="*/ 355330 h 2270198"/>
              <a:gd name="connsiteX30" fmla="*/ 796823 w 2689652"/>
              <a:gd name="connsiteY30" fmla="*/ 336280 h 2270198"/>
              <a:gd name="connsiteX31" fmla="*/ 901598 w 2689652"/>
              <a:gd name="connsiteY31" fmla="*/ 326755 h 2270198"/>
              <a:gd name="connsiteX32" fmla="*/ 720623 w 2689652"/>
              <a:gd name="connsiteY32" fmla="*/ 212455 h 2270198"/>
              <a:gd name="connsiteX33" fmla="*/ 530123 w 2689652"/>
              <a:gd name="connsiteY33" fmla="*/ 241030 h 2270198"/>
              <a:gd name="connsiteX34" fmla="*/ 368198 w 2689652"/>
              <a:gd name="connsiteY34" fmla="*/ 79105 h 2270198"/>
              <a:gd name="connsiteX35" fmla="*/ 282473 w 2689652"/>
              <a:gd name="connsiteY35" fmla="*/ 2905 h 2270198"/>
              <a:gd name="connsiteX36" fmla="*/ 177698 w 2689652"/>
              <a:gd name="connsiteY36" fmla="*/ 21955 h 2270198"/>
              <a:gd name="connsiteX37" fmla="*/ 91973 w 2689652"/>
              <a:gd name="connsiteY37" fmla="*/ 79105 h 2270198"/>
              <a:gd name="connsiteX0" fmla="*/ 91973 w 2689652"/>
              <a:gd name="connsiteY0" fmla="*/ 79105 h 2227195"/>
              <a:gd name="connsiteX1" fmla="*/ 6248 w 2689652"/>
              <a:gd name="connsiteY1" fmla="*/ 279130 h 2227195"/>
              <a:gd name="connsiteX2" fmla="*/ 272948 w 2689652"/>
              <a:gd name="connsiteY2" fmla="*/ 355330 h 2227195"/>
              <a:gd name="connsiteX3" fmla="*/ 330098 w 2689652"/>
              <a:gd name="connsiteY3" fmla="*/ 460105 h 2227195"/>
              <a:gd name="connsiteX4" fmla="*/ 177698 w 2689652"/>
              <a:gd name="connsiteY4" fmla="*/ 774430 h 2227195"/>
              <a:gd name="connsiteX5" fmla="*/ 415823 w 2689652"/>
              <a:gd name="connsiteY5" fmla="*/ 879205 h 2227195"/>
              <a:gd name="connsiteX6" fmla="*/ 511073 w 2689652"/>
              <a:gd name="connsiteY6" fmla="*/ 679180 h 2227195"/>
              <a:gd name="connsiteX7" fmla="*/ 615848 w 2689652"/>
              <a:gd name="connsiteY7" fmla="*/ 745855 h 2227195"/>
              <a:gd name="connsiteX8" fmla="*/ 501548 w 2689652"/>
              <a:gd name="connsiteY8" fmla="*/ 964930 h 2227195"/>
              <a:gd name="connsiteX9" fmla="*/ 577748 w 2689652"/>
              <a:gd name="connsiteY9" fmla="*/ 1136380 h 2227195"/>
              <a:gd name="connsiteX10" fmla="*/ 730148 w 2689652"/>
              <a:gd name="connsiteY10" fmla="*/ 1117330 h 2227195"/>
              <a:gd name="connsiteX11" fmla="*/ 796823 w 2689652"/>
              <a:gd name="connsiteY11" fmla="*/ 917305 h 2227195"/>
              <a:gd name="connsiteX12" fmla="*/ 892073 w 2689652"/>
              <a:gd name="connsiteY12" fmla="*/ 1088755 h 2227195"/>
              <a:gd name="connsiteX13" fmla="*/ 1139725 w 2689652"/>
              <a:gd name="connsiteY13" fmla="*/ 1387264 h 2227195"/>
              <a:gd name="connsiteX14" fmla="*/ 996848 w 2689652"/>
              <a:gd name="connsiteY14" fmla="*/ 2098405 h 2227195"/>
              <a:gd name="connsiteX15" fmla="*/ 1254023 w 2689652"/>
              <a:gd name="connsiteY15" fmla="*/ 2155555 h 2227195"/>
              <a:gd name="connsiteX16" fmla="*/ 1473098 w 2689652"/>
              <a:gd name="connsiteY16" fmla="*/ 1336405 h 2227195"/>
              <a:gd name="connsiteX17" fmla="*/ 1501673 w 2689652"/>
              <a:gd name="connsiteY17" fmla="*/ 1117330 h 2227195"/>
              <a:gd name="connsiteX18" fmla="*/ 1901723 w 2689652"/>
              <a:gd name="connsiteY18" fmla="*/ 1250680 h 2227195"/>
              <a:gd name="connsiteX19" fmla="*/ 1977923 w 2689652"/>
              <a:gd name="connsiteY19" fmla="*/ 1155430 h 2227195"/>
              <a:gd name="connsiteX20" fmla="*/ 2054123 w 2689652"/>
              <a:gd name="connsiteY20" fmla="*/ 1060180 h 2227195"/>
              <a:gd name="connsiteX21" fmla="*/ 1787423 w 2689652"/>
              <a:gd name="connsiteY21" fmla="*/ 850630 h 2227195"/>
              <a:gd name="connsiteX22" fmla="*/ 2292250 w 2689652"/>
              <a:gd name="connsiteY22" fmla="*/ 844340 h 2227195"/>
              <a:gd name="connsiteX23" fmla="*/ 2673248 w 2689652"/>
              <a:gd name="connsiteY23" fmla="*/ 650605 h 2227195"/>
              <a:gd name="connsiteX24" fmla="*/ 2577998 w 2689652"/>
              <a:gd name="connsiteY24" fmla="*/ 517255 h 2227195"/>
              <a:gd name="connsiteX25" fmla="*/ 2197000 w 2689652"/>
              <a:gd name="connsiteY25" fmla="*/ 606215 h 2227195"/>
              <a:gd name="connsiteX26" fmla="*/ 1234973 w 2689652"/>
              <a:gd name="connsiteY26" fmla="*/ 555355 h 2227195"/>
              <a:gd name="connsiteX27" fmla="*/ 1292123 w 2689652"/>
              <a:gd name="connsiteY27" fmla="*/ 507730 h 2227195"/>
              <a:gd name="connsiteX28" fmla="*/ 1073048 w 2689652"/>
              <a:gd name="connsiteY28" fmla="*/ 355330 h 2227195"/>
              <a:gd name="connsiteX29" fmla="*/ 873023 w 2689652"/>
              <a:gd name="connsiteY29" fmla="*/ 355330 h 2227195"/>
              <a:gd name="connsiteX30" fmla="*/ 796823 w 2689652"/>
              <a:gd name="connsiteY30" fmla="*/ 336280 h 2227195"/>
              <a:gd name="connsiteX31" fmla="*/ 901598 w 2689652"/>
              <a:gd name="connsiteY31" fmla="*/ 326755 h 2227195"/>
              <a:gd name="connsiteX32" fmla="*/ 720623 w 2689652"/>
              <a:gd name="connsiteY32" fmla="*/ 212455 h 2227195"/>
              <a:gd name="connsiteX33" fmla="*/ 530123 w 2689652"/>
              <a:gd name="connsiteY33" fmla="*/ 241030 h 2227195"/>
              <a:gd name="connsiteX34" fmla="*/ 368198 w 2689652"/>
              <a:gd name="connsiteY34" fmla="*/ 79105 h 2227195"/>
              <a:gd name="connsiteX35" fmla="*/ 282473 w 2689652"/>
              <a:gd name="connsiteY35" fmla="*/ 2905 h 2227195"/>
              <a:gd name="connsiteX36" fmla="*/ 177698 w 2689652"/>
              <a:gd name="connsiteY36" fmla="*/ 21955 h 2227195"/>
              <a:gd name="connsiteX37" fmla="*/ 91973 w 2689652"/>
              <a:gd name="connsiteY37" fmla="*/ 79105 h 222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89652" h="2227195">
                <a:moveTo>
                  <a:pt x="91973" y="79105"/>
                </a:moveTo>
                <a:cubicBezTo>
                  <a:pt x="63398" y="121967"/>
                  <a:pt x="-23914" y="233093"/>
                  <a:pt x="6248" y="279130"/>
                </a:cubicBezTo>
                <a:cubicBezTo>
                  <a:pt x="36410" y="325167"/>
                  <a:pt x="218973" y="325168"/>
                  <a:pt x="272948" y="355330"/>
                </a:cubicBezTo>
                <a:cubicBezTo>
                  <a:pt x="326923" y="385493"/>
                  <a:pt x="345973" y="390255"/>
                  <a:pt x="330098" y="460105"/>
                </a:cubicBezTo>
                <a:cubicBezTo>
                  <a:pt x="314223" y="529955"/>
                  <a:pt x="163411" y="704580"/>
                  <a:pt x="177698" y="774430"/>
                </a:cubicBezTo>
                <a:cubicBezTo>
                  <a:pt x="191985" y="844280"/>
                  <a:pt x="360261" y="895080"/>
                  <a:pt x="415823" y="879205"/>
                </a:cubicBezTo>
                <a:cubicBezTo>
                  <a:pt x="471385" y="863330"/>
                  <a:pt x="477736" y="701405"/>
                  <a:pt x="511073" y="679180"/>
                </a:cubicBezTo>
                <a:cubicBezTo>
                  <a:pt x="544410" y="656955"/>
                  <a:pt x="617435" y="698230"/>
                  <a:pt x="615848" y="745855"/>
                </a:cubicBezTo>
                <a:cubicBezTo>
                  <a:pt x="614261" y="793480"/>
                  <a:pt x="507898" y="899843"/>
                  <a:pt x="501548" y="964930"/>
                </a:cubicBezTo>
                <a:cubicBezTo>
                  <a:pt x="495198" y="1030017"/>
                  <a:pt x="539648" y="1110980"/>
                  <a:pt x="577748" y="1136380"/>
                </a:cubicBezTo>
                <a:cubicBezTo>
                  <a:pt x="615848" y="1161780"/>
                  <a:pt x="693636" y="1153842"/>
                  <a:pt x="730148" y="1117330"/>
                </a:cubicBezTo>
                <a:cubicBezTo>
                  <a:pt x="766660" y="1080818"/>
                  <a:pt x="769836" y="922067"/>
                  <a:pt x="796823" y="917305"/>
                </a:cubicBezTo>
                <a:cubicBezTo>
                  <a:pt x="823810" y="912543"/>
                  <a:pt x="834923" y="1010429"/>
                  <a:pt x="892073" y="1088755"/>
                </a:cubicBezTo>
                <a:cubicBezTo>
                  <a:pt x="949223" y="1167082"/>
                  <a:pt x="1101625" y="1192001"/>
                  <a:pt x="1139725" y="1387264"/>
                </a:cubicBezTo>
                <a:cubicBezTo>
                  <a:pt x="1177825" y="1582527"/>
                  <a:pt x="977798" y="1970357"/>
                  <a:pt x="996848" y="2098405"/>
                </a:cubicBezTo>
                <a:cubicBezTo>
                  <a:pt x="1015898" y="2226453"/>
                  <a:pt x="1174648" y="2282555"/>
                  <a:pt x="1254023" y="2155555"/>
                </a:cubicBezTo>
                <a:cubicBezTo>
                  <a:pt x="1333398" y="2028555"/>
                  <a:pt x="1431823" y="1509442"/>
                  <a:pt x="1473098" y="1336405"/>
                </a:cubicBezTo>
                <a:cubicBezTo>
                  <a:pt x="1514373" y="1163368"/>
                  <a:pt x="1430236" y="1131618"/>
                  <a:pt x="1501673" y="1117330"/>
                </a:cubicBezTo>
                <a:cubicBezTo>
                  <a:pt x="1573111" y="1103043"/>
                  <a:pt x="1822348" y="1244330"/>
                  <a:pt x="1901723" y="1250680"/>
                </a:cubicBezTo>
                <a:cubicBezTo>
                  <a:pt x="1981098" y="1257030"/>
                  <a:pt x="1977923" y="1155430"/>
                  <a:pt x="1977923" y="1155430"/>
                </a:cubicBezTo>
                <a:cubicBezTo>
                  <a:pt x="2003323" y="1123680"/>
                  <a:pt x="2085873" y="1110980"/>
                  <a:pt x="2054123" y="1060180"/>
                </a:cubicBezTo>
                <a:cubicBezTo>
                  <a:pt x="2022373" y="1009380"/>
                  <a:pt x="1747735" y="886603"/>
                  <a:pt x="1787423" y="850630"/>
                </a:cubicBezTo>
                <a:cubicBezTo>
                  <a:pt x="1827111" y="814657"/>
                  <a:pt x="2144613" y="877677"/>
                  <a:pt x="2292250" y="844340"/>
                </a:cubicBezTo>
                <a:cubicBezTo>
                  <a:pt x="2439887" y="811003"/>
                  <a:pt x="2625623" y="705119"/>
                  <a:pt x="2673248" y="650605"/>
                </a:cubicBezTo>
                <a:cubicBezTo>
                  <a:pt x="2720873" y="596091"/>
                  <a:pt x="2657373" y="524653"/>
                  <a:pt x="2577998" y="517255"/>
                </a:cubicBezTo>
                <a:cubicBezTo>
                  <a:pt x="2498623" y="509857"/>
                  <a:pt x="2420837" y="599865"/>
                  <a:pt x="2197000" y="606215"/>
                </a:cubicBezTo>
                <a:cubicBezTo>
                  <a:pt x="1973163" y="612565"/>
                  <a:pt x="1385786" y="571769"/>
                  <a:pt x="1234973" y="555355"/>
                </a:cubicBezTo>
                <a:cubicBezTo>
                  <a:pt x="1084160" y="538941"/>
                  <a:pt x="1319111" y="541068"/>
                  <a:pt x="1292123" y="507730"/>
                </a:cubicBezTo>
                <a:cubicBezTo>
                  <a:pt x="1265136" y="474393"/>
                  <a:pt x="1142898" y="380730"/>
                  <a:pt x="1073048" y="355330"/>
                </a:cubicBezTo>
                <a:cubicBezTo>
                  <a:pt x="1003198" y="329930"/>
                  <a:pt x="919060" y="358505"/>
                  <a:pt x="873023" y="355330"/>
                </a:cubicBezTo>
                <a:cubicBezTo>
                  <a:pt x="826986" y="352155"/>
                  <a:pt x="792061" y="341042"/>
                  <a:pt x="796823" y="336280"/>
                </a:cubicBezTo>
                <a:cubicBezTo>
                  <a:pt x="801585" y="331518"/>
                  <a:pt x="914298" y="347392"/>
                  <a:pt x="901598" y="326755"/>
                </a:cubicBezTo>
                <a:cubicBezTo>
                  <a:pt x="888898" y="306118"/>
                  <a:pt x="782535" y="226742"/>
                  <a:pt x="720623" y="212455"/>
                </a:cubicBezTo>
                <a:cubicBezTo>
                  <a:pt x="658711" y="198168"/>
                  <a:pt x="588860" y="263255"/>
                  <a:pt x="530123" y="241030"/>
                </a:cubicBezTo>
                <a:cubicBezTo>
                  <a:pt x="471386" y="218805"/>
                  <a:pt x="409473" y="118792"/>
                  <a:pt x="368198" y="79105"/>
                </a:cubicBezTo>
                <a:cubicBezTo>
                  <a:pt x="326923" y="39418"/>
                  <a:pt x="314223" y="12430"/>
                  <a:pt x="282473" y="2905"/>
                </a:cubicBezTo>
                <a:cubicBezTo>
                  <a:pt x="250723" y="-6620"/>
                  <a:pt x="201511" y="9255"/>
                  <a:pt x="177698" y="21955"/>
                </a:cubicBezTo>
                <a:cubicBezTo>
                  <a:pt x="153886" y="34655"/>
                  <a:pt x="120548" y="36243"/>
                  <a:pt x="91973" y="79105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 rot="21047898">
            <a:off x="2611975" y="2339147"/>
            <a:ext cx="2995645" cy="2147512"/>
          </a:xfrm>
          <a:custGeom>
            <a:avLst/>
            <a:gdLst>
              <a:gd name="connsiteX0" fmla="*/ 39526 w 2943198"/>
              <a:gd name="connsiteY0" fmla="*/ 79105 h 2147512"/>
              <a:gd name="connsiteX1" fmla="*/ 10951 w 2943198"/>
              <a:gd name="connsiteY1" fmla="*/ 355330 h 2147512"/>
              <a:gd name="connsiteX2" fmla="*/ 220501 w 2943198"/>
              <a:gd name="connsiteY2" fmla="*/ 355330 h 2147512"/>
              <a:gd name="connsiteX3" fmla="*/ 277651 w 2943198"/>
              <a:gd name="connsiteY3" fmla="*/ 460105 h 2147512"/>
              <a:gd name="connsiteX4" fmla="*/ 125251 w 2943198"/>
              <a:gd name="connsiteY4" fmla="*/ 774430 h 2147512"/>
              <a:gd name="connsiteX5" fmla="*/ 363376 w 2943198"/>
              <a:gd name="connsiteY5" fmla="*/ 879205 h 2147512"/>
              <a:gd name="connsiteX6" fmla="*/ 439576 w 2943198"/>
              <a:gd name="connsiteY6" fmla="*/ 650605 h 2147512"/>
              <a:gd name="connsiteX7" fmla="*/ 563401 w 2943198"/>
              <a:gd name="connsiteY7" fmla="*/ 745855 h 2147512"/>
              <a:gd name="connsiteX8" fmla="*/ 449101 w 2943198"/>
              <a:gd name="connsiteY8" fmla="*/ 964930 h 2147512"/>
              <a:gd name="connsiteX9" fmla="*/ 525301 w 2943198"/>
              <a:gd name="connsiteY9" fmla="*/ 1136380 h 2147512"/>
              <a:gd name="connsiteX10" fmla="*/ 677701 w 2943198"/>
              <a:gd name="connsiteY10" fmla="*/ 1117330 h 2147512"/>
              <a:gd name="connsiteX11" fmla="*/ 744376 w 2943198"/>
              <a:gd name="connsiteY11" fmla="*/ 917305 h 2147512"/>
              <a:gd name="connsiteX12" fmla="*/ 839626 w 2943198"/>
              <a:gd name="connsiteY12" fmla="*/ 1088755 h 2147512"/>
              <a:gd name="connsiteX13" fmla="*/ 1277776 w 2943198"/>
              <a:gd name="connsiteY13" fmla="*/ 1736455 h 2147512"/>
              <a:gd name="connsiteX14" fmla="*/ 1725451 w 2943198"/>
              <a:gd name="connsiteY14" fmla="*/ 2126980 h 2147512"/>
              <a:gd name="connsiteX15" fmla="*/ 1887376 w 2943198"/>
              <a:gd name="connsiteY15" fmla="*/ 2012680 h 2147512"/>
              <a:gd name="connsiteX16" fmla="*/ 1420651 w 2943198"/>
              <a:gd name="connsiteY16" fmla="*/ 1336405 h 2147512"/>
              <a:gd name="connsiteX17" fmla="*/ 1449226 w 2943198"/>
              <a:gd name="connsiteY17" fmla="*/ 1117330 h 2147512"/>
              <a:gd name="connsiteX18" fmla="*/ 1849276 w 2943198"/>
              <a:gd name="connsiteY18" fmla="*/ 1250680 h 2147512"/>
              <a:gd name="connsiteX19" fmla="*/ 1925476 w 2943198"/>
              <a:gd name="connsiteY19" fmla="*/ 1155430 h 2147512"/>
              <a:gd name="connsiteX20" fmla="*/ 2001676 w 2943198"/>
              <a:gd name="connsiteY20" fmla="*/ 1060180 h 2147512"/>
              <a:gd name="connsiteX21" fmla="*/ 1734976 w 2943198"/>
              <a:gd name="connsiteY21" fmla="*/ 850630 h 2147512"/>
              <a:gd name="connsiteX22" fmla="*/ 2792251 w 2943198"/>
              <a:gd name="connsiteY22" fmla="*/ 1107805 h 2147512"/>
              <a:gd name="connsiteX23" fmla="*/ 2763676 w 2943198"/>
              <a:gd name="connsiteY23" fmla="*/ 1031605 h 2147512"/>
              <a:gd name="connsiteX24" fmla="*/ 1182526 w 2943198"/>
              <a:gd name="connsiteY24" fmla="*/ 555355 h 2147512"/>
              <a:gd name="connsiteX25" fmla="*/ 1239676 w 2943198"/>
              <a:gd name="connsiteY25" fmla="*/ 507730 h 2147512"/>
              <a:gd name="connsiteX26" fmla="*/ 1020601 w 2943198"/>
              <a:gd name="connsiteY26" fmla="*/ 355330 h 2147512"/>
              <a:gd name="connsiteX27" fmla="*/ 820576 w 2943198"/>
              <a:gd name="connsiteY27" fmla="*/ 355330 h 2147512"/>
              <a:gd name="connsiteX28" fmla="*/ 744376 w 2943198"/>
              <a:gd name="connsiteY28" fmla="*/ 336280 h 2147512"/>
              <a:gd name="connsiteX29" fmla="*/ 849151 w 2943198"/>
              <a:gd name="connsiteY29" fmla="*/ 326755 h 2147512"/>
              <a:gd name="connsiteX30" fmla="*/ 668176 w 2943198"/>
              <a:gd name="connsiteY30" fmla="*/ 212455 h 2147512"/>
              <a:gd name="connsiteX31" fmla="*/ 477676 w 2943198"/>
              <a:gd name="connsiteY31" fmla="*/ 241030 h 2147512"/>
              <a:gd name="connsiteX32" fmla="*/ 315751 w 2943198"/>
              <a:gd name="connsiteY32" fmla="*/ 79105 h 2147512"/>
              <a:gd name="connsiteX33" fmla="*/ 230026 w 2943198"/>
              <a:gd name="connsiteY33" fmla="*/ 2905 h 2147512"/>
              <a:gd name="connsiteX34" fmla="*/ 125251 w 2943198"/>
              <a:gd name="connsiteY34" fmla="*/ 21955 h 2147512"/>
              <a:gd name="connsiteX35" fmla="*/ 39526 w 2943198"/>
              <a:gd name="connsiteY35" fmla="*/ 79105 h 2147512"/>
              <a:gd name="connsiteX0" fmla="*/ 91973 w 2995645"/>
              <a:gd name="connsiteY0" fmla="*/ 79105 h 2147512"/>
              <a:gd name="connsiteX1" fmla="*/ 6248 w 2995645"/>
              <a:gd name="connsiteY1" fmla="*/ 279130 h 2147512"/>
              <a:gd name="connsiteX2" fmla="*/ 272948 w 2995645"/>
              <a:gd name="connsiteY2" fmla="*/ 355330 h 2147512"/>
              <a:gd name="connsiteX3" fmla="*/ 330098 w 2995645"/>
              <a:gd name="connsiteY3" fmla="*/ 460105 h 2147512"/>
              <a:gd name="connsiteX4" fmla="*/ 177698 w 2995645"/>
              <a:gd name="connsiteY4" fmla="*/ 774430 h 2147512"/>
              <a:gd name="connsiteX5" fmla="*/ 415823 w 2995645"/>
              <a:gd name="connsiteY5" fmla="*/ 879205 h 2147512"/>
              <a:gd name="connsiteX6" fmla="*/ 492023 w 2995645"/>
              <a:gd name="connsiteY6" fmla="*/ 650605 h 2147512"/>
              <a:gd name="connsiteX7" fmla="*/ 615848 w 2995645"/>
              <a:gd name="connsiteY7" fmla="*/ 745855 h 2147512"/>
              <a:gd name="connsiteX8" fmla="*/ 501548 w 2995645"/>
              <a:gd name="connsiteY8" fmla="*/ 964930 h 2147512"/>
              <a:gd name="connsiteX9" fmla="*/ 577748 w 2995645"/>
              <a:gd name="connsiteY9" fmla="*/ 1136380 h 2147512"/>
              <a:gd name="connsiteX10" fmla="*/ 730148 w 2995645"/>
              <a:gd name="connsiteY10" fmla="*/ 1117330 h 2147512"/>
              <a:gd name="connsiteX11" fmla="*/ 796823 w 2995645"/>
              <a:gd name="connsiteY11" fmla="*/ 917305 h 2147512"/>
              <a:gd name="connsiteX12" fmla="*/ 892073 w 2995645"/>
              <a:gd name="connsiteY12" fmla="*/ 1088755 h 2147512"/>
              <a:gd name="connsiteX13" fmla="*/ 1330223 w 2995645"/>
              <a:gd name="connsiteY13" fmla="*/ 1736455 h 2147512"/>
              <a:gd name="connsiteX14" fmla="*/ 1777898 w 2995645"/>
              <a:gd name="connsiteY14" fmla="*/ 2126980 h 2147512"/>
              <a:gd name="connsiteX15" fmla="*/ 1939823 w 2995645"/>
              <a:gd name="connsiteY15" fmla="*/ 2012680 h 2147512"/>
              <a:gd name="connsiteX16" fmla="*/ 1473098 w 2995645"/>
              <a:gd name="connsiteY16" fmla="*/ 1336405 h 2147512"/>
              <a:gd name="connsiteX17" fmla="*/ 1501673 w 2995645"/>
              <a:gd name="connsiteY17" fmla="*/ 1117330 h 2147512"/>
              <a:gd name="connsiteX18" fmla="*/ 1901723 w 2995645"/>
              <a:gd name="connsiteY18" fmla="*/ 1250680 h 2147512"/>
              <a:gd name="connsiteX19" fmla="*/ 1977923 w 2995645"/>
              <a:gd name="connsiteY19" fmla="*/ 1155430 h 2147512"/>
              <a:gd name="connsiteX20" fmla="*/ 2054123 w 2995645"/>
              <a:gd name="connsiteY20" fmla="*/ 1060180 h 2147512"/>
              <a:gd name="connsiteX21" fmla="*/ 1787423 w 2995645"/>
              <a:gd name="connsiteY21" fmla="*/ 850630 h 2147512"/>
              <a:gd name="connsiteX22" fmla="*/ 2844698 w 2995645"/>
              <a:gd name="connsiteY22" fmla="*/ 1107805 h 2147512"/>
              <a:gd name="connsiteX23" fmla="*/ 2816123 w 2995645"/>
              <a:gd name="connsiteY23" fmla="*/ 1031605 h 2147512"/>
              <a:gd name="connsiteX24" fmla="*/ 1234973 w 2995645"/>
              <a:gd name="connsiteY24" fmla="*/ 555355 h 2147512"/>
              <a:gd name="connsiteX25" fmla="*/ 1292123 w 2995645"/>
              <a:gd name="connsiteY25" fmla="*/ 507730 h 2147512"/>
              <a:gd name="connsiteX26" fmla="*/ 1073048 w 2995645"/>
              <a:gd name="connsiteY26" fmla="*/ 355330 h 2147512"/>
              <a:gd name="connsiteX27" fmla="*/ 873023 w 2995645"/>
              <a:gd name="connsiteY27" fmla="*/ 355330 h 2147512"/>
              <a:gd name="connsiteX28" fmla="*/ 796823 w 2995645"/>
              <a:gd name="connsiteY28" fmla="*/ 336280 h 2147512"/>
              <a:gd name="connsiteX29" fmla="*/ 901598 w 2995645"/>
              <a:gd name="connsiteY29" fmla="*/ 326755 h 2147512"/>
              <a:gd name="connsiteX30" fmla="*/ 720623 w 2995645"/>
              <a:gd name="connsiteY30" fmla="*/ 212455 h 2147512"/>
              <a:gd name="connsiteX31" fmla="*/ 530123 w 2995645"/>
              <a:gd name="connsiteY31" fmla="*/ 241030 h 2147512"/>
              <a:gd name="connsiteX32" fmla="*/ 368198 w 2995645"/>
              <a:gd name="connsiteY32" fmla="*/ 79105 h 2147512"/>
              <a:gd name="connsiteX33" fmla="*/ 282473 w 2995645"/>
              <a:gd name="connsiteY33" fmla="*/ 2905 h 2147512"/>
              <a:gd name="connsiteX34" fmla="*/ 177698 w 2995645"/>
              <a:gd name="connsiteY34" fmla="*/ 21955 h 2147512"/>
              <a:gd name="connsiteX35" fmla="*/ 91973 w 2995645"/>
              <a:gd name="connsiteY35" fmla="*/ 79105 h 2147512"/>
              <a:gd name="connsiteX0" fmla="*/ 91973 w 2995645"/>
              <a:gd name="connsiteY0" fmla="*/ 79105 h 2147512"/>
              <a:gd name="connsiteX1" fmla="*/ 6248 w 2995645"/>
              <a:gd name="connsiteY1" fmla="*/ 279130 h 2147512"/>
              <a:gd name="connsiteX2" fmla="*/ 272948 w 2995645"/>
              <a:gd name="connsiteY2" fmla="*/ 355330 h 2147512"/>
              <a:gd name="connsiteX3" fmla="*/ 330098 w 2995645"/>
              <a:gd name="connsiteY3" fmla="*/ 460105 h 2147512"/>
              <a:gd name="connsiteX4" fmla="*/ 177698 w 2995645"/>
              <a:gd name="connsiteY4" fmla="*/ 774430 h 2147512"/>
              <a:gd name="connsiteX5" fmla="*/ 415823 w 2995645"/>
              <a:gd name="connsiteY5" fmla="*/ 879205 h 2147512"/>
              <a:gd name="connsiteX6" fmla="*/ 511073 w 2995645"/>
              <a:gd name="connsiteY6" fmla="*/ 679180 h 2147512"/>
              <a:gd name="connsiteX7" fmla="*/ 615848 w 2995645"/>
              <a:gd name="connsiteY7" fmla="*/ 745855 h 2147512"/>
              <a:gd name="connsiteX8" fmla="*/ 501548 w 2995645"/>
              <a:gd name="connsiteY8" fmla="*/ 964930 h 2147512"/>
              <a:gd name="connsiteX9" fmla="*/ 577748 w 2995645"/>
              <a:gd name="connsiteY9" fmla="*/ 1136380 h 2147512"/>
              <a:gd name="connsiteX10" fmla="*/ 730148 w 2995645"/>
              <a:gd name="connsiteY10" fmla="*/ 1117330 h 2147512"/>
              <a:gd name="connsiteX11" fmla="*/ 796823 w 2995645"/>
              <a:gd name="connsiteY11" fmla="*/ 917305 h 2147512"/>
              <a:gd name="connsiteX12" fmla="*/ 892073 w 2995645"/>
              <a:gd name="connsiteY12" fmla="*/ 1088755 h 2147512"/>
              <a:gd name="connsiteX13" fmla="*/ 1330223 w 2995645"/>
              <a:gd name="connsiteY13" fmla="*/ 1736455 h 2147512"/>
              <a:gd name="connsiteX14" fmla="*/ 1777898 w 2995645"/>
              <a:gd name="connsiteY14" fmla="*/ 2126980 h 2147512"/>
              <a:gd name="connsiteX15" fmla="*/ 1939823 w 2995645"/>
              <a:gd name="connsiteY15" fmla="*/ 2012680 h 2147512"/>
              <a:gd name="connsiteX16" fmla="*/ 1473098 w 2995645"/>
              <a:gd name="connsiteY16" fmla="*/ 1336405 h 2147512"/>
              <a:gd name="connsiteX17" fmla="*/ 1501673 w 2995645"/>
              <a:gd name="connsiteY17" fmla="*/ 1117330 h 2147512"/>
              <a:gd name="connsiteX18" fmla="*/ 1901723 w 2995645"/>
              <a:gd name="connsiteY18" fmla="*/ 1250680 h 2147512"/>
              <a:gd name="connsiteX19" fmla="*/ 1977923 w 2995645"/>
              <a:gd name="connsiteY19" fmla="*/ 1155430 h 2147512"/>
              <a:gd name="connsiteX20" fmla="*/ 2054123 w 2995645"/>
              <a:gd name="connsiteY20" fmla="*/ 1060180 h 2147512"/>
              <a:gd name="connsiteX21" fmla="*/ 1787423 w 2995645"/>
              <a:gd name="connsiteY21" fmla="*/ 850630 h 2147512"/>
              <a:gd name="connsiteX22" fmla="*/ 2844698 w 2995645"/>
              <a:gd name="connsiteY22" fmla="*/ 1107805 h 2147512"/>
              <a:gd name="connsiteX23" fmla="*/ 2816123 w 2995645"/>
              <a:gd name="connsiteY23" fmla="*/ 1031605 h 2147512"/>
              <a:gd name="connsiteX24" fmla="*/ 1234973 w 2995645"/>
              <a:gd name="connsiteY24" fmla="*/ 555355 h 2147512"/>
              <a:gd name="connsiteX25" fmla="*/ 1292123 w 2995645"/>
              <a:gd name="connsiteY25" fmla="*/ 507730 h 2147512"/>
              <a:gd name="connsiteX26" fmla="*/ 1073048 w 2995645"/>
              <a:gd name="connsiteY26" fmla="*/ 355330 h 2147512"/>
              <a:gd name="connsiteX27" fmla="*/ 873023 w 2995645"/>
              <a:gd name="connsiteY27" fmla="*/ 355330 h 2147512"/>
              <a:gd name="connsiteX28" fmla="*/ 796823 w 2995645"/>
              <a:gd name="connsiteY28" fmla="*/ 336280 h 2147512"/>
              <a:gd name="connsiteX29" fmla="*/ 901598 w 2995645"/>
              <a:gd name="connsiteY29" fmla="*/ 326755 h 2147512"/>
              <a:gd name="connsiteX30" fmla="*/ 720623 w 2995645"/>
              <a:gd name="connsiteY30" fmla="*/ 212455 h 2147512"/>
              <a:gd name="connsiteX31" fmla="*/ 530123 w 2995645"/>
              <a:gd name="connsiteY31" fmla="*/ 241030 h 2147512"/>
              <a:gd name="connsiteX32" fmla="*/ 368198 w 2995645"/>
              <a:gd name="connsiteY32" fmla="*/ 79105 h 2147512"/>
              <a:gd name="connsiteX33" fmla="*/ 282473 w 2995645"/>
              <a:gd name="connsiteY33" fmla="*/ 2905 h 2147512"/>
              <a:gd name="connsiteX34" fmla="*/ 177698 w 2995645"/>
              <a:gd name="connsiteY34" fmla="*/ 21955 h 2147512"/>
              <a:gd name="connsiteX35" fmla="*/ 91973 w 2995645"/>
              <a:gd name="connsiteY35" fmla="*/ 79105 h 214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95645" h="2147512">
                <a:moveTo>
                  <a:pt x="91973" y="79105"/>
                </a:moveTo>
                <a:cubicBezTo>
                  <a:pt x="63398" y="121967"/>
                  <a:pt x="-23914" y="233093"/>
                  <a:pt x="6248" y="279130"/>
                </a:cubicBezTo>
                <a:cubicBezTo>
                  <a:pt x="36410" y="325167"/>
                  <a:pt x="218973" y="325168"/>
                  <a:pt x="272948" y="355330"/>
                </a:cubicBezTo>
                <a:cubicBezTo>
                  <a:pt x="326923" y="385493"/>
                  <a:pt x="345973" y="390255"/>
                  <a:pt x="330098" y="460105"/>
                </a:cubicBezTo>
                <a:cubicBezTo>
                  <a:pt x="314223" y="529955"/>
                  <a:pt x="163411" y="704580"/>
                  <a:pt x="177698" y="774430"/>
                </a:cubicBezTo>
                <a:cubicBezTo>
                  <a:pt x="191985" y="844280"/>
                  <a:pt x="360261" y="895080"/>
                  <a:pt x="415823" y="879205"/>
                </a:cubicBezTo>
                <a:cubicBezTo>
                  <a:pt x="471385" y="863330"/>
                  <a:pt x="477736" y="701405"/>
                  <a:pt x="511073" y="679180"/>
                </a:cubicBezTo>
                <a:cubicBezTo>
                  <a:pt x="544410" y="656955"/>
                  <a:pt x="617435" y="698230"/>
                  <a:pt x="615848" y="745855"/>
                </a:cubicBezTo>
                <a:cubicBezTo>
                  <a:pt x="614261" y="793480"/>
                  <a:pt x="507898" y="899843"/>
                  <a:pt x="501548" y="964930"/>
                </a:cubicBezTo>
                <a:cubicBezTo>
                  <a:pt x="495198" y="1030017"/>
                  <a:pt x="539648" y="1110980"/>
                  <a:pt x="577748" y="1136380"/>
                </a:cubicBezTo>
                <a:cubicBezTo>
                  <a:pt x="615848" y="1161780"/>
                  <a:pt x="693636" y="1153842"/>
                  <a:pt x="730148" y="1117330"/>
                </a:cubicBezTo>
                <a:cubicBezTo>
                  <a:pt x="766660" y="1080818"/>
                  <a:pt x="769836" y="922067"/>
                  <a:pt x="796823" y="917305"/>
                </a:cubicBezTo>
                <a:cubicBezTo>
                  <a:pt x="823810" y="912543"/>
                  <a:pt x="803173" y="952230"/>
                  <a:pt x="892073" y="1088755"/>
                </a:cubicBezTo>
                <a:cubicBezTo>
                  <a:pt x="980973" y="1225280"/>
                  <a:pt x="1182586" y="1563418"/>
                  <a:pt x="1330223" y="1736455"/>
                </a:cubicBezTo>
                <a:cubicBezTo>
                  <a:pt x="1477860" y="1909492"/>
                  <a:pt x="1676298" y="2080943"/>
                  <a:pt x="1777898" y="2126980"/>
                </a:cubicBezTo>
                <a:cubicBezTo>
                  <a:pt x="1879498" y="2173017"/>
                  <a:pt x="1990623" y="2144443"/>
                  <a:pt x="1939823" y="2012680"/>
                </a:cubicBezTo>
                <a:cubicBezTo>
                  <a:pt x="1889023" y="1880917"/>
                  <a:pt x="1546123" y="1485630"/>
                  <a:pt x="1473098" y="1336405"/>
                </a:cubicBezTo>
                <a:cubicBezTo>
                  <a:pt x="1400073" y="1187180"/>
                  <a:pt x="1430236" y="1131618"/>
                  <a:pt x="1501673" y="1117330"/>
                </a:cubicBezTo>
                <a:cubicBezTo>
                  <a:pt x="1573111" y="1103043"/>
                  <a:pt x="1822348" y="1244330"/>
                  <a:pt x="1901723" y="1250680"/>
                </a:cubicBezTo>
                <a:cubicBezTo>
                  <a:pt x="1981098" y="1257030"/>
                  <a:pt x="1977923" y="1155430"/>
                  <a:pt x="1977923" y="1155430"/>
                </a:cubicBezTo>
                <a:cubicBezTo>
                  <a:pt x="2003323" y="1123680"/>
                  <a:pt x="2085873" y="1110980"/>
                  <a:pt x="2054123" y="1060180"/>
                </a:cubicBezTo>
                <a:cubicBezTo>
                  <a:pt x="2022373" y="1009380"/>
                  <a:pt x="1655661" y="842693"/>
                  <a:pt x="1787423" y="850630"/>
                </a:cubicBezTo>
                <a:cubicBezTo>
                  <a:pt x="1919186" y="858568"/>
                  <a:pt x="2673248" y="1077643"/>
                  <a:pt x="2844698" y="1107805"/>
                </a:cubicBezTo>
                <a:cubicBezTo>
                  <a:pt x="3016148" y="1137967"/>
                  <a:pt x="3084410" y="1123680"/>
                  <a:pt x="2816123" y="1031605"/>
                </a:cubicBezTo>
                <a:cubicBezTo>
                  <a:pt x="2547836" y="939530"/>
                  <a:pt x="1488973" y="642667"/>
                  <a:pt x="1234973" y="555355"/>
                </a:cubicBezTo>
                <a:cubicBezTo>
                  <a:pt x="980973" y="468043"/>
                  <a:pt x="1319111" y="541068"/>
                  <a:pt x="1292123" y="507730"/>
                </a:cubicBezTo>
                <a:cubicBezTo>
                  <a:pt x="1265136" y="474393"/>
                  <a:pt x="1142898" y="380730"/>
                  <a:pt x="1073048" y="355330"/>
                </a:cubicBezTo>
                <a:cubicBezTo>
                  <a:pt x="1003198" y="329930"/>
                  <a:pt x="919060" y="358505"/>
                  <a:pt x="873023" y="355330"/>
                </a:cubicBezTo>
                <a:cubicBezTo>
                  <a:pt x="826986" y="352155"/>
                  <a:pt x="792061" y="341042"/>
                  <a:pt x="796823" y="336280"/>
                </a:cubicBezTo>
                <a:cubicBezTo>
                  <a:pt x="801585" y="331518"/>
                  <a:pt x="914298" y="347392"/>
                  <a:pt x="901598" y="326755"/>
                </a:cubicBezTo>
                <a:cubicBezTo>
                  <a:pt x="888898" y="306118"/>
                  <a:pt x="782535" y="226742"/>
                  <a:pt x="720623" y="212455"/>
                </a:cubicBezTo>
                <a:cubicBezTo>
                  <a:pt x="658711" y="198168"/>
                  <a:pt x="588860" y="263255"/>
                  <a:pt x="530123" y="241030"/>
                </a:cubicBezTo>
                <a:cubicBezTo>
                  <a:pt x="471386" y="218805"/>
                  <a:pt x="409473" y="118792"/>
                  <a:pt x="368198" y="79105"/>
                </a:cubicBezTo>
                <a:cubicBezTo>
                  <a:pt x="326923" y="39418"/>
                  <a:pt x="314223" y="12430"/>
                  <a:pt x="282473" y="2905"/>
                </a:cubicBezTo>
                <a:cubicBezTo>
                  <a:pt x="250723" y="-6620"/>
                  <a:pt x="201511" y="9255"/>
                  <a:pt x="177698" y="21955"/>
                </a:cubicBezTo>
                <a:cubicBezTo>
                  <a:pt x="153886" y="34655"/>
                  <a:pt x="120548" y="36243"/>
                  <a:pt x="91973" y="7910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1016777" y="1470357"/>
            <a:ext cx="2995645" cy="2147512"/>
          </a:xfrm>
          <a:custGeom>
            <a:avLst/>
            <a:gdLst>
              <a:gd name="connsiteX0" fmla="*/ 39526 w 2943198"/>
              <a:gd name="connsiteY0" fmla="*/ 79105 h 2147512"/>
              <a:gd name="connsiteX1" fmla="*/ 10951 w 2943198"/>
              <a:gd name="connsiteY1" fmla="*/ 355330 h 2147512"/>
              <a:gd name="connsiteX2" fmla="*/ 220501 w 2943198"/>
              <a:gd name="connsiteY2" fmla="*/ 355330 h 2147512"/>
              <a:gd name="connsiteX3" fmla="*/ 277651 w 2943198"/>
              <a:gd name="connsiteY3" fmla="*/ 460105 h 2147512"/>
              <a:gd name="connsiteX4" fmla="*/ 125251 w 2943198"/>
              <a:gd name="connsiteY4" fmla="*/ 774430 h 2147512"/>
              <a:gd name="connsiteX5" fmla="*/ 363376 w 2943198"/>
              <a:gd name="connsiteY5" fmla="*/ 879205 h 2147512"/>
              <a:gd name="connsiteX6" fmla="*/ 439576 w 2943198"/>
              <a:gd name="connsiteY6" fmla="*/ 650605 h 2147512"/>
              <a:gd name="connsiteX7" fmla="*/ 563401 w 2943198"/>
              <a:gd name="connsiteY7" fmla="*/ 745855 h 2147512"/>
              <a:gd name="connsiteX8" fmla="*/ 449101 w 2943198"/>
              <a:gd name="connsiteY8" fmla="*/ 964930 h 2147512"/>
              <a:gd name="connsiteX9" fmla="*/ 525301 w 2943198"/>
              <a:gd name="connsiteY9" fmla="*/ 1136380 h 2147512"/>
              <a:gd name="connsiteX10" fmla="*/ 677701 w 2943198"/>
              <a:gd name="connsiteY10" fmla="*/ 1117330 h 2147512"/>
              <a:gd name="connsiteX11" fmla="*/ 744376 w 2943198"/>
              <a:gd name="connsiteY11" fmla="*/ 917305 h 2147512"/>
              <a:gd name="connsiteX12" fmla="*/ 839626 w 2943198"/>
              <a:gd name="connsiteY12" fmla="*/ 1088755 h 2147512"/>
              <a:gd name="connsiteX13" fmla="*/ 1277776 w 2943198"/>
              <a:gd name="connsiteY13" fmla="*/ 1736455 h 2147512"/>
              <a:gd name="connsiteX14" fmla="*/ 1725451 w 2943198"/>
              <a:gd name="connsiteY14" fmla="*/ 2126980 h 2147512"/>
              <a:gd name="connsiteX15" fmla="*/ 1887376 w 2943198"/>
              <a:gd name="connsiteY15" fmla="*/ 2012680 h 2147512"/>
              <a:gd name="connsiteX16" fmla="*/ 1420651 w 2943198"/>
              <a:gd name="connsiteY16" fmla="*/ 1336405 h 2147512"/>
              <a:gd name="connsiteX17" fmla="*/ 1449226 w 2943198"/>
              <a:gd name="connsiteY17" fmla="*/ 1117330 h 2147512"/>
              <a:gd name="connsiteX18" fmla="*/ 1849276 w 2943198"/>
              <a:gd name="connsiteY18" fmla="*/ 1250680 h 2147512"/>
              <a:gd name="connsiteX19" fmla="*/ 1925476 w 2943198"/>
              <a:gd name="connsiteY19" fmla="*/ 1155430 h 2147512"/>
              <a:gd name="connsiteX20" fmla="*/ 2001676 w 2943198"/>
              <a:gd name="connsiteY20" fmla="*/ 1060180 h 2147512"/>
              <a:gd name="connsiteX21" fmla="*/ 1734976 w 2943198"/>
              <a:gd name="connsiteY21" fmla="*/ 850630 h 2147512"/>
              <a:gd name="connsiteX22" fmla="*/ 2792251 w 2943198"/>
              <a:gd name="connsiteY22" fmla="*/ 1107805 h 2147512"/>
              <a:gd name="connsiteX23" fmla="*/ 2763676 w 2943198"/>
              <a:gd name="connsiteY23" fmla="*/ 1031605 h 2147512"/>
              <a:gd name="connsiteX24" fmla="*/ 1182526 w 2943198"/>
              <a:gd name="connsiteY24" fmla="*/ 555355 h 2147512"/>
              <a:gd name="connsiteX25" fmla="*/ 1239676 w 2943198"/>
              <a:gd name="connsiteY25" fmla="*/ 507730 h 2147512"/>
              <a:gd name="connsiteX26" fmla="*/ 1020601 w 2943198"/>
              <a:gd name="connsiteY26" fmla="*/ 355330 h 2147512"/>
              <a:gd name="connsiteX27" fmla="*/ 820576 w 2943198"/>
              <a:gd name="connsiteY27" fmla="*/ 355330 h 2147512"/>
              <a:gd name="connsiteX28" fmla="*/ 744376 w 2943198"/>
              <a:gd name="connsiteY28" fmla="*/ 336280 h 2147512"/>
              <a:gd name="connsiteX29" fmla="*/ 849151 w 2943198"/>
              <a:gd name="connsiteY29" fmla="*/ 326755 h 2147512"/>
              <a:gd name="connsiteX30" fmla="*/ 668176 w 2943198"/>
              <a:gd name="connsiteY30" fmla="*/ 212455 h 2147512"/>
              <a:gd name="connsiteX31" fmla="*/ 477676 w 2943198"/>
              <a:gd name="connsiteY31" fmla="*/ 241030 h 2147512"/>
              <a:gd name="connsiteX32" fmla="*/ 315751 w 2943198"/>
              <a:gd name="connsiteY32" fmla="*/ 79105 h 2147512"/>
              <a:gd name="connsiteX33" fmla="*/ 230026 w 2943198"/>
              <a:gd name="connsiteY33" fmla="*/ 2905 h 2147512"/>
              <a:gd name="connsiteX34" fmla="*/ 125251 w 2943198"/>
              <a:gd name="connsiteY34" fmla="*/ 21955 h 2147512"/>
              <a:gd name="connsiteX35" fmla="*/ 39526 w 2943198"/>
              <a:gd name="connsiteY35" fmla="*/ 79105 h 2147512"/>
              <a:gd name="connsiteX0" fmla="*/ 91973 w 2995645"/>
              <a:gd name="connsiteY0" fmla="*/ 79105 h 2147512"/>
              <a:gd name="connsiteX1" fmla="*/ 6248 w 2995645"/>
              <a:gd name="connsiteY1" fmla="*/ 279130 h 2147512"/>
              <a:gd name="connsiteX2" fmla="*/ 272948 w 2995645"/>
              <a:gd name="connsiteY2" fmla="*/ 355330 h 2147512"/>
              <a:gd name="connsiteX3" fmla="*/ 330098 w 2995645"/>
              <a:gd name="connsiteY3" fmla="*/ 460105 h 2147512"/>
              <a:gd name="connsiteX4" fmla="*/ 177698 w 2995645"/>
              <a:gd name="connsiteY4" fmla="*/ 774430 h 2147512"/>
              <a:gd name="connsiteX5" fmla="*/ 415823 w 2995645"/>
              <a:gd name="connsiteY5" fmla="*/ 879205 h 2147512"/>
              <a:gd name="connsiteX6" fmla="*/ 492023 w 2995645"/>
              <a:gd name="connsiteY6" fmla="*/ 650605 h 2147512"/>
              <a:gd name="connsiteX7" fmla="*/ 615848 w 2995645"/>
              <a:gd name="connsiteY7" fmla="*/ 745855 h 2147512"/>
              <a:gd name="connsiteX8" fmla="*/ 501548 w 2995645"/>
              <a:gd name="connsiteY8" fmla="*/ 964930 h 2147512"/>
              <a:gd name="connsiteX9" fmla="*/ 577748 w 2995645"/>
              <a:gd name="connsiteY9" fmla="*/ 1136380 h 2147512"/>
              <a:gd name="connsiteX10" fmla="*/ 730148 w 2995645"/>
              <a:gd name="connsiteY10" fmla="*/ 1117330 h 2147512"/>
              <a:gd name="connsiteX11" fmla="*/ 796823 w 2995645"/>
              <a:gd name="connsiteY11" fmla="*/ 917305 h 2147512"/>
              <a:gd name="connsiteX12" fmla="*/ 892073 w 2995645"/>
              <a:gd name="connsiteY12" fmla="*/ 1088755 h 2147512"/>
              <a:gd name="connsiteX13" fmla="*/ 1330223 w 2995645"/>
              <a:gd name="connsiteY13" fmla="*/ 1736455 h 2147512"/>
              <a:gd name="connsiteX14" fmla="*/ 1777898 w 2995645"/>
              <a:gd name="connsiteY14" fmla="*/ 2126980 h 2147512"/>
              <a:gd name="connsiteX15" fmla="*/ 1939823 w 2995645"/>
              <a:gd name="connsiteY15" fmla="*/ 2012680 h 2147512"/>
              <a:gd name="connsiteX16" fmla="*/ 1473098 w 2995645"/>
              <a:gd name="connsiteY16" fmla="*/ 1336405 h 2147512"/>
              <a:gd name="connsiteX17" fmla="*/ 1501673 w 2995645"/>
              <a:gd name="connsiteY17" fmla="*/ 1117330 h 2147512"/>
              <a:gd name="connsiteX18" fmla="*/ 1901723 w 2995645"/>
              <a:gd name="connsiteY18" fmla="*/ 1250680 h 2147512"/>
              <a:gd name="connsiteX19" fmla="*/ 1977923 w 2995645"/>
              <a:gd name="connsiteY19" fmla="*/ 1155430 h 2147512"/>
              <a:gd name="connsiteX20" fmla="*/ 2054123 w 2995645"/>
              <a:gd name="connsiteY20" fmla="*/ 1060180 h 2147512"/>
              <a:gd name="connsiteX21" fmla="*/ 1787423 w 2995645"/>
              <a:gd name="connsiteY21" fmla="*/ 850630 h 2147512"/>
              <a:gd name="connsiteX22" fmla="*/ 2844698 w 2995645"/>
              <a:gd name="connsiteY22" fmla="*/ 1107805 h 2147512"/>
              <a:gd name="connsiteX23" fmla="*/ 2816123 w 2995645"/>
              <a:gd name="connsiteY23" fmla="*/ 1031605 h 2147512"/>
              <a:gd name="connsiteX24" fmla="*/ 1234973 w 2995645"/>
              <a:gd name="connsiteY24" fmla="*/ 555355 h 2147512"/>
              <a:gd name="connsiteX25" fmla="*/ 1292123 w 2995645"/>
              <a:gd name="connsiteY25" fmla="*/ 507730 h 2147512"/>
              <a:gd name="connsiteX26" fmla="*/ 1073048 w 2995645"/>
              <a:gd name="connsiteY26" fmla="*/ 355330 h 2147512"/>
              <a:gd name="connsiteX27" fmla="*/ 873023 w 2995645"/>
              <a:gd name="connsiteY27" fmla="*/ 355330 h 2147512"/>
              <a:gd name="connsiteX28" fmla="*/ 796823 w 2995645"/>
              <a:gd name="connsiteY28" fmla="*/ 336280 h 2147512"/>
              <a:gd name="connsiteX29" fmla="*/ 901598 w 2995645"/>
              <a:gd name="connsiteY29" fmla="*/ 326755 h 2147512"/>
              <a:gd name="connsiteX30" fmla="*/ 720623 w 2995645"/>
              <a:gd name="connsiteY30" fmla="*/ 212455 h 2147512"/>
              <a:gd name="connsiteX31" fmla="*/ 530123 w 2995645"/>
              <a:gd name="connsiteY31" fmla="*/ 241030 h 2147512"/>
              <a:gd name="connsiteX32" fmla="*/ 368198 w 2995645"/>
              <a:gd name="connsiteY32" fmla="*/ 79105 h 2147512"/>
              <a:gd name="connsiteX33" fmla="*/ 282473 w 2995645"/>
              <a:gd name="connsiteY33" fmla="*/ 2905 h 2147512"/>
              <a:gd name="connsiteX34" fmla="*/ 177698 w 2995645"/>
              <a:gd name="connsiteY34" fmla="*/ 21955 h 2147512"/>
              <a:gd name="connsiteX35" fmla="*/ 91973 w 2995645"/>
              <a:gd name="connsiteY35" fmla="*/ 79105 h 2147512"/>
              <a:gd name="connsiteX0" fmla="*/ 91973 w 2995645"/>
              <a:gd name="connsiteY0" fmla="*/ 79105 h 2147512"/>
              <a:gd name="connsiteX1" fmla="*/ 6248 w 2995645"/>
              <a:gd name="connsiteY1" fmla="*/ 279130 h 2147512"/>
              <a:gd name="connsiteX2" fmla="*/ 272948 w 2995645"/>
              <a:gd name="connsiteY2" fmla="*/ 355330 h 2147512"/>
              <a:gd name="connsiteX3" fmla="*/ 330098 w 2995645"/>
              <a:gd name="connsiteY3" fmla="*/ 460105 h 2147512"/>
              <a:gd name="connsiteX4" fmla="*/ 177698 w 2995645"/>
              <a:gd name="connsiteY4" fmla="*/ 774430 h 2147512"/>
              <a:gd name="connsiteX5" fmla="*/ 415823 w 2995645"/>
              <a:gd name="connsiteY5" fmla="*/ 879205 h 2147512"/>
              <a:gd name="connsiteX6" fmla="*/ 511073 w 2995645"/>
              <a:gd name="connsiteY6" fmla="*/ 679180 h 2147512"/>
              <a:gd name="connsiteX7" fmla="*/ 615848 w 2995645"/>
              <a:gd name="connsiteY7" fmla="*/ 745855 h 2147512"/>
              <a:gd name="connsiteX8" fmla="*/ 501548 w 2995645"/>
              <a:gd name="connsiteY8" fmla="*/ 964930 h 2147512"/>
              <a:gd name="connsiteX9" fmla="*/ 577748 w 2995645"/>
              <a:gd name="connsiteY9" fmla="*/ 1136380 h 2147512"/>
              <a:gd name="connsiteX10" fmla="*/ 730148 w 2995645"/>
              <a:gd name="connsiteY10" fmla="*/ 1117330 h 2147512"/>
              <a:gd name="connsiteX11" fmla="*/ 796823 w 2995645"/>
              <a:gd name="connsiteY11" fmla="*/ 917305 h 2147512"/>
              <a:gd name="connsiteX12" fmla="*/ 892073 w 2995645"/>
              <a:gd name="connsiteY12" fmla="*/ 1088755 h 2147512"/>
              <a:gd name="connsiteX13" fmla="*/ 1330223 w 2995645"/>
              <a:gd name="connsiteY13" fmla="*/ 1736455 h 2147512"/>
              <a:gd name="connsiteX14" fmla="*/ 1777898 w 2995645"/>
              <a:gd name="connsiteY14" fmla="*/ 2126980 h 2147512"/>
              <a:gd name="connsiteX15" fmla="*/ 1939823 w 2995645"/>
              <a:gd name="connsiteY15" fmla="*/ 2012680 h 2147512"/>
              <a:gd name="connsiteX16" fmla="*/ 1473098 w 2995645"/>
              <a:gd name="connsiteY16" fmla="*/ 1336405 h 2147512"/>
              <a:gd name="connsiteX17" fmla="*/ 1501673 w 2995645"/>
              <a:gd name="connsiteY17" fmla="*/ 1117330 h 2147512"/>
              <a:gd name="connsiteX18" fmla="*/ 1901723 w 2995645"/>
              <a:gd name="connsiteY18" fmla="*/ 1250680 h 2147512"/>
              <a:gd name="connsiteX19" fmla="*/ 1977923 w 2995645"/>
              <a:gd name="connsiteY19" fmla="*/ 1155430 h 2147512"/>
              <a:gd name="connsiteX20" fmla="*/ 2054123 w 2995645"/>
              <a:gd name="connsiteY20" fmla="*/ 1060180 h 2147512"/>
              <a:gd name="connsiteX21" fmla="*/ 1787423 w 2995645"/>
              <a:gd name="connsiteY21" fmla="*/ 850630 h 2147512"/>
              <a:gd name="connsiteX22" fmla="*/ 2844698 w 2995645"/>
              <a:gd name="connsiteY22" fmla="*/ 1107805 h 2147512"/>
              <a:gd name="connsiteX23" fmla="*/ 2816123 w 2995645"/>
              <a:gd name="connsiteY23" fmla="*/ 1031605 h 2147512"/>
              <a:gd name="connsiteX24" fmla="*/ 1234973 w 2995645"/>
              <a:gd name="connsiteY24" fmla="*/ 555355 h 2147512"/>
              <a:gd name="connsiteX25" fmla="*/ 1292123 w 2995645"/>
              <a:gd name="connsiteY25" fmla="*/ 507730 h 2147512"/>
              <a:gd name="connsiteX26" fmla="*/ 1073048 w 2995645"/>
              <a:gd name="connsiteY26" fmla="*/ 355330 h 2147512"/>
              <a:gd name="connsiteX27" fmla="*/ 873023 w 2995645"/>
              <a:gd name="connsiteY27" fmla="*/ 355330 h 2147512"/>
              <a:gd name="connsiteX28" fmla="*/ 796823 w 2995645"/>
              <a:gd name="connsiteY28" fmla="*/ 336280 h 2147512"/>
              <a:gd name="connsiteX29" fmla="*/ 901598 w 2995645"/>
              <a:gd name="connsiteY29" fmla="*/ 326755 h 2147512"/>
              <a:gd name="connsiteX30" fmla="*/ 720623 w 2995645"/>
              <a:gd name="connsiteY30" fmla="*/ 212455 h 2147512"/>
              <a:gd name="connsiteX31" fmla="*/ 530123 w 2995645"/>
              <a:gd name="connsiteY31" fmla="*/ 241030 h 2147512"/>
              <a:gd name="connsiteX32" fmla="*/ 368198 w 2995645"/>
              <a:gd name="connsiteY32" fmla="*/ 79105 h 2147512"/>
              <a:gd name="connsiteX33" fmla="*/ 282473 w 2995645"/>
              <a:gd name="connsiteY33" fmla="*/ 2905 h 2147512"/>
              <a:gd name="connsiteX34" fmla="*/ 177698 w 2995645"/>
              <a:gd name="connsiteY34" fmla="*/ 21955 h 2147512"/>
              <a:gd name="connsiteX35" fmla="*/ 91973 w 2995645"/>
              <a:gd name="connsiteY35" fmla="*/ 79105 h 214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95645" h="2147512">
                <a:moveTo>
                  <a:pt x="91973" y="79105"/>
                </a:moveTo>
                <a:cubicBezTo>
                  <a:pt x="63398" y="121967"/>
                  <a:pt x="-23914" y="233093"/>
                  <a:pt x="6248" y="279130"/>
                </a:cubicBezTo>
                <a:cubicBezTo>
                  <a:pt x="36410" y="325167"/>
                  <a:pt x="218973" y="325168"/>
                  <a:pt x="272948" y="355330"/>
                </a:cubicBezTo>
                <a:cubicBezTo>
                  <a:pt x="326923" y="385493"/>
                  <a:pt x="345973" y="390255"/>
                  <a:pt x="330098" y="460105"/>
                </a:cubicBezTo>
                <a:cubicBezTo>
                  <a:pt x="314223" y="529955"/>
                  <a:pt x="163411" y="704580"/>
                  <a:pt x="177698" y="774430"/>
                </a:cubicBezTo>
                <a:cubicBezTo>
                  <a:pt x="191985" y="844280"/>
                  <a:pt x="360261" y="895080"/>
                  <a:pt x="415823" y="879205"/>
                </a:cubicBezTo>
                <a:cubicBezTo>
                  <a:pt x="471385" y="863330"/>
                  <a:pt x="477736" y="701405"/>
                  <a:pt x="511073" y="679180"/>
                </a:cubicBezTo>
                <a:cubicBezTo>
                  <a:pt x="544410" y="656955"/>
                  <a:pt x="617435" y="698230"/>
                  <a:pt x="615848" y="745855"/>
                </a:cubicBezTo>
                <a:cubicBezTo>
                  <a:pt x="614261" y="793480"/>
                  <a:pt x="507898" y="899843"/>
                  <a:pt x="501548" y="964930"/>
                </a:cubicBezTo>
                <a:cubicBezTo>
                  <a:pt x="495198" y="1030017"/>
                  <a:pt x="539648" y="1110980"/>
                  <a:pt x="577748" y="1136380"/>
                </a:cubicBezTo>
                <a:cubicBezTo>
                  <a:pt x="615848" y="1161780"/>
                  <a:pt x="693636" y="1153842"/>
                  <a:pt x="730148" y="1117330"/>
                </a:cubicBezTo>
                <a:cubicBezTo>
                  <a:pt x="766660" y="1080818"/>
                  <a:pt x="769836" y="922067"/>
                  <a:pt x="796823" y="917305"/>
                </a:cubicBezTo>
                <a:cubicBezTo>
                  <a:pt x="823810" y="912543"/>
                  <a:pt x="803173" y="952230"/>
                  <a:pt x="892073" y="1088755"/>
                </a:cubicBezTo>
                <a:cubicBezTo>
                  <a:pt x="980973" y="1225280"/>
                  <a:pt x="1182586" y="1563418"/>
                  <a:pt x="1330223" y="1736455"/>
                </a:cubicBezTo>
                <a:cubicBezTo>
                  <a:pt x="1477860" y="1909492"/>
                  <a:pt x="1676298" y="2080943"/>
                  <a:pt x="1777898" y="2126980"/>
                </a:cubicBezTo>
                <a:cubicBezTo>
                  <a:pt x="1879498" y="2173017"/>
                  <a:pt x="1990623" y="2144443"/>
                  <a:pt x="1939823" y="2012680"/>
                </a:cubicBezTo>
                <a:cubicBezTo>
                  <a:pt x="1889023" y="1880917"/>
                  <a:pt x="1546123" y="1485630"/>
                  <a:pt x="1473098" y="1336405"/>
                </a:cubicBezTo>
                <a:cubicBezTo>
                  <a:pt x="1400073" y="1187180"/>
                  <a:pt x="1430236" y="1131618"/>
                  <a:pt x="1501673" y="1117330"/>
                </a:cubicBezTo>
                <a:cubicBezTo>
                  <a:pt x="1573111" y="1103043"/>
                  <a:pt x="1822348" y="1244330"/>
                  <a:pt x="1901723" y="1250680"/>
                </a:cubicBezTo>
                <a:cubicBezTo>
                  <a:pt x="1981098" y="1257030"/>
                  <a:pt x="1977923" y="1155430"/>
                  <a:pt x="1977923" y="1155430"/>
                </a:cubicBezTo>
                <a:cubicBezTo>
                  <a:pt x="2003323" y="1123680"/>
                  <a:pt x="2085873" y="1110980"/>
                  <a:pt x="2054123" y="1060180"/>
                </a:cubicBezTo>
                <a:cubicBezTo>
                  <a:pt x="2022373" y="1009380"/>
                  <a:pt x="1655661" y="842693"/>
                  <a:pt x="1787423" y="850630"/>
                </a:cubicBezTo>
                <a:cubicBezTo>
                  <a:pt x="1919186" y="858568"/>
                  <a:pt x="2673248" y="1077643"/>
                  <a:pt x="2844698" y="1107805"/>
                </a:cubicBezTo>
                <a:cubicBezTo>
                  <a:pt x="3016148" y="1137967"/>
                  <a:pt x="3084410" y="1123680"/>
                  <a:pt x="2816123" y="1031605"/>
                </a:cubicBezTo>
                <a:cubicBezTo>
                  <a:pt x="2547836" y="939530"/>
                  <a:pt x="1488973" y="642667"/>
                  <a:pt x="1234973" y="555355"/>
                </a:cubicBezTo>
                <a:cubicBezTo>
                  <a:pt x="980973" y="468043"/>
                  <a:pt x="1319111" y="541068"/>
                  <a:pt x="1292123" y="507730"/>
                </a:cubicBezTo>
                <a:cubicBezTo>
                  <a:pt x="1265136" y="474393"/>
                  <a:pt x="1142898" y="380730"/>
                  <a:pt x="1073048" y="355330"/>
                </a:cubicBezTo>
                <a:cubicBezTo>
                  <a:pt x="1003198" y="329930"/>
                  <a:pt x="919060" y="358505"/>
                  <a:pt x="873023" y="355330"/>
                </a:cubicBezTo>
                <a:cubicBezTo>
                  <a:pt x="826986" y="352155"/>
                  <a:pt x="792061" y="341042"/>
                  <a:pt x="796823" y="336280"/>
                </a:cubicBezTo>
                <a:cubicBezTo>
                  <a:pt x="801585" y="331518"/>
                  <a:pt x="914298" y="347392"/>
                  <a:pt x="901598" y="326755"/>
                </a:cubicBezTo>
                <a:cubicBezTo>
                  <a:pt x="888898" y="306118"/>
                  <a:pt x="782535" y="226742"/>
                  <a:pt x="720623" y="212455"/>
                </a:cubicBezTo>
                <a:cubicBezTo>
                  <a:pt x="658711" y="198168"/>
                  <a:pt x="588860" y="263255"/>
                  <a:pt x="530123" y="241030"/>
                </a:cubicBezTo>
                <a:cubicBezTo>
                  <a:pt x="471386" y="218805"/>
                  <a:pt x="409473" y="118792"/>
                  <a:pt x="368198" y="79105"/>
                </a:cubicBezTo>
                <a:cubicBezTo>
                  <a:pt x="326923" y="39418"/>
                  <a:pt x="314223" y="12430"/>
                  <a:pt x="282473" y="2905"/>
                </a:cubicBezTo>
                <a:cubicBezTo>
                  <a:pt x="250723" y="-6620"/>
                  <a:pt x="201511" y="9255"/>
                  <a:pt x="177698" y="21955"/>
                </a:cubicBezTo>
                <a:cubicBezTo>
                  <a:pt x="153886" y="34655"/>
                  <a:pt x="120548" y="36243"/>
                  <a:pt x="91973" y="79105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 rot="19030737">
            <a:off x="-811690" y="328518"/>
            <a:ext cx="2995645" cy="2147512"/>
          </a:xfrm>
          <a:custGeom>
            <a:avLst/>
            <a:gdLst>
              <a:gd name="connsiteX0" fmla="*/ 39526 w 2943198"/>
              <a:gd name="connsiteY0" fmla="*/ 79105 h 2147512"/>
              <a:gd name="connsiteX1" fmla="*/ 10951 w 2943198"/>
              <a:gd name="connsiteY1" fmla="*/ 355330 h 2147512"/>
              <a:gd name="connsiteX2" fmla="*/ 220501 w 2943198"/>
              <a:gd name="connsiteY2" fmla="*/ 355330 h 2147512"/>
              <a:gd name="connsiteX3" fmla="*/ 277651 w 2943198"/>
              <a:gd name="connsiteY3" fmla="*/ 460105 h 2147512"/>
              <a:gd name="connsiteX4" fmla="*/ 125251 w 2943198"/>
              <a:gd name="connsiteY4" fmla="*/ 774430 h 2147512"/>
              <a:gd name="connsiteX5" fmla="*/ 363376 w 2943198"/>
              <a:gd name="connsiteY5" fmla="*/ 879205 h 2147512"/>
              <a:gd name="connsiteX6" fmla="*/ 439576 w 2943198"/>
              <a:gd name="connsiteY6" fmla="*/ 650605 h 2147512"/>
              <a:gd name="connsiteX7" fmla="*/ 563401 w 2943198"/>
              <a:gd name="connsiteY7" fmla="*/ 745855 h 2147512"/>
              <a:gd name="connsiteX8" fmla="*/ 449101 w 2943198"/>
              <a:gd name="connsiteY8" fmla="*/ 964930 h 2147512"/>
              <a:gd name="connsiteX9" fmla="*/ 525301 w 2943198"/>
              <a:gd name="connsiteY9" fmla="*/ 1136380 h 2147512"/>
              <a:gd name="connsiteX10" fmla="*/ 677701 w 2943198"/>
              <a:gd name="connsiteY10" fmla="*/ 1117330 h 2147512"/>
              <a:gd name="connsiteX11" fmla="*/ 744376 w 2943198"/>
              <a:gd name="connsiteY11" fmla="*/ 917305 h 2147512"/>
              <a:gd name="connsiteX12" fmla="*/ 839626 w 2943198"/>
              <a:gd name="connsiteY12" fmla="*/ 1088755 h 2147512"/>
              <a:gd name="connsiteX13" fmla="*/ 1277776 w 2943198"/>
              <a:gd name="connsiteY13" fmla="*/ 1736455 h 2147512"/>
              <a:gd name="connsiteX14" fmla="*/ 1725451 w 2943198"/>
              <a:gd name="connsiteY14" fmla="*/ 2126980 h 2147512"/>
              <a:gd name="connsiteX15" fmla="*/ 1887376 w 2943198"/>
              <a:gd name="connsiteY15" fmla="*/ 2012680 h 2147512"/>
              <a:gd name="connsiteX16" fmla="*/ 1420651 w 2943198"/>
              <a:gd name="connsiteY16" fmla="*/ 1336405 h 2147512"/>
              <a:gd name="connsiteX17" fmla="*/ 1449226 w 2943198"/>
              <a:gd name="connsiteY17" fmla="*/ 1117330 h 2147512"/>
              <a:gd name="connsiteX18" fmla="*/ 1849276 w 2943198"/>
              <a:gd name="connsiteY18" fmla="*/ 1250680 h 2147512"/>
              <a:gd name="connsiteX19" fmla="*/ 1925476 w 2943198"/>
              <a:gd name="connsiteY19" fmla="*/ 1155430 h 2147512"/>
              <a:gd name="connsiteX20" fmla="*/ 2001676 w 2943198"/>
              <a:gd name="connsiteY20" fmla="*/ 1060180 h 2147512"/>
              <a:gd name="connsiteX21" fmla="*/ 1734976 w 2943198"/>
              <a:gd name="connsiteY21" fmla="*/ 850630 h 2147512"/>
              <a:gd name="connsiteX22" fmla="*/ 2792251 w 2943198"/>
              <a:gd name="connsiteY22" fmla="*/ 1107805 h 2147512"/>
              <a:gd name="connsiteX23" fmla="*/ 2763676 w 2943198"/>
              <a:gd name="connsiteY23" fmla="*/ 1031605 h 2147512"/>
              <a:gd name="connsiteX24" fmla="*/ 1182526 w 2943198"/>
              <a:gd name="connsiteY24" fmla="*/ 555355 h 2147512"/>
              <a:gd name="connsiteX25" fmla="*/ 1239676 w 2943198"/>
              <a:gd name="connsiteY25" fmla="*/ 507730 h 2147512"/>
              <a:gd name="connsiteX26" fmla="*/ 1020601 w 2943198"/>
              <a:gd name="connsiteY26" fmla="*/ 355330 h 2147512"/>
              <a:gd name="connsiteX27" fmla="*/ 820576 w 2943198"/>
              <a:gd name="connsiteY27" fmla="*/ 355330 h 2147512"/>
              <a:gd name="connsiteX28" fmla="*/ 744376 w 2943198"/>
              <a:gd name="connsiteY28" fmla="*/ 336280 h 2147512"/>
              <a:gd name="connsiteX29" fmla="*/ 849151 w 2943198"/>
              <a:gd name="connsiteY29" fmla="*/ 326755 h 2147512"/>
              <a:gd name="connsiteX30" fmla="*/ 668176 w 2943198"/>
              <a:gd name="connsiteY30" fmla="*/ 212455 h 2147512"/>
              <a:gd name="connsiteX31" fmla="*/ 477676 w 2943198"/>
              <a:gd name="connsiteY31" fmla="*/ 241030 h 2147512"/>
              <a:gd name="connsiteX32" fmla="*/ 315751 w 2943198"/>
              <a:gd name="connsiteY32" fmla="*/ 79105 h 2147512"/>
              <a:gd name="connsiteX33" fmla="*/ 230026 w 2943198"/>
              <a:gd name="connsiteY33" fmla="*/ 2905 h 2147512"/>
              <a:gd name="connsiteX34" fmla="*/ 125251 w 2943198"/>
              <a:gd name="connsiteY34" fmla="*/ 21955 h 2147512"/>
              <a:gd name="connsiteX35" fmla="*/ 39526 w 2943198"/>
              <a:gd name="connsiteY35" fmla="*/ 79105 h 2147512"/>
              <a:gd name="connsiteX0" fmla="*/ 91973 w 2995645"/>
              <a:gd name="connsiteY0" fmla="*/ 79105 h 2147512"/>
              <a:gd name="connsiteX1" fmla="*/ 6248 w 2995645"/>
              <a:gd name="connsiteY1" fmla="*/ 279130 h 2147512"/>
              <a:gd name="connsiteX2" fmla="*/ 272948 w 2995645"/>
              <a:gd name="connsiteY2" fmla="*/ 355330 h 2147512"/>
              <a:gd name="connsiteX3" fmla="*/ 330098 w 2995645"/>
              <a:gd name="connsiteY3" fmla="*/ 460105 h 2147512"/>
              <a:gd name="connsiteX4" fmla="*/ 177698 w 2995645"/>
              <a:gd name="connsiteY4" fmla="*/ 774430 h 2147512"/>
              <a:gd name="connsiteX5" fmla="*/ 415823 w 2995645"/>
              <a:gd name="connsiteY5" fmla="*/ 879205 h 2147512"/>
              <a:gd name="connsiteX6" fmla="*/ 492023 w 2995645"/>
              <a:gd name="connsiteY6" fmla="*/ 650605 h 2147512"/>
              <a:gd name="connsiteX7" fmla="*/ 615848 w 2995645"/>
              <a:gd name="connsiteY7" fmla="*/ 745855 h 2147512"/>
              <a:gd name="connsiteX8" fmla="*/ 501548 w 2995645"/>
              <a:gd name="connsiteY8" fmla="*/ 964930 h 2147512"/>
              <a:gd name="connsiteX9" fmla="*/ 577748 w 2995645"/>
              <a:gd name="connsiteY9" fmla="*/ 1136380 h 2147512"/>
              <a:gd name="connsiteX10" fmla="*/ 730148 w 2995645"/>
              <a:gd name="connsiteY10" fmla="*/ 1117330 h 2147512"/>
              <a:gd name="connsiteX11" fmla="*/ 796823 w 2995645"/>
              <a:gd name="connsiteY11" fmla="*/ 917305 h 2147512"/>
              <a:gd name="connsiteX12" fmla="*/ 892073 w 2995645"/>
              <a:gd name="connsiteY12" fmla="*/ 1088755 h 2147512"/>
              <a:gd name="connsiteX13" fmla="*/ 1330223 w 2995645"/>
              <a:gd name="connsiteY13" fmla="*/ 1736455 h 2147512"/>
              <a:gd name="connsiteX14" fmla="*/ 1777898 w 2995645"/>
              <a:gd name="connsiteY14" fmla="*/ 2126980 h 2147512"/>
              <a:gd name="connsiteX15" fmla="*/ 1939823 w 2995645"/>
              <a:gd name="connsiteY15" fmla="*/ 2012680 h 2147512"/>
              <a:gd name="connsiteX16" fmla="*/ 1473098 w 2995645"/>
              <a:gd name="connsiteY16" fmla="*/ 1336405 h 2147512"/>
              <a:gd name="connsiteX17" fmla="*/ 1501673 w 2995645"/>
              <a:gd name="connsiteY17" fmla="*/ 1117330 h 2147512"/>
              <a:gd name="connsiteX18" fmla="*/ 1901723 w 2995645"/>
              <a:gd name="connsiteY18" fmla="*/ 1250680 h 2147512"/>
              <a:gd name="connsiteX19" fmla="*/ 1977923 w 2995645"/>
              <a:gd name="connsiteY19" fmla="*/ 1155430 h 2147512"/>
              <a:gd name="connsiteX20" fmla="*/ 2054123 w 2995645"/>
              <a:gd name="connsiteY20" fmla="*/ 1060180 h 2147512"/>
              <a:gd name="connsiteX21" fmla="*/ 1787423 w 2995645"/>
              <a:gd name="connsiteY21" fmla="*/ 850630 h 2147512"/>
              <a:gd name="connsiteX22" fmla="*/ 2844698 w 2995645"/>
              <a:gd name="connsiteY22" fmla="*/ 1107805 h 2147512"/>
              <a:gd name="connsiteX23" fmla="*/ 2816123 w 2995645"/>
              <a:gd name="connsiteY23" fmla="*/ 1031605 h 2147512"/>
              <a:gd name="connsiteX24" fmla="*/ 1234973 w 2995645"/>
              <a:gd name="connsiteY24" fmla="*/ 555355 h 2147512"/>
              <a:gd name="connsiteX25" fmla="*/ 1292123 w 2995645"/>
              <a:gd name="connsiteY25" fmla="*/ 507730 h 2147512"/>
              <a:gd name="connsiteX26" fmla="*/ 1073048 w 2995645"/>
              <a:gd name="connsiteY26" fmla="*/ 355330 h 2147512"/>
              <a:gd name="connsiteX27" fmla="*/ 873023 w 2995645"/>
              <a:gd name="connsiteY27" fmla="*/ 355330 h 2147512"/>
              <a:gd name="connsiteX28" fmla="*/ 796823 w 2995645"/>
              <a:gd name="connsiteY28" fmla="*/ 336280 h 2147512"/>
              <a:gd name="connsiteX29" fmla="*/ 901598 w 2995645"/>
              <a:gd name="connsiteY29" fmla="*/ 326755 h 2147512"/>
              <a:gd name="connsiteX30" fmla="*/ 720623 w 2995645"/>
              <a:gd name="connsiteY30" fmla="*/ 212455 h 2147512"/>
              <a:gd name="connsiteX31" fmla="*/ 530123 w 2995645"/>
              <a:gd name="connsiteY31" fmla="*/ 241030 h 2147512"/>
              <a:gd name="connsiteX32" fmla="*/ 368198 w 2995645"/>
              <a:gd name="connsiteY32" fmla="*/ 79105 h 2147512"/>
              <a:gd name="connsiteX33" fmla="*/ 282473 w 2995645"/>
              <a:gd name="connsiteY33" fmla="*/ 2905 h 2147512"/>
              <a:gd name="connsiteX34" fmla="*/ 177698 w 2995645"/>
              <a:gd name="connsiteY34" fmla="*/ 21955 h 2147512"/>
              <a:gd name="connsiteX35" fmla="*/ 91973 w 2995645"/>
              <a:gd name="connsiteY35" fmla="*/ 79105 h 2147512"/>
              <a:gd name="connsiteX0" fmla="*/ 91973 w 2995645"/>
              <a:gd name="connsiteY0" fmla="*/ 79105 h 2147512"/>
              <a:gd name="connsiteX1" fmla="*/ 6248 w 2995645"/>
              <a:gd name="connsiteY1" fmla="*/ 279130 h 2147512"/>
              <a:gd name="connsiteX2" fmla="*/ 272948 w 2995645"/>
              <a:gd name="connsiteY2" fmla="*/ 355330 h 2147512"/>
              <a:gd name="connsiteX3" fmla="*/ 330098 w 2995645"/>
              <a:gd name="connsiteY3" fmla="*/ 460105 h 2147512"/>
              <a:gd name="connsiteX4" fmla="*/ 177698 w 2995645"/>
              <a:gd name="connsiteY4" fmla="*/ 774430 h 2147512"/>
              <a:gd name="connsiteX5" fmla="*/ 415823 w 2995645"/>
              <a:gd name="connsiteY5" fmla="*/ 879205 h 2147512"/>
              <a:gd name="connsiteX6" fmla="*/ 511073 w 2995645"/>
              <a:gd name="connsiteY6" fmla="*/ 679180 h 2147512"/>
              <a:gd name="connsiteX7" fmla="*/ 615848 w 2995645"/>
              <a:gd name="connsiteY7" fmla="*/ 745855 h 2147512"/>
              <a:gd name="connsiteX8" fmla="*/ 501548 w 2995645"/>
              <a:gd name="connsiteY8" fmla="*/ 964930 h 2147512"/>
              <a:gd name="connsiteX9" fmla="*/ 577748 w 2995645"/>
              <a:gd name="connsiteY9" fmla="*/ 1136380 h 2147512"/>
              <a:gd name="connsiteX10" fmla="*/ 730148 w 2995645"/>
              <a:gd name="connsiteY10" fmla="*/ 1117330 h 2147512"/>
              <a:gd name="connsiteX11" fmla="*/ 796823 w 2995645"/>
              <a:gd name="connsiteY11" fmla="*/ 917305 h 2147512"/>
              <a:gd name="connsiteX12" fmla="*/ 892073 w 2995645"/>
              <a:gd name="connsiteY12" fmla="*/ 1088755 h 2147512"/>
              <a:gd name="connsiteX13" fmla="*/ 1330223 w 2995645"/>
              <a:gd name="connsiteY13" fmla="*/ 1736455 h 2147512"/>
              <a:gd name="connsiteX14" fmla="*/ 1777898 w 2995645"/>
              <a:gd name="connsiteY14" fmla="*/ 2126980 h 2147512"/>
              <a:gd name="connsiteX15" fmla="*/ 1939823 w 2995645"/>
              <a:gd name="connsiteY15" fmla="*/ 2012680 h 2147512"/>
              <a:gd name="connsiteX16" fmla="*/ 1473098 w 2995645"/>
              <a:gd name="connsiteY16" fmla="*/ 1336405 h 2147512"/>
              <a:gd name="connsiteX17" fmla="*/ 1501673 w 2995645"/>
              <a:gd name="connsiteY17" fmla="*/ 1117330 h 2147512"/>
              <a:gd name="connsiteX18" fmla="*/ 1901723 w 2995645"/>
              <a:gd name="connsiteY18" fmla="*/ 1250680 h 2147512"/>
              <a:gd name="connsiteX19" fmla="*/ 1977923 w 2995645"/>
              <a:gd name="connsiteY19" fmla="*/ 1155430 h 2147512"/>
              <a:gd name="connsiteX20" fmla="*/ 2054123 w 2995645"/>
              <a:gd name="connsiteY20" fmla="*/ 1060180 h 2147512"/>
              <a:gd name="connsiteX21" fmla="*/ 1787423 w 2995645"/>
              <a:gd name="connsiteY21" fmla="*/ 850630 h 2147512"/>
              <a:gd name="connsiteX22" fmla="*/ 2844698 w 2995645"/>
              <a:gd name="connsiteY22" fmla="*/ 1107805 h 2147512"/>
              <a:gd name="connsiteX23" fmla="*/ 2816123 w 2995645"/>
              <a:gd name="connsiteY23" fmla="*/ 1031605 h 2147512"/>
              <a:gd name="connsiteX24" fmla="*/ 1234973 w 2995645"/>
              <a:gd name="connsiteY24" fmla="*/ 555355 h 2147512"/>
              <a:gd name="connsiteX25" fmla="*/ 1292123 w 2995645"/>
              <a:gd name="connsiteY25" fmla="*/ 507730 h 2147512"/>
              <a:gd name="connsiteX26" fmla="*/ 1073048 w 2995645"/>
              <a:gd name="connsiteY26" fmla="*/ 355330 h 2147512"/>
              <a:gd name="connsiteX27" fmla="*/ 873023 w 2995645"/>
              <a:gd name="connsiteY27" fmla="*/ 355330 h 2147512"/>
              <a:gd name="connsiteX28" fmla="*/ 796823 w 2995645"/>
              <a:gd name="connsiteY28" fmla="*/ 336280 h 2147512"/>
              <a:gd name="connsiteX29" fmla="*/ 901598 w 2995645"/>
              <a:gd name="connsiteY29" fmla="*/ 326755 h 2147512"/>
              <a:gd name="connsiteX30" fmla="*/ 720623 w 2995645"/>
              <a:gd name="connsiteY30" fmla="*/ 212455 h 2147512"/>
              <a:gd name="connsiteX31" fmla="*/ 530123 w 2995645"/>
              <a:gd name="connsiteY31" fmla="*/ 241030 h 2147512"/>
              <a:gd name="connsiteX32" fmla="*/ 368198 w 2995645"/>
              <a:gd name="connsiteY32" fmla="*/ 79105 h 2147512"/>
              <a:gd name="connsiteX33" fmla="*/ 282473 w 2995645"/>
              <a:gd name="connsiteY33" fmla="*/ 2905 h 2147512"/>
              <a:gd name="connsiteX34" fmla="*/ 177698 w 2995645"/>
              <a:gd name="connsiteY34" fmla="*/ 21955 h 2147512"/>
              <a:gd name="connsiteX35" fmla="*/ 91973 w 2995645"/>
              <a:gd name="connsiteY35" fmla="*/ 79105 h 214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95645" h="2147512">
                <a:moveTo>
                  <a:pt x="91973" y="79105"/>
                </a:moveTo>
                <a:cubicBezTo>
                  <a:pt x="63398" y="121967"/>
                  <a:pt x="-23914" y="233093"/>
                  <a:pt x="6248" y="279130"/>
                </a:cubicBezTo>
                <a:cubicBezTo>
                  <a:pt x="36410" y="325167"/>
                  <a:pt x="218973" y="325168"/>
                  <a:pt x="272948" y="355330"/>
                </a:cubicBezTo>
                <a:cubicBezTo>
                  <a:pt x="326923" y="385493"/>
                  <a:pt x="345973" y="390255"/>
                  <a:pt x="330098" y="460105"/>
                </a:cubicBezTo>
                <a:cubicBezTo>
                  <a:pt x="314223" y="529955"/>
                  <a:pt x="163411" y="704580"/>
                  <a:pt x="177698" y="774430"/>
                </a:cubicBezTo>
                <a:cubicBezTo>
                  <a:pt x="191985" y="844280"/>
                  <a:pt x="360261" y="895080"/>
                  <a:pt x="415823" y="879205"/>
                </a:cubicBezTo>
                <a:cubicBezTo>
                  <a:pt x="471385" y="863330"/>
                  <a:pt x="477736" y="701405"/>
                  <a:pt x="511073" y="679180"/>
                </a:cubicBezTo>
                <a:cubicBezTo>
                  <a:pt x="544410" y="656955"/>
                  <a:pt x="617435" y="698230"/>
                  <a:pt x="615848" y="745855"/>
                </a:cubicBezTo>
                <a:cubicBezTo>
                  <a:pt x="614261" y="793480"/>
                  <a:pt x="507898" y="899843"/>
                  <a:pt x="501548" y="964930"/>
                </a:cubicBezTo>
                <a:cubicBezTo>
                  <a:pt x="495198" y="1030017"/>
                  <a:pt x="539648" y="1110980"/>
                  <a:pt x="577748" y="1136380"/>
                </a:cubicBezTo>
                <a:cubicBezTo>
                  <a:pt x="615848" y="1161780"/>
                  <a:pt x="693636" y="1153842"/>
                  <a:pt x="730148" y="1117330"/>
                </a:cubicBezTo>
                <a:cubicBezTo>
                  <a:pt x="766660" y="1080818"/>
                  <a:pt x="769836" y="922067"/>
                  <a:pt x="796823" y="917305"/>
                </a:cubicBezTo>
                <a:cubicBezTo>
                  <a:pt x="823810" y="912543"/>
                  <a:pt x="803173" y="952230"/>
                  <a:pt x="892073" y="1088755"/>
                </a:cubicBezTo>
                <a:cubicBezTo>
                  <a:pt x="980973" y="1225280"/>
                  <a:pt x="1182586" y="1563418"/>
                  <a:pt x="1330223" y="1736455"/>
                </a:cubicBezTo>
                <a:cubicBezTo>
                  <a:pt x="1477860" y="1909492"/>
                  <a:pt x="1676298" y="2080943"/>
                  <a:pt x="1777898" y="2126980"/>
                </a:cubicBezTo>
                <a:cubicBezTo>
                  <a:pt x="1879498" y="2173017"/>
                  <a:pt x="1990623" y="2144443"/>
                  <a:pt x="1939823" y="2012680"/>
                </a:cubicBezTo>
                <a:cubicBezTo>
                  <a:pt x="1889023" y="1880917"/>
                  <a:pt x="1546123" y="1485630"/>
                  <a:pt x="1473098" y="1336405"/>
                </a:cubicBezTo>
                <a:cubicBezTo>
                  <a:pt x="1400073" y="1187180"/>
                  <a:pt x="1430236" y="1131618"/>
                  <a:pt x="1501673" y="1117330"/>
                </a:cubicBezTo>
                <a:cubicBezTo>
                  <a:pt x="1573111" y="1103043"/>
                  <a:pt x="1822348" y="1244330"/>
                  <a:pt x="1901723" y="1250680"/>
                </a:cubicBezTo>
                <a:cubicBezTo>
                  <a:pt x="1981098" y="1257030"/>
                  <a:pt x="1977923" y="1155430"/>
                  <a:pt x="1977923" y="1155430"/>
                </a:cubicBezTo>
                <a:cubicBezTo>
                  <a:pt x="2003323" y="1123680"/>
                  <a:pt x="2085873" y="1110980"/>
                  <a:pt x="2054123" y="1060180"/>
                </a:cubicBezTo>
                <a:cubicBezTo>
                  <a:pt x="2022373" y="1009380"/>
                  <a:pt x="1655661" y="842693"/>
                  <a:pt x="1787423" y="850630"/>
                </a:cubicBezTo>
                <a:cubicBezTo>
                  <a:pt x="1919186" y="858568"/>
                  <a:pt x="2673248" y="1077643"/>
                  <a:pt x="2844698" y="1107805"/>
                </a:cubicBezTo>
                <a:cubicBezTo>
                  <a:pt x="3016148" y="1137967"/>
                  <a:pt x="3084410" y="1123680"/>
                  <a:pt x="2816123" y="1031605"/>
                </a:cubicBezTo>
                <a:cubicBezTo>
                  <a:pt x="2547836" y="939530"/>
                  <a:pt x="1488973" y="642667"/>
                  <a:pt x="1234973" y="555355"/>
                </a:cubicBezTo>
                <a:cubicBezTo>
                  <a:pt x="980973" y="468043"/>
                  <a:pt x="1319111" y="541068"/>
                  <a:pt x="1292123" y="507730"/>
                </a:cubicBezTo>
                <a:cubicBezTo>
                  <a:pt x="1265136" y="474393"/>
                  <a:pt x="1142898" y="380730"/>
                  <a:pt x="1073048" y="355330"/>
                </a:cubicBezTo>
                <a:cubicBezTo>
                  <a:pt x="1003198" y="329930"/>
                  <a:pt x="919060" y="358505"/>
                  <a:pt x="873023" y="355330"/>
                </a:cubicBezTo>
                <a:cubicBezTo>
                  <a:pt x="826986" y="352155"/>
                  <a:pt x="792061" y="341042"/>
                  <a:pt x="796823" y="336280"/>
                </a:cubicBezTo>
                <a:cubicBezTo>
                  <a:pt x="801585" y="331518"/>
                  <a:pt x="914298" y="347392"/>
                  <a:pt x="901598" y="326755"/>
                </a:cubicBezTo>
                <a:cubicBezTo>
                  <a:pt x="888898" y="306118"/>
                  <a:pt x="782535" y="226742"/>
                  <a:pt x="720623" y="212455"/>
                </a:cubicBezTo>
                <a:cubicBezTo>
                  <a:pt x="658711" y="198168"/>
                  <a:pt x="588860" y="263255"/>
                  <a:pt x="530123" y="241030"/>
                </a:cubicBezTo>
                <a:cubicBezTo>
                  <a:pt x="471386" y="218805"/>
                  <a:pt x="409473" y="118792"/>
                  <a:pt x="368198" y="79105"/>
                </a:cubicBezTo>
                <a:cubicBezTo>
                  <a:pt x="326923" y="39418"/>
                  <a:pt x="314223" y="12430"/>
                  <a:pt x="282473" y="2905"/>
                </a:cubicBezTo>
                <a:cubicBezTo>
                  <a:pt x="250723" y="-6620"/>
                  <a:pt x="201511" y="9255"/>
                  <a:pt x="177698" y="21955"/>
                </a:cubicBezTo>
                <a:cubicBezTo>
                  <a:pt x="153886" y="34655"/>
                  <a:pt x="120548" y="36243"/>
                  <a:pt x="91973" y="79105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3074176" y="3391750"/>
            <a:ext cx="2995645" cy="2147512"/>
          </a:xfrm>
          <a:custGeom>
            <a:avLst/>
            <a:gdLst>
              <a:gd name="connsiteX0" fmla="*/ 39526 w 2943198"/>
              <a:gd name="connsiteY0" fmla="*/ 79105 h 2147512"/>
              <a:gd name="connsiteX1" fmla="*/ 10951 w 2943198"/>
              <a:gd name="connsiteY1" fmla="*/ 355330 h 2147512"/>
              <a:gd name="connsiteX2" fmla="*/ 220501 w 2943198"/>
              <a:gd name="connsiteY2" fmla="*/ 355330 h 2147512"/>
              <a:gd name="connsiteX3" fmla="*/ 277651 w 2943198"/>
              <a:gd name="connsiteY3" fmla="*/ 460105 h 2147512"/>
              <a:gd name="connsiteX4" fmla="*/ 125251 w 2943198"/>
              <a:gd name="connsiteY4" fmla="*/ 774430 h 2147512"/>
              <a:gd name="connsiteX5" fmla="*/ 363376 w 2943198"/>
              <a:gd name="connsiteY5" fmla="*/ 879205 h 2147512"/>
              <a:gd name="connsiteX6" fmla="*/ 439576 w 2943198"/>
              <a:gd name="connsiteY6" fmla="*/ 650605 h 2147512"/>
              <a:gd name="connsiteX7" fmla="*/ 563401 w 2943198"/>
              <a:gd name="connsiteY7" fmla="*/ 745855 h 2147512"/>
              <a:gd name="connsiteX8" fmla="*/ 449101 w 2943198"/>
              <a:gd name="connsiteY8" fmla="*/ 964930 h 2147512"/>
              <a:gd name="connsiteX9" fmla="*/ 525301 w 2943198"/>
              <a:gd name="connsiteY9" fmla="*/ 1136380 h 2147512"/>
              <a:gd name="connsiteX10" fmla="*/ 677701 w 2943198"/>
              <a:gd name="connsiteY10" fmla="*/ 1117330 h 2147512"/>
              <a:gd name="connsiteX11" fmla="*/ 744376 w 2943198"/>
              <a:gd name="connsiteY11" fmla="*/ 917305 h 2147512"/>
              <a:gd name="connsiteX12" fmla="*/ 839626 w 2943198"/>
              <a:gd name="connsiteY12" fmla="*/ 1088755 h 2147512"/>
              <a:gd name="connsiteX13" fmla="*/ 1277776 w 2943198"/>
              <a:gd name="connsiteY13" fmla="*/ 1736455 h 2147512"/>
              <a:gd name="connsiteX14" fmla="*/ 1725451 w 2943198"/>
              <a:gd name="connsiteY14" fmla="*/ 2126980 h 2147512"/>
              <a:gd name="connsiteX15" fmla="*/ 1887376 w 2943198"/>
              <a:gd name="connsiteY15" fmla="*/ 2012680 h 2147512"/>
              <a:gd name="connsiteX16" fmla="*/ 1420651 w 2943198"/>
              <a:gd name="connsiteY16" fmla="*/ 1336405 h 2147512"/>
              <a:gd name="connsiteX17" fmla="*/ 1449226 w 2943198"/>
              <a:gd name="connsiteY17" fmla="*/ 1117330 h 2147512"/>
              <a:gd name="connsiteX18" fmla="*/ 1849276 w 2943198"/>
              <a:gd name="connsiteY18" fmla="*/ 1250680 h 2147512"/>
              <a:gd name="connsiteX19" fmla="*/ 1925476 w 2943198"/>
              <a:gd name="connsiteY19" fmla="*/ 1155430 h 2147512"/>
              <a:gd name="connsiteX20" fmla="*/ 2001676 w 2943198"/>
              <a:gd name="connsiteY20" fmla="*/ 1060180 h 2147512"/>
              <a:gd name="connsiteX21" fmla="*/ 1734976 w 2943198"/>
              <a:gd name="connsiteY21" fmla="*/ 850630 h 2147512"/>
              <a:gd name="connsiteX22" fmla="*/ 2792251 w 2943198"/>
              <a:gd name="connsiteY22" fmla="*/ 1107805 h 2147512"/>
              <a:gd name="connsiteX23" fmla="*/ 2763676 w 2943198"/>
              <a:gd name="connsiteY23" fmla="*/ 1031605 h 2147512"/>
              <a:gd name="connsiteX24" fmla="*/ 1182526 w 2943198"/>
              <a:gd name="connsiteY24" fmla="*/ 555355 h 2147512"/>
              <a:gd name="connsiteX25" fmla="*/ 1239676 w 2943198"/>
              <a:gd name="connsiteY25" fmla="*/ 507730 h 2147512"/>
              <a:gd name="connsiteX26" fmla="*/ 1020601 w 2943198"/>
              <a:gd name="connsiteY26" fmla="*/ 355330 h 2147512"/>
              <a:gd name="connsiteX27" fmla="*/ 820576 w 2943198"/>
              <a:gd name="connsiteY27" fmla="*/ 355330 h 2147512"/>
              <a:gd name="connsiteX28" fmla="*/ 744376 w 2943198"/>
              <a:gd name="connsiteY28" fmla="*/ 336280 h 2147512"/>
              <a:gd name="connsiteX29" fmla="*/ 849151 w 2943198"/>
              <a:gd name="connsiteY29" fmla="*/ 326755 h 2147512"/>
              <a:gd name="connsiteX30" fmla="*/ 668176 w 2943198"/>
              <a:gd name="connsiteY30" fmla="*/ 212455 h 2147512"/>
              <a:gd name="connsiteX31" fmla="*/ 477676 w 2943198"/>
              <a:gd name="connsiteY31" fmla="*/ 241030 h 2147512"/>
              <a:gd name="connsiteX32" fmla="*/ 315751 w 2943198"/>
              <a:gd name="connsiteY32" fmla="*/ 79105 h 2147512"/>
              <a:gd name="connsiteX33" fmla="*/ 230026 w 2943198"/>
              <a:gd name="connsiteY33" fmla="*/ 2905 h 2147512"/>
              <a:gd name="connsiteX34" fmla="*/ 125251 w 2943198"/>
              <a:gd name="connsiteY34" fmla="*/ 21955 h 2147512"/>
              <a:gd name="connsiteX35" fmla="*/ 39526 w 2943198"/>
              <a:gd name="connsiteY35" fmla="*/ 79105 h 2147512"/>
              <a:gd name="connsiteX0" fmla="*/ 91973 w 2995645"/>
              <a:gd name="connsiteY0" fmla="*/ 79105 h 2147512"/>
              <a:gd name="connsiteX1" fmla="*/ 6248 w 2995645"/>
              <a:gd name="connsiteY1" fmla="*/ 279130 h 2147512"/>
              <a:gd name="connsiteX2" fmla="*/ 272948 w 2995645"/>
              <a:gd name="connsiteY2" fmla="*/ 355330 h 2147512"/>
              <a:gd name="connsiteX3" fmla="*/ 330098 w 2995645"/>
              <a:gd name="connsiteY3" fmla="*/ 460105 h 2147512"/>
              <a:gd name="connsiteX4" fmla="*/ 177698 w 2995645"/>
              <a:gd name="connsiteY4" fmla="*/ 774430 h 2147512"/>
              <a:gd name="connsiteX5" fmla="*/ 415823 w 2995645"/>
              <a:gd name="connsiteY5" fmla="*/ 879205 h 2147512"/>
              <a:gd name="connsiteX6" fmla="*/ 492023 w 2995645"/>
              <a:gd name="connsiteY6" fmla="*/ 650605 h 2147512"/>
              <a:gd name="connsiteX7" fmla="*/ 615848 w 2995645"/>
              <a:gd name="connsiteY7" fmla="*/ 745855 h 2147512"/>
              <a:gd name="connsiteX8" fmla="*/ 501548 w 2995645"/>
              <a:gd name="connsiteY8" fmla="*/ 964930 h 2147512"/>
              <a:gd name="connsiteX9" fmla="*/ 577748 w 2995645"/>
              <a:gd name="connsiteY9" fmla="*/ 1136380 h 2147512"/>
              <a:gd name="connsiteX10" fmla="*/ 730148 w 2995645"/>
              <a:gd name="connsiteY10" fmla="*/ 1117330 h 2147512"/>
              <a:gd name="connsiteX11" fmla="*/ 796823 w 2995645"/>
              <a:gd name="connsiteY11" fmla="*/ 917305 h 2147512"/>
              <a:gd name="connsiteX12" fmla="*/ 892073 w 2995645"/>
              <a:gd name="connsiteY12" fmla="*/ 1088755 h 2147512"/>
              <a:gd name="connsiteX13" fmla="*/ 1330223 w 2995645"/>
              <a:gd name="connsiteY13" fmla="*/ 1736455 h 2147512"/>
              <a:gd name="connsiteX14" fmla="*/ 1777898 w 2995645"/>
              <a:gd name="connsiteY14" fmla="*/ 2126980 h 2147512"/>
              <a:gd name="connsiteX15" fmla="*/ 1939823 w 2995645"/>
              <a:gd name="connsiteY15" fmla="*/ 2012680 h 2147512"/>
              <a:gd name="connsiteX16" fmla="*/ 1473098 w 2995645"/>
              <a:gd name="connsiteY16" fmla="*/ 1336405 h 2147512"/>
              <a:gd name="connsiteX17" fmla="*/ 1501673 w 2995645"/>
              <a:gd name="connsiteY17" fmla="*/ 1117330 h 2147512"/>
              <a:gd name="connsiteX18" fmla="*/ 1901723 w 2995645"/>
              <a:gd name="connsiteY18" fmla="*/ 1250680 h 2147512"/>
              <a:gd name="connsiteX19" fmla="*/ 1977923 w 2995645"/>
              <a:gd name="connsiteY19" fmla="*/ 1155430 h 2147512"/>
              <a:gd name="connsiteX20" fmla="*/ 2054123 w 2995645"/>
              <a:gd name="connsiteY20" fmla="*/ 1060180 h 2147512"/>
              <a:gd name="connsiteX21" fmla="*/ 1787423 w 2995645"/>
              <a:gd name="connsiteY21" fmla="*/ 850630 h 2147512"/>
              <a:gd name="connsiteX22" fmla="*/ 2844698 w 2995645"/>
              <a:gd name="connsiteY22" fmla="*/ 1107805 h 2147512"/>
              <a:gd name="connsiteX23" fmla="*/ 2816123 w 2995645"/>
              <a:gd name="connsiteY23" fmla="*/ 1031605 h 2147512"/>
              <a:gd name="connsiteX24" fmla="*/ 1234973 w 2995645"/>
              <a:gd name="connsiteY24" fmla="*/ 555355 h 2147512"/>
              <a:gd name="connsiteX25" fmla="*/ 1292123 w 2995645"/>
              <a:gd name="connsiteY25" fmla="*/ 507730 h 2147512"/>
              <a:gd name="connsiteX26" fmla="*/ 1073048 w 2995645"/>
              <a:gd name="connsiteY26" fmla="*/ 355330 h 2147512"/>
              <a:gd name="connsiteX27" fmla="*/ 873023 w 2995645"/>
              <a:gd name="connsiteY27" fmla="*/ 355330 h 2147512"/>
              <a:gd name="connsiteX28" fmla="*/ 796823 w 2995645"/>
              <a:gd name="connsiteY28" fmla="*/ 336280 h 2147512"/>
              <a:gd name="connsiteX29" fmla="*/ 901598 w 2995645"/>
              <a:gd name="connsiteY29" fmla="*/ 326755 h 2147512"/>
              <a:gd name="connsiteX30" fmla="*/ 720623 w 2995645"/>
              <a:gd name="connsiteY30" fmla="*/ 212455 h 2147512"/>
              <a:gd name="connsiteX31" fmla="*/ 530123 w 2995645"/>
              <a:gd name="connsiteY31" fmla="*/ 241030 h 2147512"/>
              <a:gd name="connsiteX32" fmla="*/ 368198 w 2995645"/>
              <a:gd name="connsiteY32" fmla="*/ 79105 h 2147512"/>
              <a:gd name="connsiteX33" fmla="*/ 282473 w 2995645"/>
              <a:gd name="connsiteY33" fmla="*/ 2905 h 2147512"/>
              <a:gd name="connsiteX34" fmla="*/ 177698 w 2995645"/>
              <a:gd name="connsiteY34" fmla="*/ 21955 h 2147512"/>
              <a:gd name="connsiteX35" fmla="*/ 91973 w 2995645"/>
              <a:gd name="connsiteY35" fmla="*/ 79105 h 2147512"/>
              <a:gd name="connsiteX0" fmla="*/ 91973 w 2995645"/>
              <a:gd name="connsiteY0" fmla="*/ 79105 h 2147512"/>
              <a:gd name="connsiteX1" fmla="*/ 6248 w 2995645"/>
              <a:gd name="connsiteY1" fmla="*/ 279130 h 2147512"/>
              <a:gd name="connsiteX2" fmla="*/ 272948 w 2995645"/>
              <a:gd name="connsiteY2" fmla="*/ 355330 h 2147512"/>
              <a:gd name="connsiteX3" fmla="*/ 330098 w 2995645"/>
              <a:gd name="connsiteY3" fmla="*/ 460105 h 2147512"/>
              <a:gd name="connsiteX4" fmla="*/ 177698 w 2995645"/>
              <a:gd name="connsiteY4" fmla="*/ 774430 h 2147512"/>
              <a:gd name="connsiteX5" fmla="*/ 415823 w 2995645"/>
              <a:gd name="connsiteY5" fmla="*/ 879205 h 2147512"/>
              <a:gd name="connsiteX6" fmla="*/ 511073 w 2995645"/>
              <a:gd name="connsiteY6" fmla="*/ 679180 h 2147512"/>
              <a:gd name="connsiteX7" fmla="*/ 615848 w 2995645"/>
              <a:gd name="connsiteY7" fmla="*/ 745855 h 2147512"/>
              <a:gd name="connsiteX8" fmla="*/ 501548 w 2995645"/>
              <a:gd name="connsiteY8" fmla="*/ 964930 h 2147512"/>
              <a:gd name="connsiteX9" fmla="*/ 577748 w 2995645"/>
              <a:gd name="connsiteY9" fmla="*/ 1136380 h 2147512"/>
              <a:gd name="connsiteX10" fmla="*/ 730148 w 2995645"/>
              <a:gd name="connsiteY10" fmla="*/ 1117330 h 2147512"/>
              <a:gd name="connsiteX11" fmla="*/ 796823 w 2995645"/>
              <a:gd name="connsiteY11" fmla="*/ 917305 h 2147512"/>
              <a:gd name="connsiteX12" fmla="*/ 892073 w 2995645"/>
              <a:gd name="connsiteY12" fmla="*/ 1088755 h 2147512"/>
              <a:gd name="connsiteX13" fmla="*/ 1330223 w 2995645"/>
              <a:gd name="connsiteY13" fmla="*/ 1736455 h 2147512"/>
              <a:gd name="connsiteX14" fmla="*/ 1777898 w 2995645"/>
              <a:gd name="connsiteY14" fmla="*/ 2126980 h 2147512"/>
              <a:gd name="connsiteX15" fmla="*/ 1939823 w 2995645"/>
              <a:gd name="connsiteY15" fmla="*/ 2012680 h 2147512"/>
              <a:gd name="connsiteX16" fmla="*/ 1473098 w 2995645"/>
              <a:gd name="connsiteY16" fmla="*/ 1336405 h 2147512"/>
              <a:gd name="connsiteX17" fmla="*/ 1501673 w 2995645"/>
              <a:gd name="connsiteY17" fmla="*/ 1117330 h 2147512"/>
              <a:gd name="connsiteX18" fmla="*/ 1901723 w 2995645"/>
              <a:gd name="connsiteY18" fmla="*/ 1250680 h 2147512"/>
              <a:gd name="connsiteX19" fmla="*/ 1977923 w 2995645"/>
              <a:gd name="connsiteY19" fmla="*/ 1155430 h 2147512"/>
              <a:gd name="connsiteX20" fmla="*/ 2054123 w 2995645"/>
              <a:gd name="connsiteY20" fmla="*/ 1060180 h 2147512"/>
              <a:gd name="connsiteX21" fmla="*/ 1787423 w 2995645"/>
              <a:gd name="connsiteY21" fmla="*/ 850630 h 2147512"/>
              <a:gd name="connsiteX22" fmla="*/ 2844698 w 2995645"/>
              <a:gd name="connsiteY22" fmla="*/ 1107805 h 2147512"/>
              <a:gd name="connsiteX23" fmla="*/ 2816123 w 2995645"/>
              <a:gd name="connsiteY23" fmla="*/ 1031605 h 2147512"/>
              <a:gd name="connsiteX24" fmla="*/ 1234973 w 2995645"/>
              <a:gd name="connsiteY24" fmla="*/ 555355 h 2147512"/>
              <a:gd name="connsiteX25" fmla="*/ 1292123 w 2995645"/>
              <a:gd name="connsiteY25" fmla="*/ 507730 h 2147512"/>
              <a:gd name="connsiteX26" fmla="*/ 1073048 w 2995645"/>
              <a:gd name="connsiteY26" fmla="*/ 355330 h 2147512"/>
              <a:gd name="connsiteX27" fmla="*/ 873023 w 2995645"/>
              <a:gd name="connsiteY27" fmla="*/ 355330 h 2147512"/>
              <a:gd name="connsiteX28" fmla="*/ 796823 w 2995645"/>
              <a:gd name="connsiteY28" fmla="*/ 336280 h 2147512"/>
              <a:gd name="connsiteX29" fmla="*/ 901598 w 2995645"/>
              <a:gd name="connsiteY29" fmla="*/ 326755 h 2147512"/>
              <a:gd name="connsiteX30" fmla="*/ 720623 w 2995645"/>
              <a:gd name="connsiteY30" fmla="*/ 212455 h 2147512"/>
              <a:gd name="connsiteX31" fmla="*/ 530123 w 2995645"/>
              <a:gd name="connsiteY31" fmla="*/ 241030 h 2147512"/>
              <a:gd name="connsiteX32" fmla="*/ 368198 w 2995645"/>
              <a:gd name="connsiteY32" fmla="*/ 79105 h 2147512"/>
              <a:gd name="connsiteX33" fmla="*/ 282473 w 2995645"/>
              <a:gd name="connsiteY33" fmla="*/ 2905 h 2147512"/>
              <a:gd name="connsiteX34" fmla="*/ 177698 w 2995645"/>
              <a:gd name="connsiteY34" fmla="*/ 21955 h 2147512"/>
              <a:gd name="connsiteX35" fmla="*/ 91973 w 2995645"/>
              <a:gd name="connsiteY35" fmla="*/ 79105 h 214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95645" h="2147512">
                <a:moveTo>
                  <a:pt x="91973" y="79105"/>
                </a:moveTo>
                <a:cubicBezTo>
                  <a:pt x="63398" y="121967"/>
                  <a:pt x="-23914" y="233093"/>
                  <a:pt x="6248" y="279130"/>
                </a:cubicBezTo>
                <a:cubicBezTo>
                  <a:pt x="36410" y="325167"/>
                  <a:pt x="218973" y="325168"/>
                  <a:pt x="272948" y="355330"/>
                </a:cubicBezTo>
                <a:cubicBezTo>
                  <a:pt x="326923" y="385493"/>
                  <a:pt x="345973" y="390255"/>
                  <a:pt x="330098" y="460105"/>
                </a:cubicBezTo>
                <a:cubicBezTo>
                  <a:pt x="314223" y="529955"/>
                  <a:pt x="163411" y="704580"/>
                  <a:pt x="177698" y="774430"/>
                </a:cubicBezTo>
                <a:cubicBezTo>
                  <a:pt x="191985" y="844280"/>
                  <a:pt x="360261" y="895080"/>
                  <a:pt x="415823" y="879205"/>
                </a:cubicBezTo>
                <a:cubicBezTo>
                  <a:pt x="471385" y="863330"/>
                  <a:pt x="477736" y="701405"/>
                  <a:pt x="511073" y="679180"/>
                </a:cubicBezTo>
                <a:cubicBezTo>
                  <a:pt x="544410" y="656955"/>
                  <a:pt x="617435" y="698230"/>
                  <a:pt x="615848" y="745855"/>
                </a:cubicBezTo>
                <a:cubicBezTo>
                  <a:pt x="614261" y="793480"/>
                  <a:pt x="507898" y="899843"/>
                  <a:pt x="501548" y="964930"/>
                </a:cubicBezTo>
                <a:cubicBezTo>
                  <a:pt x="495198" y="1030017"/>
                  <a:pt x="539648" y="1110980"/>
                  <a:pt x="577748" y="1136380"/>
                </a:cubicBezTo>
                <a:cubicBezTo>
                  <a:pt x="615848" y="1161780"/>
                  <a:pt x="693636" y="1153842"/>
                  <a:pt x="730148" y="1117330"/>
                </a:cubicBezTo>
                <a:cubicBezTo>
                  <a:pt x="766660" y="1080818"/>
                  <a:pt x="769836" y="922067"/>
                  <a:pt x="796823" y="917305"/>
                </a:cubicBezTo>
                <a:cubicBezTo>
                  <a:pt x="823810" y="912543"/>
                  <a:pt x="803173" y="952230"/>
                  <a:pt x="892073" y="1088755"/>
                </a:cubicBezTo>
                <a:cubicBezTo>
                  <a:pt x="980973" y="1225280"/>
                  <a:pt x="1182586" y="1563418"/>
                  <a:pt x="1330223" y="1736455"/>
                </a:cubicBezTo>
                <a:cubicBezTo>
                  <a:pt x="1477860" y="1909492"/>
                  <a:pt x="1676298" y="2080943"/>
                  <a:pt x="1777898" y="2126980"/>
                </a:cubicBezTo>
                <a:cubicBezTo>
                  <a:pt x="1879498" y="2173017"/>
                  <a:pt x="1990623" y="2144443"/>
                  <a:pt x="1939823" y="2012680"/>
                </a:cubicBezTo>
                <a:cubicBezTo>
                  <a:pt x="1889023" y="1880917"/>
                  <a:pt x="1546123" y="1485630"/>
                  <a:pt x="1473098" y="1336405"/>
                </a:cubicBezTo>
                <a:cubicBezTo>
                  <a:pt x="1400073" y="1187180"/>
                  <a:pt x="1430236" y="1131618"/>
                  <a:pt x="1501673" y="1117330"/>
                </a:cubicBezTo>
                <a:cubicBezTo>
                  <a:pt x="1573111" y="1103043"/>
                  <a:pt x="1822348" y="1244330"/>
                  <a:pt x="1901723" y="1250680"/>
                </a:cubicBezTo>
                <a:cubicBezTo>
                  <a:pt x="1981098" y="1257030"/>
                  <a:pt x="1977923" y="1155430"/>
                  <a:pt x="1977923" y="1155430"/>
                </a:cubicBezTo>
                <a:cubicBezTo>
                  <a:pt x="2003323" y="1123680"/>
                  <a:pt x="2085873" y="1110980"/>
                  <a:pt x="2054123" y="1060180"/>
                </a:cubicBezTo>
                <a:cubicBezTo>
                  <a:pt x="2022373" y="1009380"/>
                  <a:pt x="1655661" y="842693"/>
                  <a:pt x="1787423" y="850630"/>
                </a:cubicBezTo>
                <a:cubicBezTo>
                  <a:pt x="1919186" y="858568"/>
                  <a:pt x="2673248" y="1077643"/>
                  <a:pt x="2844698" y="1107805"/>
                </a:cubicBezTo>
                <a:cubicBezTo>
                  <a:pt x="3016148" y="1137967"/>
                  <a:pt x="3084410" y="1123680"/>
                  <a:pt x="2816123" y="1031605"/>
                </a:cubicBezTo>
                <a:cubicBezTo>
                  <a:pt x="2547836" y="939530"/>
                  <a:pt x="1488973" y="642667"/>
                  <a:pt x="1234973" y="555355"/>
                </a:cubicBezTo>
                <a:cubicBezTo>
                  <a:pt x="980973" y="468043"/>
                  <a:pt x="1319111" y="541068"/>
                  <a:pt x="1292123" y="507730"/>
                </a:cubicBezTo>
                <a:cubicBezTo>
                  <a:pt x="1265136" y="474393"/>
                  <a:pt x="1142898" y="380730"/>
                  <a:pt x="1073048" y="355330"/>
                </a:cubicBezTo>
                <a:cubicBezTo>
                  <a:pt x="1003198" y="329930"/>
                  <a:pt x="919060" y="358505"/>
                  <a:pt x="873023" y="355330"/>
                </a:cubicBezTo>
                <a:cubicBezTo>
                  <a:pt x="826986" y="352155"/>
                  <a:pt x="792061" y="341042"/>
                  <a:pt x="796823" y="336280"/>
                </a:cubicBezTo>
                <a:cubicBezTo>
                  <a:pt x="801585" y="331518"/>
                  <a:pt x="914298" y="347392"/>
                  <a:pt x="901598" y="326755"/>
                </a:cubicBezTo>
                <a:cubicBezTo>
                  <a:pt x="888898" y="306118"/>
                  <a:pt x="782535" y="226742"/>
                  <a:pt x="720623" y="212455"/>
                </a:cubicBezTo>
                <a:cubicBezTo>
                  <a:pt x="658711" y="198168"/>
                  <a:pt x="588860" y="263255"/>
                  <a:pt x="530123" y="241030"/>
                </a:cubicBezTo>
                <a:cubicBezTo>
                  <a:pt x="471386" y="218805"/>
                  <a:pt x="409473" y="118792"/>
                  <a:pt x="368198" y="79105"/>
                </a:cubicBezTo>
                <a:cubicBezTo>
                  <a:pt x="326923" y="39418"/>
                  <a:pt x="314223" y="12430"/>
                  <a:pt x="282473" y="2905"/>
                </a:cubicBezTo>
                <a:cubicBezTo>
                  <a:pt x="250723" y="-6620"/>
                  <a:pt x="201511" y="9255"/>
                  <a:pt x="177698" y="21955"/>
                </a:cubicBezTo>
                <a:cubicBezTo>
                  <a:pt x="153886" y="34655"/>
                  <a:pt x="120548" y="36243"/>
                  <a:pt x="91973" y="791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80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  <p:bldP spid="12" grpId="0" animBg="1"/>
      <p:bldP spid="12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Black" pitchFamily="34" charset="0"/>
              </a:rPr>
              <a:t>Seismic waves are measured by seismographs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717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have seismographs in an amazing number of places in the world.  They can sense even the smallest  tremor. </a:t>
            </a:r>
          </a:p>
        </p:txBody>
      </p:sp>
      <p:pic>
        <p:nvPicPr>
          <p:cNvPr id="4" name="Picture 2" descr="http://upload.wikimedia.org/wikipedia/commons/thumb/0/0f/Kinemetrics_seismograph.jpg/500px-Kinemetrics_seismo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6002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2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Autofit/>
          </a:bodyPr>
          <a:lstStyle/>
          <a:p>
            <a:pPr algn="l">
              <a:lnSpc>
                <a:spcPts val="3600"/>
              </a:lnSpc>
            </a:pPr>
            <a:r>
              <a:rPr lang="en-US" sz="3600" dirty="0">
                <a:latin typeface="Arial Black" pitchFamily="34" charset="0"/>
              </a:rPr>
              <a:t>Seismographs</a:t>
            </a:r>
            <a:br>
              <a:rPr lang="en-US" sz="3600" dirty="0">
                <a:latin typeface="Arial Black" pitchFamily="34" charset="0"/>
              </a:rPr>
            </a:br>
            <a:r>
              <a:rPr lang="en-US" sz="3900" dirty="0">
                <a:latin typeface="Arial Black" pitchFamily="34" charset="0"/>
              </a:rPr>
              <a:t>draw lines </a:t>
            </a:r>
            <a:br>
              <a:rPr lang="en-US" sz="3900" dirty="0">
                <a:latin typeface="Arial Black" pitchFamily="34" charset="0"/>
              </a:rPr>
            </a:br>
            <a:r>
              <a:rPr lang="en-US" sz="3900" dirty="0">
                <a:latin typeface="Arial Black" pitchFamily="34" charset="0"/>
              </a:rPr>
              <a:t>side to side </a:t>
            </a:r>
            <a:br>
              <a:rPr lang="en-US" sz="3900" dirty="0">
                <a:latin typeface="Arial Black" pitchFamily="34" charset="0"/>
              </a:rPr>
            </a:br>
            <a:r>
              <a:rPr lang="en-US" sz="3900" dirty="0">
                <a:latin typeface="Arial Black" pitchFamily="34" charset="0"/>
              </a:rPr>
              <a:t>to show a </a:t>
            </a:r>
            <a:br>
              <a:rPr lang="en-US" sz="3900" dirty="0">
                <a:latin typeface="Arial Black" pitchFamily="34" charset="0"/>
              </a:rPr>
            </a:br>
            <a:r>
              <a:rPr lang="en-US" sz="3900" dirty="0">
                <a:latin typeface="Arial Black" pitchFamily="34" charset="0"/>
              </a:rPr>
              <a:t>tremor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3581400" cy="345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paper that comes out of a seismograph is called a seismogram.</a:t>
            </a:r>
          </a:p>
        </p:txBody>
      </p:sp>
      <p:pic>
        <p:nvPicPr>
          <p:cNvPr id="4" name="Picture 2" descr="http://upload.wikimedia.org/wikipedia/commons/thumb/0/0f/Kinemetrics_seismograph.jpg/500px-Kinemetrics_seismograp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18611" r="55208" b="16112"/>
          <a:stretch/>
        </p:blipFill>
        <p:spPr bwMode="auto">
          <a:xfrm>
            <a:off x="4267200" y="228599"/>
            <a:ext cx="4394200" cy="645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674701">
            <a:off x="226187" y="4076319"/>
            <a:ext cx="4572000" cy="2819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>
                <a:latin typeface="Arial Black" pitchFamily="34" charset="0"/>
              </a:rPr>
              <a:t>Seismo</a:t>
            </a:r>
            <a:r>
              <a:rPr lang="en-US" sz="4000" u="sng" dirty="0">
                <a:latin typeface="Arial Black" pitchFamily="34" charset="0"/>
              </a:rPr>
              <a:t>graph</a:t>
            </a:r>
          </a:p>
        </p:txBody>
      </p:sp>
      <p:sp>
        <p:nvSpPr>
          <p:cNvPr id="6" name="Right Arrow 5"/>
          <p:cNvSpPr/>
          <p:nvPr/>
        </p:nvSpPr>
        <p:spPr>
          <a:xfrm rot="1941783">
            <a:off x="2152111" y="699891"/>
            <a:ext cx="4572000" cy="2819400"/>
          </a:xfrm>
          <a:prstGeom prst="rightArrow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C0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>
                <a:latin typeface="Arial Black" pitchFamily="34" charset="0"/>
              </a:rPr>
              <a:t>Seismo</a:t>
            </a:r>
            <a:r>
              <a:rPr lang="en-US" sz="4000" u="sng" dirty="0">
                <a:latin typeface="Arial Black" pitchFamily="34" charset="0"/>
              </a:rPr>
              <a:t>gram</a:t>
            </a:r>
          </a:p>
        </p:txBody>
      </p:sp>
    </p:spTree>
    <p:extLst>
      <p:ext uri="{BB962C8B-B14F-4D97-AF65-F5344CB8AC3E}">
        <p14:creationId xmlns:p14="http://schemas.microsoft.com/office/powerpoint/2010/main" val="237661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524000"/>
            <a:ext cx="6781800" cy="480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A seismogram looks like this</a:t>
            </a:r>
          </a:p>
        </p:txBody>
      </p:sp>
      <p:pic>
        <p:nvPicPr>
          <p:cNvPr id="3074" name="Picture 2" descr="File:Seismogr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790699"/>
            <a:ext cx="58959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318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8281" y="1676400"/>
            <a:ext cx="228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locate the 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7187" r="7188" b="12695"/>
          <a:stretch/>
        </p:blipFill>
        <p:spPr bwMode="auto">
          <a:xfrm>
            <a:off x="228600" y="693708"/>
            <a:ext cx="8686800" cy="593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78713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How do we figure out where an earthquake happened?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1402081" y="1969532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133600" y="14478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828800" y="25908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22912" y="3645932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154431" y="31242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49631" y="42672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573781" y="3998357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305300" y="347662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000500" y="461962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964681" y="3493532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7696200" y="29718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7391400" y="41148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6964681" y="258437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696200" y="20626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7391400" y="32056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7458075" y="266057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8189594" y="21388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884794" y="32818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3268981" y="4944428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000500" y="442269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848100" y="538611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641987" y="3685843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58168" y="41910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805818" y="3798332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882018" y="3922157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422912" y="23293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849631" y="2950607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641987" y="236925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7884794" y="192714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7696200" y="2277428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5301618" y="222456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5678806" y="20626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5440681" y="266057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6172200" y="21388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5678806" y="2277428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503049" y="222456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880237" y="20626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642112" y="266057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2373631" y="21388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1880237" y="2277428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1503049" y="181284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1880237" y="165092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1642112" y="2248853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2373631" y="172712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1880237" y="186571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720218" y="246268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2097406" y="230076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859281" y="289869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2590800" y="237696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2097406" y="2515553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1893574" y="270819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2270762" y="254627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2032637" y="3144203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-Point Star 59"/>
          <p:cNvSpPr/>
          <p:nvPr/>
        </p:nvSpPr>
        <p:spPr>
          <a:xfrm>
            <a:off x="2764156" y="262247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/>
          <p:cNvSpPr/>
          <p:nvPr/>
        </p:nvSpPr>
        <p:spPr>
          <a:xfrm>
            <a:off x="2270762" y="276106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2137412" y="292608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2514600" y="276415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5-Point Star 63"/>
          <p:cNvSpPr/>
          <p:nvPr/>
        </p:nvSpPr>
        <p:spPr>
          <a:xfrm>
            <a:off x="2276475" y="3362088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5-Point Star 64"/>
          <p:cNvSpPr/>
          <p:nvPr/>
        </p:nvSpPr>
        <p:spPr>
          <a:xfrm>
            <a:off x="3007994" y="284035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5-Point Star 65"/>
          <p:cNvSpPr/>
          <p:nvPr/>
        </p:nvSpPr>
        <p:spPr>
          <a:xfrm>
            <a:off x="2514600" y="297894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/>
          <p:cNvSpPr/>
          <p:nvPr/>
        </p:nvSpPr>
        <p:spPr>
          <a:xfrm>
            <a:off x="1371600" y="322897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5-Point Star 67"/>
          <p:cNvSpPr/>
          <p:nvPr/>
        </p:nvSpPr>
        <p:spPr>
          <a:xfrm>
            <a:off x="1748788" y="306705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5-Point Star 68"/>
          <p:cNvSpPr/>
          <p:nvPr/>
        </p:nvSpPr>
        <p:spPr>
          <a:xfrm>
            <a:off x="1510663" y="3664982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5-Point Star 69"/>
          <p:cNvSpPr/>
          <p:nvPr/>
        </p:nvSpPr>
        <p:spPr>
          <a:xfrm>
            <a:off x="2242182" y="314325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5-Point Star 70"/>
          <p:cNvSpPr/>
          <p:nvPr/>
        </p:nvSpPr>
        <p:spPr>
          <a:xfrm>
            <a:off x="1748788" y="32818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5-Point Star 71"/>
          <p:cNvSpPr/>
          <p:nvPr/>
        </p:nvSpPr>
        <p:spPr>
          <a:xfrm>
            <a:off x="1733555" y="349567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5-Point Star 72"/>
          <p:cNvSpPr/>
          <p:nvPr/>
        </p:nvSpPr>
        <p:spPr>
          <a:xfrm>
            <a:off x="2110743" y="333375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5-Point Star 73"/>
          <p:cNvSpPr/>
          <p:nvPr/>
        </p:nvSpPr>
        <p:spPr>
          <a:xfrm>
            <a:off x="1872618" y="3931682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5-Point Star 74"/>
          <p:cNvSpPr/>
          <p:nvPr/>
        </p:nvSpPr>
        <p:spPr>
          <a:xfrm>
            <a:off x="2604137" y="340995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5-Point Star 75"/>
          <p:cNvSpPr/>
          <p:nvPr/>
        </p:nvSpPr>
        <p:spPr>
          <a:xfrm>
            <a:off x="2110743" y="35485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5-Point Star 76"/>
          <p:cNvSpPr/>
          <p:nvPr/>
        </p:nvSpPr>
        <p:spPr>
          <a:xfrm>
            <a:off x="3053718" y="37338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5-Point Star 77"/>
          <p:cNvSpPr/>
          <p:nvPr/>
        </p:nvSpPr>
        <p:spPr>
          <a:xfrm>
            <a:off x="3430906" y="357187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5-Point Star 78"/>
          <p:cNvSpPr/>
          <p:nvPr/>
        </p:nvSpPr>
        <p:spPr>
          <a:xfrm>
            <a:off x="3192781" y="4169807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5-Point Star 79"/>
          <p:cNvSpPr/>
          <p:nvPr/>
        </p:nvSpPr>
        <p:spPr>
          <a:xfrm>
            <a:off x="3924300" y="364807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5-Point Star 80"/>
          <p:cNvSpPr/>
          <p:nvPr/>
        </p:nvSpPr>
        <p:spPr>
          <a:xfrm>
            <a:off x="3430906" y="378666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5-Point Star 81"/>
          <p:cNvSpPr/>
          <p:nvPr/>
        </p:nvSpPr>
        <p:spPr>
          <a:xfrm>
            <a:off x="4600575" y="188347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5-Point Star 82"/>
          <p:cNvSpPr/>
          <p:nvPr/>
        </p:nvSpPr>
        <p:spPr>
          <a:xfrm>
            <a:off x="4977763" y="172155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5-Point Star 83"/>
          <p:cNvSpPr/>
          <p:nvPr/>
        </p:nvSpPr>
        <p:spPr>
          <a:xfrm>
            <a:off x="4739638" y="2319482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5-Point Star 84"/>
          <p:cNvSpPr/>
          <p:nvPr/>
        </p:nvSpPr>
        <p:spPr>
          <a:xfrm>
            <a:off x="5471157" y="179775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5-Point Star 85"/>
          <p:cNvSpPr/>
          <p:nvPr/>
        </p:nvSpPr>
        <p:spPr>
          <a:xfrm>
            <a:off x="4977763" y="19363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5-Point Star 86"/>
          <p:cNvSpPr/>
          <p:nvPr/>
        </p:nvSpPr>
        <p:spPr>
          <a:xfrm>
            <a:off x="6248400" y="459628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5-Point Star 87"/>
          <p:cNvSpPr/>
          <p:nvPr/>
        </p:nvSpPr>
        <p:spPr>
          <a:xfrm>
            <a:off x="6625588" y="443436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5-Point Star 88"/>
          <p:cNvSpPr/>
          <p:nvPr/>
        </p:nvSpPr>
        <p:spPr>
          <a:xfrm>
            <a:off x="6387463" y="503229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5-Point Star 89"/>
          <p:cNvSpPr/>
          <p:nvPr/>
        </p:nvSpPr>
        <p:spPr>
          <a:xfrm>
            <a:off x="7118982" y="451056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5-Point Star 90"/>
          <p:cNvSpPr/>
          <p:nvPr/>
        </p:nvSpPr>
        <p:spPr>
          <a:xfrm>
            <a:off x="6625588" y="4649153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5-Point Star 92"/>
          <p:cNvSpPr/>
          <p:nvPr/>
        </p:nvSpPr>
        <p:spPr>
          <a:xfrm>
            <a:off x="4994907" y="3845957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5-Point Star 93"/>
          <p:cNvSpPr/>
          <p:nvPr/>
        </p:nvSpPr>
        <p:spPr>
          <a:xfrm>
            <a:off x="5421626" y="446722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5-Point Star 94"/>
          <p:cNvSpPr/>
          <p:nvPr/>
        </p:nvSpPr>
        <p:spPr>
          <a:xfrm>
            <a:off x="4747257" y="500062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5-Point Star 95"/>
          <p:cNvSpPr/>
          <p:nvPr/>
        </p:nvSpPr>
        <p:spPr>
          <a:xfrm>
            <a:off x="4015738" y="420576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5-Point Star 96"/>
          <p:cNvSpPr/>
          <p:nvPr/>
        </p:nvSpPr>
        <p:spPr>
          <a:xfrm>
            <a:off x="4442457" y="4827032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5-Point Star 97"/>
          <p:cNvSpPr/>
          <p:nvPr/>
        </p:nvSpPr>
        <p:spPr>
          <a:xfrm>
            <a:off x="4234813" y="424567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5-Point Star 98"/>
          <p:cNvSpPr/>
          <p:nvPr/>
        </p:nvSpPr>
        <p:spPr>
          <a:xfrm>
            <a:off x="5095875" y="410098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5-Point Star 99"/>
          <p:cNvSpPr/>
          <p:nvPr/>
        </p:nvSpPr>
        <p:spPr>
          <a:xfrm>
            <a:off x="5473063" y="393906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5-Point Star 100"/>
          <p:cNvSpPr/>
          <p:nvPr/>
        </p:nvSpPr>
        <p:spPr>
          <a:xfrm>
            <a:off x="5234938" y="453699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/>
          <p:cNvSpPr/>
          <p:nvPr/>
        </p:nvSpPr>
        <p:spPr>
          <a:xfrm>
            <a:off x="5473063" y="4153853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/>
          <p:cNvSpPr/>
          <p:nvPr/>
        </p:nvSpPr>
        <p:spPr>
          <a:xfrm>
            <a:off x="5095875" y="368927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5-Point Star 103"/>
          <p:cNvSpPr/>
          <p:nvPr/>
        </p:nvSpPr>
        <p:spPr>
          <a:xfrm>
            <a:off x="5473063" y="352734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/>
          <p:cNvSpPr/>
          <p:nvPr/>
        </p:nvSpPr>
        <p:spPr>
          <a:xfrm>
            <a:off x="5234938" y="4125278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/>
          <p:cNvSpPr/>
          <p:nvPr/>
        </p:nvSpPr>
        <p:spPr>
          <a:xfrm>
            <a:off x="5473063" y="374213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/>
          <p:cNvSpPr/>
          <p:nvPr/>
        </p:nvSpPr>
        <p:spPr>
          <a:xfrm>
            <a:off x="5313044" y="433911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5-Point Star 107"/>
          <p:cNvSpPr/>
          <p:nvPr/>
        </p:nvSpPr>
        <p:spPr>
          <a:xfrm>
            <a:off x="5452107" y="477512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5486400" y="458462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5-Point Star 109"/>
          <p:cNvSpPr/>
          <p:nvPr/>
        </p:nvSpPr>
        <p:spPr>
          <a:xfrm>
            <a:off x="4964426" y="51054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5-Point Star 110"/>
          <p:cNvSpPr/>
          <p:nvPr/>
        </p:nvSpPr>
        <p:spPr>
          <a:xfrm>
            <a:off x="5341614" y="494347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5-Point Star 111"/>
          <p:cNvSpPr/>
          <p:nvPr/>
        </p:nvSpPr>
        <p:spPr>
          <a:xfrm>
            <a:off x="6477000" y="3716893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5-Point Star 112"/>
          <p:cNvSpPr/>
          <p:nvPr/>
        </p:nvSpPr>
        <p:spPr>
          <a:xfrm>
            <a:off x="6970394" y="3793093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/>
          <p:cNvSpPr/>
          <p:nvPr/>
        </p:nvSpPr>
        <p:spPr>
          <a:xfrm>
            <a:off x="6665594" y="35814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5-Point Star 114"/>
          <p:cNvSpPr/>
          <p:nvPr/>
        </p:nvSpPr>
        <p:spPr>
          <a:xfrm>
            <a:off x="6477000" y="3931682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400" y="4800600"/>
            <a:ext cx="3428999" cy="1323439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We have seismographs in </a:t>
            </a:r>
            <a:br>
              <a:rPr lang="en-US" sz="2000" dirty="0"/>
            </a:br>
            <a:r>
              <a:rPr lang="en-US" sz="2000" dirty="0"/>
              <a:t>cities all over the country. </a:t>
            </a:r>
          </a:p>
          <a:p>
            <a:pPr algn="ctr"/>
            <a:r>
              <a:rPr lang="en-US" sz="2000" dirty="0"/>
              <a:t>A seismograph can tell how </a:t>
            </a:r>
            <a:br>
              <a:rPr lang="en-US" sz="2000" dirty="0"/>
            </a:br>
            <a:r>
              <a:rPr lang="en-US" sz="2000" dirty="0"/>
              <a:t>far away an Earthquake occurs.</a:t>
            </a:r>
          </a:p>
        </p:txBody>
      </p:sp>
      <p:sp>
        <p:nvSpPr>
          <p:cNvPr id="116" name="5-Point Star 115"/>
          <p:cNvSpPr/>
          <p:nvPr/>
        </p:nvSpPr>
        <p:spPr>
          <a:xfrm>
            <a:off x="2895600" y="38100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5-Point Star 116"/>
          <p:cNvSpPr/>
          <p:nvPr/>
        </p:nvSpPr>
        <p:spPr>
          <a:xfrm>
            <a:off x="3891918" y="25579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5-Point Star 117"/>
          <p:cNvSpPr/>
          <p:nvPr/>
        </p:nvSpPr>
        <p:spPr>
          <a:xfrm>
            <a:off x="3190875" y="221685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5-Point Star 118"/>
          <p:cNvSpPr/>
          <p:nvPr/>
        </p:nvSpPr>
        <p:spPr>
          <a:xfrm>
            <a:off x="3568063" y="205492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5-Point Star 119"/>
          <p:cNvSpPr/>
          <p:nvPr/>
        </p:nvSpPr>
        <p:spPr>
          <a:xfrm>
            <a:off x="3329938" y="2652857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5-Point Star 120"/>
          <p:cNvSpPr/>
          <p:nvPr/>
        </p:nvSpPr>
        <p:spPr>
          <a:xfrm>
            <a:off x="3568063" y="226971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43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8281" y="1676400"/>
            <a:ext cx="228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locate the 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7187" r="7188" b="12695"/>
          <a:stretch/>
        </p:blipFill>
        <p:spPr bwMode="auto">
          <a:xfrm>
            <a:off x="228600" y="693708"/>
            <a:ext cx="8686800" cy="593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78713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How do we figure out where an earthquake happened?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4724400"/>
            <a:ext cx="3733800" cy="170816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/>
              <a:t>If a seismograph in New Jersey detects an earthquake they can tell how far away it is.</a:t>
            </a:r>
            <a:br>
              <a:rPr lang="en-US" dirty="0"/>
            </a:br>
            <a:endParaRPr lang="en-US" dirty="0"/>
          </a:p>
          <a:p>
            <a:pPr algn="ctr">
              <a:lnSpc>
                <a:spcPts val="1800"/>
              </a:lnSpc>
            </a:pPr>
            <a:r>
              <a:rPr lang="en-US" dirty="0"/>
              <a:t>If this one measured a quake at 600 miles away – we would draw a circle with a diameter of 600 miles.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76163" y="2286000"/>
            <a:ext cx="1886837" cy="1676400"/>
            <a:chOff x="6876163" y="2286000"/>
            <a:chExt cx="1886837" cy="1676400"/>
          </a:xfrm>
        </p:grpSpPr>
        <p:sp>
          <p:nvSpPr>
            <p:cNvPr id="3" name="Oval 2"/>
            <p:cNvSpPr/>
            <p:nvPr/>
          </p:nvSpPr>
          <p:spPr>
            <a:xfrm>
              <a:off x="6934200" y="2286000"/>
              <a:ext cx="1828800" cy="1676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876163" y="2885638"/>
              <a:ext cx="896399" cy="390962"/>
              <a:chOff x="6876163" y="2885638"/>
              <a:chExt cx="896399" cy="390962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6934200" y="3124200"/>
                <a:ext cx="838200" cy="1524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 rot="21076257">
                <a:off x="6876163" y="2885638"/>
                <a:ext cx="8963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600 miles</a:t>
                </a: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1981200" y="1676400"/>
            <a:ext cx="3124200" cy="40668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 what do we know now?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Since we know that the </a:t>
            </a:r>
            <a:br>
              <a:rPr lang="en-US" dirty="0"/>
            </a:br>
            <a:r>
              <a:rPr lang="en-US" dirty="0"/>
              <a:t>quake occurred 600 miles </a:t>
            </a:r>
            <a:br>
              <a:rPr lang="en-US" dirty="0"/>
            </a:br>
            <a:r>
              <a:rPr lang="en-US" dirty="0"/>
              <a:t>from NJ – we know that </a:t>
            </a:r>
            <a:br>
              <a:rPr lang="en-US" dirty="0"/>
            </a:br>
            <a:r>
              <a:rPr lang="en-US" dirty="0"/>
              <a:t>the epicenter MUST be somewhere on the line.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69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1319" y="-6675120"/>
            <a:ext cx="8229600" cy="65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Then we have to find out what two other seismograph’s say.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68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1319" y="-6675120"/>
            <a:ext cx="8229600" cy="65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8281" y="1676400"/>
            <a:ext cx="228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locate the 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7187" r="7188" b="12695"/>
          <a:stretch/>
        </p:blipFill>
        <p:spPr bwMode="auto">
          <a:xfrm>
            <a:off x="228600" y="693708"/>
            <a:ext cx="8686800" cy="593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78713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How do we figure out where an earthquake happened?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4724400"/>
            <a:ext cx="3733800" cy="1018869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/>
              <a:t>If the seismographs in North Carolina say the quake was 200 miles away we would draw another  circle with a 200 mile diameter.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76163" y="2286000"/>
            <a:ext cx="1886837" cy="1676400"/>
            <a:chOff x="6876163" y="2286000"/>
            <a:chExt cx="1886837" cy="1676400"/>
          </a:xfrm>
        </p:grpSpPr>
        <p:sp>
          <p:nvSpPr>
            <p:cNvPr id="3" name="Oval 2"/>
            <p:cNvSpPr/>
            <p:nvPr/>
          </p:nvSpPr>
          <p:spPr>
            <a:xfrm>
              <a:off x="6934200" y="2286000"/>
              <a:ext cx="1828800" cy="1676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876163" y="2885638"/>
              <a:ext cx="896399" cy="390962"/>
              <a:chOff x="6876163" y="2885638"/>
              <a:chExt cx="896399" cy="390962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6934200" y="3124200"/>
                <a:ext cx="838200" cy="1524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 rot="21076257">
                <a:off x="6876163" y="2885638"/>
                <a:ext cx="8963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600 miles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524100" y="3581400"/>
            <a:ext cx="1205047" cy="895350"/>
            <a:chOff x="7131926" y="2676525"/>
            <a:chExt cx="1205047" cy="895350"/>
          </a:xfrm>
        </p:grpSpPr>
        <p:sp>
          <p:nvSpPr>
            <p:cNvPr id="13" name="Oval 12"/>
            <p:cNvSpPr/>
            <p:nvPr/>
          </p:nvSpPr>
          <p:spPr>
            <a:xfrm>
              <a:off x="7360227" y="2676525"/>
              <a:ext cx="976746" cy="8953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131926" y="2885638"/>
              <a:ext cx="896399" cy="374015"/>
              <a:chOff x="7131926" y="2885638"/>
              <a:chExt cx="896399" cy="37401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7360227" y="3124201"/>
                <a:ext cx="486599" cy="135452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rot="20661409">
                <a:off x="7131926" y="2885638"/>
                <a:ext cx="8963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200 miles</a:t>
                </a: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1981200" y="1676400"/>
            <a:ext cx="3124200" cy="40668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 what do we know now?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We know that the epicenter of the quake has to be on both the 600 mile circle AND the 200 mile circle.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That means the quake happened on one of two points. </a:t>
            </a:r>
          </a:p>
        </p:txBody>
      </p:sp>
      <p:sp>
        <p:nvSpPr>
          <p:cNvPr id="19" name="Up Arrow 18"/>
          <p:cNvSpPr/>
          <p:nvPr/>
        </p:nvSpPr>
        <p:spPr>
          <a:xfrm rot="10800000">
            <a:off x="7538647" y="2013466"/>
            <a:ext cx="381000" cy="1948934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0800000">
            <a:off x="6859774" y="1632466"/>
            <a:ext cx="381000" cy="1948934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61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7fbbc329-79bc-4d69-9bc7-1bc1bf66e23d"/>
  <p:tag name="TPFULLVERSION" val="4.3.2.1178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549</Words>
  <Application>Microsoft Office PowerPoint</Application>
  <PresentationFormat>On-screen Show (4:3)</PresentationFormat>
  <Paragraphs>117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Office Theme</vt:lpstr>
      <vt:lpstr>http://www.youtube.com/watch?v=jXnp4a1t6y8</vt:lpstr>
      <vt:lpstr>With seismographs </vt:lpstr>
      <vt:lpstr>Seismic waves are measured by seismographs</vt:lpstr>
      <vt:lpstr>Seismographs draw lines  side to side  to show a  tremor</vt:lpstr>
      <vt:lpstr>A seismogram looks like this</vt:lpstr>
      <vt:lpstr>PowerPoint Presentation</vt:lpstr>
      <vt:lpstr>PowerPoint Presentation</vt:lpstr>
      <vt:lpstr>Then we have to find out what two other seismograph’s say.</vt:lpstr>
      <vt:lpstr>PowerPoint Presentation</vt:lpstr>
      <vt:lpstr>So let’s ask one more machine – then we will know exactly where it was.</vt:lpstr>
      <vt:lpstr>PowerPoint Presentation</vt:lpstr>
      <vt:lpstr>PowerPoint Presentation</vt:lpstr>
      <vt:lpstr>PowerPoint Presentation</vt:lpstr>
      <vt:lpstr>PowerPoint Presentation</vt:lpstr>
      <vt:lpstr>How do Seismographs work</vt:lpstr>
      <vt:lpstr>So what makes the  ground shake?</vt:lpstr>
      <vt:lpstr>PowerPoint Presentation</vt:lpstr>
      <vt:lpstr>PowerPoint Presentation</vt:lpstr>
      <vt:lpstr>PowerPoint Presentation</vt:lpstr>
      <vt:lpstr>Remember this game?</vt:lpstr>
    </vt:vector>
  </TitlesOfParts>
  <Company>Washington Township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Cronin</dc:creator>
  <cp:lastModifiedBy>lynn</cp:lastModifiedBy>
  <cp:revision>104</cp:revision>
  <dcterms:created xsi:type="dcterms:W3CDTF">2014-05-13T17:28:42Z</dcterms:created>
  <dcterms:modified xsi:type="dcterms:W3CDTF">2016-03-24T19:23:16Z</dcterms:modified>
</cp:coreProperties>
</file>