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omments/comment1.xml" ContentType="application/vnd.openxmlformats-officedocument.presentationml.comment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326" r:id="rId5"/>
    <p:sldId id="329" r:id="rId6"/>
    <p:sldId id="259" r:id="rId7"/>
    <p:sldId id="318" r:id="rId8"/>
    <p:sldId id="312" r:id="rId9"/>
    <p:sldId id="317" r:id="rId10"/>
    <p:sldId id="316" r:id="rId11"/>
    <p:sldId id="310" r:id="rId12"/>
    <p:sldId id="315" r:id="rId13"/>
    <p:sldId id="319" r:id="rId14"/>
    <p:sldId id="314" r:id="rId15"/>
    <p:sldId id="320" r:id="rId16"/>
    <p:sldId id="313" r:id="rId17"/>
    <p:sldId id="311" r:id="rId18"/>
    <p:sldId id="331" r:id="rId19"/>
    <p:sldId id="322" r:id="rId20"/>
    <p:sldId id="323" r:id="rId21"/>
    <p:sldId id="265" r:id="rId22"/>
    <p:sldId id="324" r:id="rId23"/>
    <p:sldId id="266" r:id="rId24"/>
    <p:sldId id="325" r:id="rId25"/>
    <p:sldId id="334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C5F0FC-0344-4A84-A604-3A421E9BEB3A}">
          <p14:sldIdLst>
            <p14:sldId id="256"/>
            <p14:sldId id="257"/>
            <p14:sldId id="258"/>
            <p14:sldId id="326"/>
            <p14:sldId id="329"/>
            <p14:sldId id="259"/>
            <p14:sldId id="318"/>
            <p14:sldId id="312"/>
            <p14:sldId id="317"/>
            <p14:sldId id="316"/>
            <p14:sldId id="310"/>
            <p14:sldId id="315"/>
            <p14:sldId id="319"/>
            <p14:sldId id="314"/>
            <p14:sldId id="320"/>
            <p14:sldId id="313"/>
            <p14:sldId id="311"/>
            <p14:sldId id="331"/>
            <p14:sldId id="322"/>
            <p14:sldId id="323"/>
            <p14:sldId id="265"/>
            <p14:sldId id="324"/>
            <p14:sldId id="266"/>
            <p14:sldId id="325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" initials="l" lastIdx="1" clrIdx="0">
    <p:extLst>
      <p:ext uri="{19B8F6BF-5375-455C-9EA6-DF929625EA0E}">
        <p15:presenceInfo xmlns:p15="http://schemas.microsoft.com/office/powerpoint/2012/main" userId="ly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39EE00"/>
    <a:srgbClr val="66FF33"/>
    <a:srgbClr val="800000"/>
    <a:srgbClr val="990000"/>
    <a:srgbClr val="993300"/>
    <a:srgbClr val="FF6699"/>
    <a:srgbClr val="FF6600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1" d="100"/>
          <a:sy n="61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44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4T08:00:22.15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9D2E7-BF62-40B1-AE85-691EE2BAC433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F14B-735C-48D1-A3D7-8ADDF9D3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7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1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3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0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9200"/>
            </a:gs>
            <a:gs pos="0">
              <a:srgbClr val="FFF200"/>
            </a:gs>
            <a:gs pos="21000">
              <a:srgbClr val="FF7A00"/>
            </a:gs>
            <a:gs pos="41000">
              <a:srgbClr val="FF0300"/>
            </a:gs>
            <a:gs pos="68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07C5-4B54-4887-9102-453B6EF9A26B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66E20-0BF0-4924-A522-FEDBF126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101-videos/earthquake-101?source=relatedvideo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Xnp4a1t6y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470025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lgerian" pitchFamily="82" charset="0"/>
              </a:rPr>
              <a:t>EARTHQUAKES!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INTRO:</a:t>
            </a:r>
          </a:p>
          <a:p>
            <a:r>
              <a:rPr lang="en-US" sz="1200" dirty="0">
                <a:hlinkClick r:id="rId3"/>
              </a:rPr>
              <a:t>http</a:t>
            </a:r>
            <a:r>
              <a:rPr lang="en-US" sz="1200">
                <a:hlinkClick r:id="rId3"/>
              </a:rPr>
              <a:t>://video.nationalgeographic.com/video/101-videos/earthquake-101?source=relatedvideo</a:t>
            </a:r>
            <a:endParaRPr lang="en-US" sz="1200"/>
          </a:p>
          <a:p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4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562600"/>
            <a:ext cx="844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volcano </a:t>
            </a:r>
            <a:r>
              <a:rPr lang="en-US" sz="2400" dirty="0" err="1">
                <a:solidFill>
                  <a:schemeClr val="bg1"/>
                </a:solidFill>
              </a:rPr>
              <a:t>Cordón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Caulle</a:t>
            </a:r>
            <a:r>
              <a:rPr lang="en-US" sz="2400" dirty="0">
                <a:solidFill>
                  <a:schemeClr val="bg1"/>
                </a:solidFill>
              </a:rPr>
              <a:t> erupted on May 24th</a:t>
            </a:r>
          </a:p>
        </p:txBody>
      </p:sp>
      <p:pic>
        <p:nvPicPr>
          <p:cNvPr id="5122" name="Picture 2" descr="https://upload.wikimedia.org/wikipedia/commons/f/f1/Cordon_Caulle_eruption_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37387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9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  <a:t>9.4 – 9.6 the largest earthquake ever recorded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638" y="3410339"/>
            <a:ext cx="7391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Localized tsunamis hit southern Chile with waves up to 82 feet tall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b="1">
                <a:solidFill>
                  <a:srgbClr val="FFFF00"/>
                </a:solidFill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9511" t="32143" r="23007" b="20238"/>
          <a:stretch/>
        </p:blipFill>
        <p:spPr>
          <a:xfrm flipH="1" flipV="1">
            <a:off x="335017" y="427038"/>
            <a:ext cx="8504183" cy="21637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5017" y="427038"/>
            <a:ext cx="8504183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32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172200"/>
            <a:ext cx="8448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A steel factory in Corral, Chile in 1960</a:t>
            </a:r>
          </a:p>
        </p:txBody>
      </p:sp>
      <p:pic>
        <p:nvPicPr>
          <p:cNvPr id="4098" name="Picture 2" descr="https://upload.wikimedia.org/wikipedia/commons/e/eb/Destroyed_steel_factory_near_Corral_-_Photo_from_the_autumn_of_19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9918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48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  <a:t>9.4 – 9.6 the largest earthquake ever recorded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299" y="3581400"/>
            <a:ext cx="7391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main tsunami hit Hawaii with waves up to 35 feet tall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b="1">
                <a:solidFill>
                  <a:srgbClr val="FFFF00"/>
                </a:solidFill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511" t="32143" r="23007" b="20238"/>
          <a:stretch/>
        </p:blipFill>
        <p:spPr>
          <a:xfrm flipH="1" flipV="1">
            <a:off x="335017" y="427038"/>
            <a:ext cx="8504183" cy="21637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5017" y="427038"/>
            <a:ext cx="8504183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15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172200"/>
            <a:ext cx="8448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This is Hilo, Hawaii after the tsunami</a:t>
            </a:r>
          </a:p>
        </p:txBody>
      </p:sp>
      <p:pic>
        <p:nvPicPr>
          <p:cNvPr id="3074" name="Picture 2" descr="https://upload.wikimedia.org/wikipedia/commons/thumb/3/33/Hilo_after_Tsunami_1960.jpg/800px-Hilo_after_Tsunami_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10" y="381000"/>
            <a:ext cx="6980853" cy="554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62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  <a:t>9.4 – 9.6 the largest earthquake ever recorded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299" y="3657600"/>
            <a:ext cx="7391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That tsunami also hit Japan and the Philippines causing local flooding and landslides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b="1">
                <a:solidFill>
                  <a:srgbClr val="FFFF00"/>
                </a:solidFill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511" t="32143" r="23007" b="20238"/>
          <a:stretch/>
        </p:blipFill>
        <p:spPr>
          <a:xfrm flipH="1" flipV="1">
            <a:off x="335017" y="427038"/>
            <a:ext cx="8504183" cy="21637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5017" y="427038"/>
            <a:ext cx="8504183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29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0/Great_Chilean_Earthquake_damage_at_Kamais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962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448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This is </a:t>
            </a:r>
            <a:r>
              <a:rPr lang="en-US" sz="2600" dirty="0" err="1">
                <a:solidFill>
                  <a:schemeClr val="bg1"/>
                </a:solidFill>
              </a:rPr>
              <a:t>Kamaishi</a:t>
            </a:r>
            <a:r>
              <a:rPr lang="en-US" sz="2600" dirty="0">
                <a:solidFill>
                  <a:schemeClr val="bg1"/>
                </a:solidFill>
              </a:rPr>
              <a:t> Japan after the tsunami caused mudslides</a:t>
            </a:r>
          </a:p>
        </p:txBody>
      </p:sp>
    </p:spTree>
    <p:extLst>
      <p:ext uri="{BB962C8B-B14F-4D97-AF65-F5344CB8AC3E}">
        <p14:creationId xmlns:p14="http://schemas.microsoft.com/office/powerpoint/2010/main" val="118997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895600"/>
            <a:ext cx="8381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quake is called a megathrust earthquake that resulted from the release of mechanical stress between the </a:t>
            </a:r>
            <a:r>
              <a:rPr lang="en-US" sz="2800" dirty="0" err="1">
                <a:solidFill>
                  <a:schemeClr val="bg1"/>
                </a:solidFill>
              </a:rPr>
              <a:t>subducting</a:t>
            </a:r>
            <a:r>
              <a:rPr lang="en-US" sz="2800" dirty="0">
                <a:solidFill>
                  <a:schemeClr val="bg1"/>
                </a:solidFill>
              </a:rPr>
              <a:t> Nazca Plate and the South American Plate.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focus was only 21 miles below ground – so it was close to the surface and could do a lot of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b="1">
                <a:solidFill>
                  <a:srgbClr val="FFFF00"/>
                </a:solidFill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511" t="32143" r="23007" b="20238"/>
          <a:stretch/>
        </p:blipFill>
        <p:spPr>
          <a:xfrm flipH="1" flipV="1">
            <a:off x="335017" y="427038"/>
            <a:ext cx="8504183" cy="21637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5017" y="427038"/>
            <a:ext cx="8504183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08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343400" y="28575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 Black" pitchFamily="34" charset="0"/>
              </a:rPr>
              <a:t>This is the San Andreas Fault</a:t>
            </a:r>
          </a:p>
        </p:txBody>
      </p:sp>
      <p:sp>
        <p:nvSpPr>
          <p:cNvPr id="4" name="Down Arrow 3"/>
          <p:cNvSpPr/>
          <p:nvPr/>
        </p:nvSpPr>
        <p:spPr>
          <a:xfrm rot="13656273">
            <a:off x="3551813" y="2738395"/>
            <a:ext cx="685800" cy="2286000"/>
          </a:xfrm>
          <a:prstGeom prst="downArrow">
            <a:avLst/>
          </a:prstGeom>
          <a:gradFill>
            <a:gsLst>
              <a:gs pos="833">
                <a:schemeClr val="tx1"/>
              </a:gs>
              <a:gs pos="63000">
                <a:srgbClr val="00B050"/>
              </a:gs>
              <a:gs pos="95000">
                <a:srgbClr val="92D050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2 7"/>
          <p:cNvSpPr/>
          <p:nvPr/>
        </p:nvSpPr>
        <p:spPr>
          <a:xfrm>
            <a:off x="5562600" y="4495800"/>
            <a:ext cx="384209" cy="2286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0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895600"/>
            <a:ext cx="8381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San Andreas Fault is a crack in California that causes all of the earthquakes that we think of when we think of California.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California quakes are not considered to be large quakes.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worst occurred in 1906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b="1">
                <a:solidFill>
                  <a:srgbClr val="FFFF00"/>
                </a:solidFill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511" t="32143" r="23007" b="20238"/>
          <a:stretch/>
        </p:blipFill>
        <p:spPr>
          <a:xfrm flipH="1" flipV="1">
            <a:off x="335017" y="427038"/>
            <a:ext cx="8504183" cy="21637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5017" y="427038"/>
            <a:ext cx="8504183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The San Andreas Fault</a:t>
            </a:r>
            <a:endParaRPr lang="en-US" sz="3200" b="1" dirty="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75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hlinkClick r:id="rId3"/>
              </a:rPr>
              <a:t>http://www.youtube.com/watch?v=jXnp4a1t6y8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130425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>
                <a:latin typeface="Algerian" pitchFamily="82" charset="0"/>
              </a:rPr>
              <a:t>EARTHQUAKES!</a:t>
            </a:r>
            <a:endParaRPr lang="en-US" sz="8800" dirty="0">
              <a:latin typeface="Algerian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9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283" y="5410200"/>
            <a:ext cx="8448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 1906 quake in San Francisco broke gas lines – so after the shaking stopped the fires began.</a:t>
            </a:r>
          </a:p>
        </p:txBody>
      </p:sp>
      <p:pic>
        <p:nvPicPr>
          <p:cNvPr id="6148" name="Picture 4" descr="http://graphics8.nytimes.com/images/2011/03/13/weekinreview/BACK/BACK-articl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9" y="304800"/>
            <a:ext cx="842962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6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2 9"/>
          <p:cNvSpPr/>
          <p:nvPr/>
        </p:nvSpPr>
        <p:spPr>
          <a:xfrm>
            <a:off x="3539891" y="1828799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 Black" pitchFamily="34" charset="0"/>
              </a:rPr>
              <a:t>A huge earthquake hit </a:t>
            </a:r>
            <a:br>
              <a:rPr lang="en-US" sz="36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FFFF00"/>
                </a:solidFill>
                <a:latin typeface="Arial Black" pitchFamily="34" charset="0"/>
              </a:rPr>
              <a:t>Alaska in 1964</a:t>
            </a:r>
          </a:p>
        </p:txBody>
      </p:sp>
      <p:sp>
        <p:nvSpPr>
          <p:cNvPr id="8" name="Explosion 2 7"/>
          <p:cNvSpPr/>
          <p:nvPr/>
        </p:nvSpPr>
        <p:spPr>
          <a:xfrm>
            <a:off x="4343400" y="28575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5483191" y="41910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50051" y="1828800"/>
            <a:ext cx="2286000" cy="685800"/>
            <a:chOff x="1550051" y="1828800"/>
            <a:chExt cx="2286000" cy="685800"/>
          </a:xfrm>
        </p:grpSpPr>
        <p:sp>
          <p:nvSpPr>
            <p:cNvPr id="4" name="Down Arrow 3"/>
            <p:cNvSpPr/>
            <p:nvPr/>
          </p:nvSpPr>
          <p:spPr>
            <a:xfrm rot="16200000">
              <a:off x="2350151" y="1028700"/>
              <a:ext cx="685800" cy="2286000"/>
            </a:xfrm>
            <a:prstGeom prst="downArrow">
              <a:avLst/>
            </a:prstGeom>
            <a:gradFill>
              <a:gsLst>
                <a:gs pos="833">
                  <a:schemeClr val="tx1"/>
                </a:gs>
                <a:gs pos="63000">
                  <a:srgbClr val="00B050"/>
                </a:gs>
                <a:gs pos="95000">
                  <a:srgbClr val="92D050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90800" y="1992867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itchFamily="34" charset="0"/>
                </a:rPr>
                <a:t>Alaska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9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522" y="5638801"/>
            <a:ext cx="8448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This 9.2 megathrust quake killed 139 and lasted for four minutes and thirty eight seconds.   It ranks as #2 ever.</a:t>
            </a:r>
          </a:p>
        </p:txBody>
      </p:sp>
      <p:pic>
        <p:nvPicPr>
          <p:cNvPr id="7170" name="Picture 2" descr="https://upload.wikimedia.org/wikipedia/commons/4/4e/AlaskaQuake-FourthA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3"/>
          <a:stretch/>
        </p:blipFill>
        <p:spPr bwMode="auto">
          <a:xfrm>
            <a:off x="325850" y="304801"/>
            <a:ext cx="847610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3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2 9"/>
          <p:cNvSpPr/>
          <p:nvPr/>
        </p:nvSpPr>
        <p:spPr>
          <a:xfrm>
            <a:off x="3539891" y="1828799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 Black" pitchFamily="34" charset="0"/>
              </a:rPr>
              <a:t>This is Japan</a:t>
            </a:r>
          </a:p>
        </p:txBody>
      </p:sp>
      <p:sp>
        <p:nvSpPr>
          <p:cNvPr id="8" name="Explosion 2 7"/>
          <p:cNvSpPr/>
          <p:nvPr/>
        </p:nvSpPr>
        <p:spPr>
          <a:xfrm>
            <a:off x="4343400" y="28575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5483191" y="41910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2099423" y="2358188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957454">
            <a:off x="2094133" y="2639389"/>
            <a:ext cx="685800" cy="2286000"/>
          </a:xfrm>
          <a:prstGeom prst="downArrow">
            <a:avLst/>
          </a:prstGeom>
          <a:gradFill>
            <a:gsLst>
              <a:gs pos="833">
                <a:schemeClr val="tx1"/>
              </a:gs>
              <a:gs pos="63000">
                <a:srgbClr val="00B050"/>
              </a:gs>
              <a:gs pos="95000">
                <a:srgbClr val="92D050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522" y="5562600"/>
            <a:ext cx="8448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In 2011 an 8.0 quake  hit off the coast of Japan. 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</a:rPr>
              <a:t>The tsunami caused the destruction and death. </a:t>
            </a:r>
          </a:p>
        </p:txBody>
      </p:sp>
      <p:pic>
        <p:nvPicPr>
          <p:cNvPr id="8196" name="Picture 4" descr="https://i.ytimg.com/vi/8e0CXufCrB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9" y="533400"/>
            <a:ext cx="82296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84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2 9"/>
          <p:cNvSpPr/>
          <p:nvPr/>
        </p:nvSpPr>
        <p:spPr>
          <a:xfrm>
            <a:off x="3581400" y="1981200"/>
            <a:ext cx="498709" cy="228599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 Black" pitchFamily="34" charset="0"/>
              </a:rPr>
              <a:t>Where else would you expect an Earthquake? </a:t>
            </a:r>
          </a:p>
        </p:txBody>
      </p:sp>
      <p:sp>
        <p:nvSpPr>
          <p:cNvPr id="8" name="Explosion 2 7"/>
          <p:cNvSpPr/>
          <p:nvPr/>
        </p:nvSpPr>
        <p:spPr>
          <a:xfrm>
            <a:off x="4640120" y="3200232"/>
            <a:ext cx="381000" cy="2667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5483191" y="41910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2316514" y="2447690"/>
            <a:ext cx="434183" cy="224588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4876800" y="2447690"/>
            <a:ext cx="1521193" cy="295175"/>
          </a:xfrm>
          <a:prstGeom prst="borderCallout1">
            <a:avLst>
              <a:gd name="adj1" fmla="val 35483"/>
              <a:gd name="adj2" fmla="val -585"/>
              <a:gd name="adj3" fmla="val 79831"/>
              <a:gd name="adj4" fmla="val -20858"/>
            </a:avLst>
          </a:prstGeom>
          <a:solidFill>
            <a:schemeClr val="tx1"/>
          </a:solidFill>
          <a:ln>
            <a:solidFill>
              <a:srgbClr val="FFCC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Washington State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4876800" y="2073517"/>
            <a:ext cx="1521193" cy="295175"/>
          </a:xfrm>
          <a:prstGeom prst="borderCallout1">
            <a:avLst>
              <a:gd name="adj1" fmla="val 35483"/>
              <a:gd name="adj2" fmla="val -585"/>
              <a:gd name="adj3" fmla="val 124262"/>
              <a:gd name="adj4" fmla="val -32114"/>
            </a:avLst>
          </a:prstGeom>
          <a:solidFill>
            <a:schemeClr val="tx1"/>
          </a:solidFill>
          <a:ln>
            <a:solidFill>
              <a:srgbClr val="FFCC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Western Canada</a:t>
            </a:r>
          </a:p>
        </p:txBody>
      </p:sp>
      <p:sp>
        <p:nvSpPr>
          <p:cNvPr id="13" name="Line Callout 1 12"/>
          <p:cNvSpPr/>
          <p:nvPr/>
        </p:nvSpPr>
        <p:spPr>
          <a:xfrm flipH="1">
            <a:off x="628606" y="1880451"/>
            <a:ext cx="1905000" cy="295175"/>
          </a:xfrm>
          <a:prstGeom prst="borderCallout1">
            <a:avLst>
              <a:gd name="adj1" fmla="val 35483"/>
              <a:gd name="adj2" fmla="val -585"/>
              <a:gd name="adj3" fmla="val 150180"/>
              <a:gd name="adj4" fmla="val -6898"/>
            </a:avLst>
          </a:prstGeom>
          <a:solidFill>
            <a:schemeClr val="tx1"/>
          </a:solidFill>
          <a:ln>
            <a:solidFill>
              <a:srgbClr val="FFCC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Bering Sea</a:t>
            </a:r>
          </a:p>
        </p:txBody>
      </p:sp>
      <p:sp>
        <p:nvSpPr>
          <p:cNvPr id="14" name="Line Callout 1 13"/>
          <p:cNvSpPr/>
          <p:nvPr/>
        </p:nvSpPr>
        <p:spPr>
          <a:xfrm flipH="1">
            <a:off x="194423" y="3502123"/>
            <a:ext cx="1905000" cy="295175"/>
          </a:xfrm>
          <a:prstGeom prst="borderCallout1">
            <a:avLst>
              <a:gd name="adj1" fmla="val 35483"/>
              <a:gd name="adj2" fmla="val -585"/>
              <a:gd name="adj3" fmla="val 150180"/>
              <a:gd name="adj4" fmla="val -6898"/>
            </a:avLst>
          </a:prstGeom>
          <a:solidFill>
            <a:schemeClr val="tx1"/>
          </a:solidFill>
          <a:ln>
            <a:solidFill>
              <a:srgbClr val="FFCC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Philippines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2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90 percent of all Earthquakes happen along the ring of Fire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1000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752600" y="2105818"/>
            <a:ext cx="4038601" cy="3514725"/>
          </a:xfrm>
          <a:custGeom>
            <a:avLst/>
            <a:gdLst>
              <a:gd name="connsiteX0" fmla="*/ 1191810 w 4096935"/>
              <a:gd name="connsiteY0" fmla="*/ 2543175 h 3514725"/>
              <a:gd name="connsiteX1" fmla="*/ 1182285 w 4096935"/>
              <a:gd name="connsiteY1" fmla="*/ 2419350 h 3514725"/>
              <a:gd name="connsiteX2" fmla="*/ 1144185 w 4096935"/>
              <a:gd name="connsiteY2" fmla="*/ 2333625 h 3514725"/>
              <a:gd name="connsiteX3" fmla="*/ 1115610 w 4096935"/>
              <a:gd name="connsiteY3" fmla="*/ 2305050 h 3514725"/>
              <a:gd name="connsiteX4" fmla="*/ 1058460 w 4096935"/>
              <a:gd name="connsiteY4" fmla="*/ 2266950 h 3514725"/>
              <a:gd name="connsiteX5" fmla="*/ 1039410 w 4096935"/>
              <a:gd name="connsiteY5" fmla="*/ 2190750 h 3514725"/>
              <a:gd name="connsiteX6" fmla="*/ 1020360 w 4096935"/>
              <a:gd name="connsiteY6" fmla="*/ 2162175 h 3514725"/>
              <a:gd name="connsiteX7" fmla="*/ 934635 w 4096935"/>
              <a:gd name="connsiteY7" fmla="*/ 2133600 h 3514725"/>
              <a:gd name="connsiteX8" fmla="*/ 848910 w 4096935"/>
              <a:gd name="connsiteY8" fmla="*/ 2105025 h 3514725"/>
              <a:gd name="connsiteX9" fmla="*/ 820335 w 4096935"/>
              <a:gd name="connsiteY9" fmla="*/ 2095500 h 3514725"/>
              <a:gd name="connsiteX10" fmla="*/ 706035 w 4096935"/>
              <a:gd name="connsiteY10" fmla="*/ 2076450 h 3514725"/>
              <a:gd name="connsiteX11" fmla="*/ 648885 w 4096935"/>
              <a:gd name="connsiteY11" fmla="*/ 2057400 h 3514725"/>
              <a:gd name="connsiteX12" fmla="*/ 620310 w 4096935"/>
              <a:gd name="connsiteY12" fmla="*/ 2038350 h 3514725"/>
              <a:gd name="connsiteX13" fmla="*/ 601260 w 4096935"/>
              <a:gd name="connsiteY13" fmla="*/ 2009775 h 3514725"/>
              <a:gd name="connsiteX14" fmla="*/ 486960 w 4096935"/>
              <a:gd name="connsiteY14" fmla="*/ 1981200 h 3514725"/>
              <a:gd name="connsiteX15" fmla="*/ 410760 w 4096935"/>
              <a:gd name="connsiteY15" fmla="*/ 1962150 h 3514725"/>
              <a:gd name="connsiteX16" fmla="*/ 353610 w 4096935"/>
              <a:gd name="connsiteY16" fmla="*/ 1952625 h 3514725"/>
              <a:gd name="connsiteX17" fmla="*/ 286935 w 4096935"/>
              <a:gd name="connsiteY17" fmla="*/ 1933575 h 3514725"/>
              <a:gd name="connsiteX18" fmla="*/ 220260 w 4096935"/>
              <a:gd name="connsiteY18" fmla="*/ 1914525 h 3514725"/>
              <a:gd name="connsiteX19" fmla="*/ 191685 w 4096935"/>
              <a:gd name="connsiteY19" fmla="*/ 1895475 h 3514725"/>
              <a:gd name="connsiteX20" fmla="*/ 96435 w 4096935"/>
              <a:gd name="connsiteY20" fmla="*/ 1781175 h 3514725"/>
              <a:gd name="connsiteX21" fmla="*/ 77385 w 4096935"/>
              <a:gd name="connsiteY21" fmla="*/ 1752600 h 3514725"/>
              <a:gd name="connsiteX22" fmla="*/ 67860 w 4096935"/>
              <a:gd name="connsiteY22" fmla="*/ 1724025 h 3514725"/>
              <a:gd name="connsiteX23" fmla="*/ 29760 w 4096935"/>
              <a:gd name="connsiteY23" fmla="*/ 1666875 h 3514725"/>
              <a:gd name="connsiteX24" fmla="*/ 20235 w 4096935"/>
              <a:gd name="connsiteY24" fmla="*/ 1638300 h 3514725"/>
              <a:gd name="connsiteX25" fmla="*/ 1185 w 4096935"/>
              <a:gd name="connsiteY25" fmla="*/ 1552575 h 3514725"/>
              <a:gd name="connsiteX26" fmla="*/ 10710 w 4096935"/>
              <a:gd name="connsiteY26" fmla="*/ 1400175 h 3514725"/>
              <a:gd name="connsiteX27" fmla="*/ 96435 w 4096935"/>
              <a:gd name="connsiteY27" fmla="*/ 1314450 h 3514725"/>
              <a:gd name="connsiteX28" fmla="*/ 144060 w 4096935"/>
              <a:gd name="connsiteY28" fmla="*/ 1247775 h 3514725"/>
              <a:gd name="connsiteX29" fmla="*/ 172635 w 4096935"/>
              <a:gd name="connsiteY29" fmla="*/ 1219200 h 3514725"/>
              <a:gd name="connsiteX30" fmla="*/ 201210 w 4096935"/>
              <a:gd name="connsiteY30" fmla="*/ 1162050 h 3514725"/>
              <a:gd name="connsiteX31" fmla="*/ 229785 w 4096935"/>
              <a:gd name="connsiteY31" fmla="*/ 1143000 h 3514725"/>
              <a:gd name="connsiteX32" fmla="*/ 296460 w 4096935"/>
              <a:gd name="connsiteY32" fmla="*/ 1057275 h 3514725"/>
              <a:gd name="connsiteX33" fmla="*/ 315510 w 4096935"/>
              <a:gd name="connsiteY33" fmla="*/ 1028700 h 3514725"/>
              <a:gd name="connsiteX34" fmla="*/ 372660 w 4096935"/>
              <a:gd name="connsiteY34" fmla="*/ 981075 h 3514725"/>
              <a:gd name="connsiteX35" fmla="*/ 458385 w 4096935"/>
              <a:gd name="connsiteY35" fmla="*/ 857250 h 3514725"/>
              <a:gd name="connsiteX36" fmla="*/ 496485 w 4096935"/>
              <a:gd name="connsiteY36" fmla="*/ 800100 h 3514725"/>
              <a:gd name="connsiteX37" fmla="*/ 534585 w 4096935"/>
              <a:gd name="connsiteY37" fmla="*/ 752475 h 3514725"/>
              <a:gd name="connsiteX38" fmla="*/ 572685 w 4096935"/>
              <a:gd name="connsiteY38" fmla="*/ 695325 h 3514725"/>
              <a:gd name="connsiteX39" fmla="*/ 591735 w 4096935"/>
              <a:gd name="connsiteY39" fmla="*/ 666750 h 3514725"/>
              <a:gd name="connsiteX40" fmla="*/ 620310 w 4096935"/>
              <a:gd name="connsiteY40" fmla="*/ 647700 h 3514725"/>
              <a:gd name="connsiteX41" fmla="*/ 658410 w 4096935"/>
              <a:gd name="connsiteY41" fmla="*/ 600075 h 3514725"/>
              <a:gd name="connsiteX42" fmla="*/ 686985 w 4096935"/>
              <a:gd name="connsiteY42" fmla="*/ 571500 h 3514725"/>
              <a:gd name="connsiteX43" fmla="*/ 744135 w 4096935"/>
              <a:gd name="connsiteY43" fmla="*/ 542925 h 3514725"/>
              <a:gd name="connsiteX44" fmla="*/ 801285 w 4096935"/>
              <a:gd name="connsiteY44" fmla="*/ 504825 h 3514725"/>
              <a:gd name="connsiteX45" fmla="*/ 858435 w 4096935"/>
              <a:gd name="connsiteY45" fmla="*/ 466725 h 3514725"/>
              <a:gd name="connsiteX46" fmla="*/ 887010 w 4096935"/>
              <a:gd name="connsiteY46" fmla="*/ 447675 h 3514725"/>
              <a:gd name="connsiteX47" fmla="*/ 934635 w 4096935"/>
              <a:gd name="connsiteY47" fmla="*/ 409575 h 3514725"/>
              <a:gd name="connsiteX48" fmla="*/ 953685 w 4096935"/>
              <a:gd name="connsiteY48" fmla="*/ 381000 h 3514725"/>
              <a:gd name="connsiteX49" fmla="*/ 1039410 w 4096935"/>
              <a:gd name="connsiteY49" fmla="*/ 333375 h 3514725"/>
              <a:gd name="connsiteX50" fmla="*/ 1096560 w 4096935"/>
              <a:gd name="connsiteY50" fmla="*/ 342900 h 3514725"/>
              <a:gd name="connsiteX51" fmla="*/ 1153710 w 4096935"/>
              <a:gd name="connsiteY51" fmla="*/ 361950 h 3514725"/>
              <a:gd name="connsiteX52" fmla="*/ 1182285 w 4096935"/>
              <a:gd name="connsiteY52" fmla="*/ 371475 h 3514725"/>
              <a:gd name="connsiteX53" fmla="*/ 1277535 w 4096935"/>
              <a:gd name="connsiteY53" fmla="*/ 381000 h 3514725"/>
              <a:gd name="connsiteX54" fmla="*/ 1649010 w 4096935"/>
              <a:gd name="connsiteY54" fmla="*/ 371475 h 3514725"/>
              <a:gd name="connsiteX55" fmla="*/ 1706160 w 4096935"/>
              <a:gd name="connsiteY55" fmla="*/ 352425 h 3514725"/>
              <a:gd name="connsiteX56" fmla="*/ 1734735 w 4096935"/>
              <a:gd name="connsiteY56" fmla="*/ 342900 h 3514725"/>
              <a:gd name="connsiteX57" fmla="*/ 1744260 w 4096935"/>
              <a:gd name="connsiteY57" fmla="*/ 314325 h 3514725"/>
              <a:gd name="connsiteX58" fmla="*/ 1810935 w 4096935"/>
              <a:gd name="connsiteY58" fmla="*/ 266700 h 3514725"/>
              <a:gd name="connsiteX59" fmla="*/ 1858560 w 4096935"/>
              <a:gd name="connsiteY59" fmla="*/ 228600 h 3514725"/>
              <a:gd name="connsiteX60" fmla="*/ 1877610 w 4096935"/>
              <a:gd name="connsiteY60" fmla="*/ 200025 h 3514725"/>
              <a:gd name="connsiteX61" fmla="*/ 1934760 w 4096935"/>
              <a:gd name="connsiteY61" fmla="*/ 161925 h 3514725"/>
              <a:gd name="connsiteX62" fmla="*/ 1982385 w 4096935"/>
              <a:gd name="connsiteY62" fmla="*/ 114300 h 3514725"/>
              <a:gd name="connsiteX63" fmla="*/ 2010960 w 4096935"/>
              <a:gd name="connsiteY63" fmla="*/ 85725 h 3514725"/>
              <a:gd name="connsiteX64" fmla="*/ 2039535 w 4096935"/>
              <a:gd name="connsiteY64" fmla="*/ 76200 h 3514725"/>
              <a:gd name="connsiteX65" fmla="*/ 2068110 w 4096935"/>
              <a:gd name="connsiteY65" fmla="*/ 57150 h 3514725"/>
              <a:gd name="connsiteX66" fmla="*/ 2096685 w 4096935"/>
              <a:gd name="connsiteY66" fmla="*/ 47625 h 3514725"/>
              <a:gd name="connsiteX67" fmla="*/ 2125260 w 4096935"/>
              <a:gd name="connsiteY67" fmla="*/ 28575 h 3514725"/>
              <a:gd name="connsiteX68" fmla="*/ 2220510 w 4096935"/>
              <a:gd name="connsiteY68" fmla="*/ 9525 h 3514725"/>
              <a:gd name="connsiteX69" fmla="*/ 2249085 w 4096935"/>
              <a:gd name="connsiteY69" fmla="*/ 0 h 3514725"/>
              <a:gd name="connsiteX70" fmla="*/ 2344335 w 4096935"/>
              <a:gd name="connsiteY70" fmla="*/ 9525 h 3514725"/>
              <a:gd name="connsiteX71" fmla="*/ 2391960 w 4096935"/>
              <a:gd name="connsiteY71" fmla="*/ 57150 h 3514725"/>
              <a:gd name="connsiteX72" fmla="*/ 2420535 w 4096935"/>
              <a:gd name="connsiteY72" fmla="*/ 76200 h 3514725"/>
              <a:gd name="connsiteX73" fmla="*/ 2449110 w 4096935"/>
              <a:gd name="connsiteY73" fmla="*/ 104775 h 3514725"/>
              <a:gd name="connsiteX74" fmla="*/ 2477685 w 4096935"/>
              <a:gd name="connsiteY74" fmla="*/ 123825 h 3514725"/>
              <a:gd name="connsiteX75" fmla="*/ 2544360 w 4096935"/>
              <a:gd name="connsiteY75" fmla="*/ 142875 h 3514725"/>
              <a:gd name="connsiteX76" fmla="*/ 2620560 w 4096935"/>
              <a:gd name="connsiteY76" fmla="*/ 180975 h 3514725"/>
              <a:gd name="connsiteX77" fmla="*/ 2677710 w 4096935"/>
              <a:gd name="connsiteY77" fmla="*/ 238125 h 3514725"/>
              <a:gd name="connsiteX78" fmla="*/ 2696760 w 4096935"/>
              <a:gd name="connsiteY78" fmla="*/ 295275 h 3514725"/>
              <a:gd name="connsiteX79" fmla="*/ 2706285 w 4096935"/>
              <a:gd name="connsiteY79" fmla="*/ 323850 h 3514725"/>
              <a:gd name="connsiteX80" fmla="*/ 2715810 w 4096935"/>
              <a:gd name="connsiteY80" fmla="*/ 361950 h 3514725"/>
              <a:gd name="connsiteX81" fmla="*/ 2734860 w 4096935"/>
              <a:gd name="connsiteY81" fmla="*/ 419100 h 3514725"/>
              <a:gd name="connsiteX82" fmla="*/ 2744385 w 4096935"/>
              <a:gd name="connsiteY82" fmla="*/ 447675 h 3514725"/>
              <a:gd name="connsiteX83" fmla="*/ 2763435 w 4096935"/>
              <a:gd name="connsiteY83" fmla="*/ 476250 h 3514725"/>
              <a:gd name="connsiteX84" fmla="*/ 2782485 w 4096935"/>
              <a:gd name="connsiteY84" fmla="*/ 533400 h 3514725"/>
              <a:gd name="connsiteX85" fmla="*/ 2801535 w 4096935"/>
              <a:gd name="connsiteY85" fmla="*/ 561975 h 3514725"/>
              <a:gd name="connsiteX86" fmla="*/ 2830110 w 4096935"/>
              <a:gd name="connsiteY86" fmla="*/ 666750 h 3514725"/>
              <a:gd name="connsiteX87" fmla="*/ 2849160 w 4096935"/>
              <a:gd name="connsiteY87" fmla="*/ 723900 h 3514725"/>
              <a:gd name="connsiteX88" fmla="*/ 2858685 w 4096935"/>
              <a:gd name="connsiteY88" fmla="*/ 752475 h 3514725"/>
              <a:gd name="connsiteX89" fmla="*/ 2868210 w 4096935"/>
              <a:gd name="connsiteY89" fmla="*/ 781050 h 3514725"/>
              <a:gd name="connsiteX90" fmla="*/ 2887260 w 4096935"/>
              <a:gd name="connsiteY90" fmla="*/ 809625 h 3514725"/>
              <a:gd name="connsiteX91" fmla="*/ 2906310 w 4096935"/>
              <a:gd name="connsiteY91" fmla="*/ 866775 h 3514725"/>
              <a:gd name="connsiteX92" fmla="*/ 2925360 w 4096935"/>
              <a:gd name="connsiteY92" fmla="*/ 895350 h 3514725"/>
              <a:gd name="connsiteX93" fmla="*/ 2972985 w 4096935"/>
              <a:gd name="connsiteY93" fmla="*/ 971550 h 3514725"/>
              <a:gd name="connsiteX94" fmla="*/ 3011085 w 4096935"/>
              <a:gd name="connsiteY94" fmla="*/ 1085850 h 3514725"/>
              <a:gd name="connsiteX95" fmla="*/ 3020610 w 4096935"/>
              <a:gd name="connsiteY95" fmla="*/ 1114425 h 3514725"/>
              <a:gd name="connsiteX96" fmla="*/ 3049185 w 4096935"/>
              <a:gd name="connsiteY96" fmla="*/ 1133475 h 3514725"/>
              <a:gd name="connsiteX97" fmla="*/ 3087285 w 4096935"/>
              <a:gd name="connsiteY97" fmla="*/ 1190625 h 3514725"/>
              <a:gd name="connsiteX98" fmla="*/ 3115860 w 4096935"/>
              <a:gd name="connsiteY98" fmla="*/ 1247775 h 3514725"/>
              <a:gd name="connsiteX99" fmla="*/ 3134910 w 4096935"/>
              <a:gd name="connsiteY99" fmla="*/ 1276350 h 3514725"/>
              <a:gd name="connsiteX100" fmla="*/ 3153960 w 4096935"/>
              <a:gd name="connsiteY100" fmla="*/ 1333500 h 3514725"/>
              <a:gd name="connsiteX101" fmla="*/ 3211110 w 4096935"/>
              <a:gd name="connsiteY101" fmla="*/ 1371600 h 3514725"/>
              <a:gd name="connsiteX102" fmla="*/ 3296835 w 4096935"/>
              <a:gd name="connsiteY102" fmla="*/ 1419225 h 3514725"/>
              <a:gd name="connsiteX103" fmla="*/ 3325410 w 4096935"/>
              <a:gd name="connsiteY103" fmla="*/ 1438275 h 3514725"/>
              <a:gd name="connsiteX104" fmla="*/ 3353985 w 4096935"/>
              <a:gd name="connsiteY104" fmla="*/ 1457325 h 3514725"/>
              <a:gd name="connsiteX105" fmla="*/ 3439710 w 4096935"/>
              <a:gd name="connsiteY105" fmla="*/ 1524000 h 3514725"/>
              <a:gd name="connsiteX106" fmla="*/ 3468285 w 4096935"/>
              <a:gd name="connsiteY106" fmla="*/ 1543050 h 3514725"/>
              <a:gd name="connsiteX107" fmla="*/ 3496860 w 4096935"/>
              <a:gd name="connsiteY107" fmla="*/ 1552575 h 3514725"/>
              <a:gd name="connsiteX108" fmla="*/ 3525435 w 4096935"/>
              <a:gd name="connsiteY108" fmla="*/ 1571625 h 3514725"/>
              <a:gd name="connsiteX109" fmla="*/ 3582585 w 4096935"/>
              <a:gd name="connsiteY109" fmla="*/ 1590675 h 3514725"/>
              <a:gd name="connsiteX110" fmla="*/ 3611160 w 4096935"/>
              <a:gd name="connsiteY110" fmla="*/ 1609725 h 3514725"/>
              <a:gd name="connsiteX111" fmla="*/ 3639735 w 4096935"/>
              <a:gd name="connsiteY111" fmla="*/ 1619250 h 3514725"/>
              <a:gd name="connsiteX112" fmla="*/ 3696885 w 4096935"/>
              <a:gd name="connsiteY112" fmla="*/ 1657350 h 3514725"/>
              <a:gd name="connsiteX113" fmla="*/ 3725460 w 4096935"/>
              <a:gd name="connsiteY113" fmla="*/ 1676400 h 3514725"/>
              <a:gd name="connsiteX114" fmla="*/ 3782610 w 4096935"/>
              <a:gd name="connsiteY114" fmla="*/ 1695450 h 3514725"/>
              <a:gd name="connsiteX115" fmla="*/ 3820710 w 4096935"/>
              <a:gd name="connsiteY115" fmla="*/ 1762125 h 3514725"/>
              <a:gd name="connsiteX116" fmla="*/ 3839760 w 4096935"/>
              <a:gd name="connsiteY116" fmla="*/ 1790700 h 3514725"/>
              <a:gd name="connsiteX117" fmla="*/ 3849285 w 4096935"/>
              <a:gd name="connsiteY117" fmla="*/ 1819275 h 3514725"/>
              <a:gd name="connsiteX118" fmla="*/ 3877860 w 4096935"/>
              <a:gd name="connsiteY118" fmla="*/ 1847850 h 3514725"/>
              <a:gd name="connsiteX119" fmla="*/ 3887385 w 4096935"/>
              <a:gd name="connsiteY119" fmla="*/ 1876425 h 3514725"/>
              <a:gd name="connsiteX120" fmla="*/ 3906435 w 4096935"/>
              <a:gd name="connsiteY120" fmla="*/ 1905000 h 3514725"/>
              <a:gd name="connsiteX121" fmla="*/ 3915960 w 4096935"/>
              <a:gd name="connsiteY121" fmla="*/ 2228850 h 3514725"/>
              <a:gd name="connsiteX122" fmla="*/ 3944535 w 4096935"/>
              <a:gd name="connsiteY122" fmla="*/ 2247900 h 3514725"/>
              <a:gd name="connsiteX123" fmla="*/ 3973110 w 4096935"/>
              <a:gd name="connsiteY123" fmla="*/ 2276475 h 3514725"/>
              <a:gd name="connsiteX124" fmla="*/ 4001685 w 4096935"/>
              <a:gd name="connsiteY124" fmla="*/ 2295525 h 3514725"/>
              <a:gd name="connsiteX125" fmla="*/ 4049310 w 4096935"/>
              <a:gd name="connsiteY125" fmla="*/ 2352675 h 3514725"/>
              <a:gd name="connsiteX126" fmla="*/ 4096935 w 4096935"/>
              <a:gd name="connsiteY126" fmla="*/ 2409825 h 3514725"/>
              <a:gd name="connsiteX127" fmla="*/ 4087410 w 4096935"/>
              <a:gd name="connsiteY127" fmla="*/ 2705100 h 3514725"/>
              <a:gd name="connsiteX128" fmla="*/ 4077885 w 4096935"/>
              <a:gd name="connsiteY128" fmla="*/ 2733675 h 3514725"/>
              <a:gd name="connsiteX129" fmla="*/ 4068360 w 4096935"/>
              <a:gd name="connsiteY129" fmla="*/ 2771775 h 3514725"/>
              <a:gd name="connsiteX130" fmla="*/ 4058835 w 4096935"/>
              <a:gd name="connsiteY130" fmla="*/ 2886075 h 3514725"/>
              <a:gd name="connsiteX131" fmla="*/ 4049310 w 4096935"/>
              <a:gd name="connsiteY131" fmla="*/ 3067050 h 3514725"/>
              <a:gd name="connsiteX132" fmla="*/ 4039785 w 4096935"/>
              <a:gd name="connsiteY132" fmla="*/ 3114675 h 3514725"/>
              <a:gd name="connsiteX133" fmla="*/ 4020735 w 4096935"/>
              <a:gd name="connsiteY133" fmla="*/ 3219450 h 3514725"/>
              <a:gd name="connsiteX134" fmla="*/ 4039785 w 4096935"/>
              <a:gd name="connsiteY134" fmla="*/ 3467100 h 3514725"/>
              <a:gd name="connsiteX135" fmla="*/ 4049310 w 4096935"/>
              <a:gd name="connsiteY135" fmla="*/ 3495675 h 3514725"/>
              <a:gd name="connsiteX136" fmla="*/ 4068360 w 4096935"/>
              <a:gd name="connsiteY136" fmla="*/ 3514725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096935" h="3514725">
                <a:moveTo>
                  <a:pt x="1191810" y="2543175"/>
                </a:moveTo>
                <a:cubicBezTo>
                  <a:pt x="1188635" y="2501900"/>
                  <a:pt x="1188741" y="2460240"/>
                  <a:pt x="1182285" y="2419350"/>
                </a:cubicBezTo>
                <a:cubicBezTo>
                  <a:pt x="1177430" y="2388605"/>
                  <a:pt x="1164217" y="2357664"/>
                  <a:pt x="1144185" y="2333625"/>
                </a:cubicBezTo>
                <a:cubicBezTo>
                  <a:pt x="1135561" y="2323277"/>
                  <a:pt x="1126243" y="2313320"/>
                  <a:pt x="1115610" y="2305050"/>
                </a:cubicBezTo>
                <a:cubicBezTo>
                  <a:pt x="1097538" y="2290994"/>
                  <a:pt x="1058460" y="2266950"/>
                  <a:pt x="1058460" y="2266950"/>
                </a:cubicBezTo>
                <a:cubicBezTo>
                  <a:pt x="1054837" y="2248836"/>
                  <a:pt x="1049173" y="2210276"/>
                  <a:pt x="1039410" y="2190750"/>
                </a:cubicBezTo>
                <a:cubicBezTo>
                  <a:pt x="1034290" y="2180511"/>
                  <a:pt x="1030068" y="2168242"/>
                  <a:pt x="1020360" y="2162175"/>
                </a:cubicBezTo>
                <a:lnTo>
                  <a:pt x="934635" y="2133600"/>
                </a:lnTo>
                <a:lnTo>
                  <a:pt x="848910" y="2105025"/>
                </a:lnTo>
                <a:cubicBezTo>
                  <a:pt x="839385" y="2101850"/>
                  <a:pt x="830298" y="2096745"/>
                  <a:pt x="820335" y="2095500"/>
                </a:cubicBezTo>
                <a:cubicBezTo>
                  <a:pt x="766305" y="2088746"/>
                  <a:pt x="750987" y="2089936"/>
                  <a:pt x="706035" y="2076450"/>
                </a:cubicBezTo>
                <a:cubicBezTo>
                  <a:pt x="686801" y="2070680"/>
                  <a:pt x="665593" y="2068539"/>
                  <a:pt x="648885" y="2057400"/>
                </a:cubicBezTo>
                <a:lnTo>
                  <a:pt x="620310" y="2038350"/>
                </a:lnTo>
                <a:cubicBezTo>
                  <a:pt x="613960" y="2028825"/>
                  <a:pt x="610968" y="2015842"/>
                  <a:pt x="601260" y="2009775"/>
                </a:cubicBezTo>
                <a:cubicBezTo>
                  <a:pt x="570107" y="1990304"/>
                  <a:pt x="521293" y="1988557"/>
                  <a:pt x="486960" y="1981200"/>
                </a:cubicBezTo>
                <a:cubicBezTo>
                  <a:pt x="461359" y="1975714"/>
                  <a:pt x="436585" y="1966454"/>
                  <a:pt x="410760" y="1962150"/>
                </a:cubicBezTo>
                <a:cubicBezTo>
                  <a:pt x="391710" y="1958975"/>
                  <a:pt x="372548" y="1956413"/>
                  <a:pt x="353610" y="1952625"/>
                </a:cubicBezTo>
                <a:cubicBezTo>
                  <a:pt x="303982" y="1942699"/>
                  <a:pt x="329300" y="1945679"/>
                  <a:pt x="286935" y="1933575"/>
                </a:cubicBezTo>
                <a:cubicBezTo>
                  <a:pt x="272693" y="1929506"/>
                  <a:pt x="235485" y="1922138"/>
                  <a:pt x="220260" y="1914525"/>
                </a:cubicBezTo>
                <a:cubicBezTo>
                  <a:pt x="210021" y="1909405"/>
                  <a:pt x="200241" y="1903080"/>
                  <a:pt x="191685" y="1895475"/>
                </a:cubicBezTo>
                <a:cubicBezTo>
                  <a:pt x="131680" y="1842137"/>
                  <a:pt x="138147" y="1843743"/>
                  <a:pt x="96435" y="1781175"/>
                </a:cubicBezTo>
                <a:cubicBezTo>
                  <a:pt x="90085" y="1771650"/>
                  <a:pt x="81005" y="1763460"/>
                  <a:pt x="77385" y="1752600"/>
                </a:cubicBezTo>
                <a:cubicBezTo>
                  <a:pt x="74210" y="1743075"/>
                  <a:pt x="72736" y="1732802"/>
                  <a:pt x="67860" y="1724025"/>
                </a:cubicBezTo>
                <a:cubicBezTo>
                  <a:pt x="56741" y="1704011"/>
                  <a:pt x="37000" y="1688595"/>
                  <a:pt x="29760" y="1666875"/>
                </a:cubicBezTo>
                <a:cubicBezTo>
                  <a:pt x="26585" y="1657350"/>
                  <a:pt x="22413" y="1648101"/>
                  <a:pt x="20235" y="1638300"/>
                </a:cubicBezTo>
                <a:cubicBezTo>
                  <a:pt x="-2116" y="1537720"/>
                  <a:pt x="22627" y="1616901"/>
                  <a:pt x="1185" y="1552575"/>
                </a:cubicBezTo>
                <a:cubicBezTo>
                  <a:pt x="4360" y="1501775"/>
                  <a:pt x="-8193" y="1447434"/>
                  <a:pt x="10710" y="1400175"/>
                </a:cubicBezTo>
                <a:cubicBezTo>
                  <a:pt x="25718" y="1362654"/>
                  <a:pt x="74019" y="1348074"/>
                  <a:pt x="96435" y="1314450"/>
                </a:cubicBezTo>
                <a:cubicBezTo>
                  <a:pt x="111512" y="1291835"/>
                  <a:pt x="126338" y="1268450"/>
                  <a:pt x="144060" y="1247775"/>
                </a:cubicBezTo>
                <a:cubicBezTo>
                  <a:pt x="152826" y="1237548"/>
                  <a:pt x="163110" y="1228725"/>
                  <a:pt x="172635" y="1219200"/>
                </a:cubicBezTo>
                <a:cubicBezTo>
                  <a:pt x="180382" y="1195959"/>
                  <a:pt x="182746" y="1180514"/>
                  <a:pt x="201210" y="1162050"/>
                </a:cubicBezTo>
                <a:cubicBezTo>
                  <a:pt x="209305" y="1153955"/>
                  <a:pt x="220260" y="1149350"/>
                  <a:pt x="229785" y="1143000"/>
                </a:cubicBezTo>
                <a:cubicBezTo>
                  <a:pt x="326080" y="998557"/>
                  <a:pt x="221853" y="1146804"/>
                  <a:pt x="296460" y="1057275"/>
                </a:cubicBezTo>
                <a:cubicBezTo>
                  <a:pt x="303789" y="1048481"/>
                  <a:pt x="307415" y="1036795"/>
                  <a:pt x="315510" y="1028700"/>
                </a:cubicBezTo>
                <a:cubicBezTo>
                  <a:pt x="363913" y="980297"/>
                  <a:pt x="325847" y="1043492"/>
                  <a:pt x="372660" y="981075"/>
                </a:cubicBezTo>
                <a:cubicBezTo>
                  <a:pt x="402781" y="940914"/>
                  <a:pt x="430037" y="898681"/>
                  <a:pt x="458385" y="857250"/>
                </a:cubicBezTo>
                <a:cubicBezTo>
                  <a:pt x="471314" y="838354"/>
                  <a:pt x="482182" y="817978"/>
                  <a:pt x="496485" y="800100"/>
                </a:cubicBezTo>
                <a:cubicBezTo>
                  <a:pt x="509185" y="784225"/>
                  <a:pt x="522628" y="768917"/>
                  <a:pt x="534585" y="752475"/>
                </a:cubicBezTo>
                <a:cubicBezTo>
                  <a:pt x="548051" y="733959"/>
                  <a:pt x="559985" y="714375"/>
                  <a:pt x="572685" y="695325"/>
                </a:cubicBezTo>
                <a:cubicBezTo>
                  <a:pt x="579035" y="685800"/>
                  <a:pt x="582210" y="673100"/>
                  <a:pt x="591735" y="666750"/>
                </a:cubicBezTo>
                <a:lnTo>
                  <a:pt x="620310" y="647700"/>
                </a:lnTo>
                <a:cubicBezTo>
                  <a:pt x="635947" y="600790"/>
                  <a:pt x="618640" y="633216"/>
                  <a:pt x="658410" y="600075"/>
                </a:cubicBezTo>
                <a:cubicBezTo>
                  <a:pt x="668758" y="591451"/>
                  <a:pt x="676637" y="580124"/>
                  <a:pt x="686985" y="571500"/>
                </a:cubicBezTo>
                <a:cubicBezTo>
                  <a:pt x="737727" y="529215"/>
                  <a:pt x="692585" y="571564"/>
                  <a:pt x="744135" y="542925"/>
                </a:cubicBezTo>
                <a:cubicBezTo>
                  <a:pt x="764149" y="531806"/>
                  <a:pt x="782235" y="517525"/>
                  <a:pt x="801285" y="504825"/>
                </a:cubicBezTo>
                <a:lnTo>
                  <a:pt x="858435" y="466725"/>
                </a:lnTo>
                <a:lnTo>
                  <a:pt x="887010" y="447675"/>
                </a:lnTo>
                <a:cubicBezTo>
                  <a:pt x="941605" y="365783"/>
                  <a:pt x="868910" y="462155"/>
                  <a:pt x="934635" y="409575"/>
                </a:cubicBezTo>
                <a:cubicBezTo>
                  <a:pt x="943574" y="402424"/>
                  <a:pt x="945070" y="388538"/>
                  <a:pt x="953685" y="381000"/>
                </a:cubicBezTo>
                <a:cubicBezTo>
                  <a:pt x="993995" y="345729"/>
                  <a:pt x="1000163" y="346457"/>
                  <a:pt x="1039410" y="333375"/>
                </a:cubicBezTo>
                <a:cubicBezTo>
                  <a:pt x="1058460" y="336550"/>
                  <a:pt x="1077824" y="338216"/>
                  <a:pt x="1096560" y="342900"/>
                </a:cubicBezTo>
                <a:cubicBezTo>
                  <a:pt x="1116041" y="347770"/>
                  <a:pt x="1134660" y="355600"/>
                  <a:pt x="1153710" y="361950"/>
                </a:cubicBezTo>
                <a:cubicBezTo>
                  <a:pt x="1163235" y="365125"/>
                  <a:pt x="1172295" y="370476"/>
                  <a:pt x="1182285" y="371475"/>
                </a:cubicBezTo>
                <a:lnTo>
                  <a:pt x="1277535" y="381000"/>
                </a:lnTo>
                <a:cubicBezTo>
                  <a:pt x="1401360" y="377825"/>
                  <a:pt x="1525419" y="379714"/>
                  <a:pt x="1649010" y="371475"/>
                </a:cubicBezTo>
                <a:cubicBezTo>
                  <a:pt x="1669046" y="370139"/>
                  <a:pt x="1687110" y="358775"/>
                  <a:pt x="1706160" y="352425"/>
                </a:cubicBezTo>
                <a:lnTo>
                  <a:pt x="1734735" y="342900"/>
                </a:lnTo>
                <a:cubicBezTo>
                  <a:pt x="1737910" y="333375"/>
                  <a:pt x="1738424" y="322495"/>
                  <a:pt x="1744260" y="314325"/>
                </a:cubicBezTo>
                <a:cubicBezTo>
                  <a:pt x="1772510" y="274775"/>
                  <a:pt x="1774796" y="278746"/>
                  <a:pt x="1810935" y="266700"/>
                </a:cubicBezTo>
                <a:cubicBezTo>
                  <a:pt x="1865530" y="184808"/>
                  <a:pt x="1792835" y="281180"/>
                  <a:pt x="1858560" y="228600"/>
                </a:cubicBezTo>
                <a:cubicBezTo>
                  <a:pt x="1867499" y="221449"/>
                  <a:pt x="1870281" y="208819"/>
                  <a:pt x="1877610" y="200025"/>
                </a:cubicBezTo>
                <a:cubicBezTo>
                  <a:pt x="1905052" y="167095"/>
                  <a:pt x="1899542" y="173664"/>
                  <a:pt x="1934760" y="161925"/>
                </a:cubicBezTo>
                <a:cubicBezTo>
                  <a:pt x="1969685" y="109537"/>
                  <a:pt x="1934760" y="153987"/>
                  <a:pt x="1982385" y="114300"/>
                </a:cubicBezTo>
                <a:cubicBezTo>
                  <a:pt x="1992733" y="105676"/>
                  <a:pt x="1999752" y="93197"/>
                  <a:pt x="2010960" y="85725"/>
                </a:cubicBezTo>
                <a:cubicBezTo>
                  <a:pt x="2019314" y="80156"/>
                  <a:pt x="2030555" y="80690"/>
                  <a:pt x="2039535" y="76200"/>
                </a:cubicBezTo>
                <a:cubicBezTo>
                  <a:pt x="2049774" y="71080"/>
                  <a:pt x="2057871" y="62270"/>
                  <a:pt x="2068110" y="57150"/>
                </a:cubicBezTo>
                <a:cubicBezTo>
                  <a:pt x="2077090" y="52660"/>
                  <a:pt x="2087705" y="52115"/>
                  <a:pt x="2096685" y="47625"/>
                </a:cubicBezTo>
                <a:cubicBezTo>
                  <a:pt x="2106924" y="42505"/>
                  <a:pt x="2114738" y="33084"/>
                  <a:pt x="2125260" y="28575"/>
                </a:cubicBezTo>
                <a:cubicBezTo>
                  <a:pt x="2145697" y="19816"/>
                  <a:pt x="2204146" y="13161"/>
                  <a:pt x="2220510" y="9525"/>
                </a:cubicBezTo>
                <a:cubicBezTo>
                  <a:pt x="2230311" y="7347"/>
                  <a:pt x="2239560" y="3175"/>
                  <a:pt x="2249085" y="0"/>
                </a:cubicBezTo>
                <a:cubicBezTo>
                  <a:pt x="2280835" y="3175"/>
                  <a:pt x="2313244" y="2350"/>
                  <a:pt x="2344335" y="9525"/>
                </a:cubicBezTo>
                <a:cubicBezTo>
                  <a:pt x="2377355" y="17145"/>
                  <a:pt x="2371640" y="36830"/>
                  <a:pt x="2391960" y="57150"/>
                </a:cubicBezTo>
                <a:cubicBezTo>
                  <a:pt x="2400055" y="65245"/>
                  <a:pt x="2411741" y="68871"/>
                  <a:pt x="2420535" y="76200"/>
                </a:cubicBezTo>
                <a:cubicBezTo>
                  <a:pt x="2430883" y="84824"/>
                  <a:pt x="2438762" y="96151"/>
                  <a:pt x="2449110" y="104775"/>
                </a:cubicBezTo>
                <a:cubicBezTo>
                  <a:pt x="2457904" y="112104"/>
                  <a:pt x="2467163" y="119316"/>
                  <a:pt x="2477685" y="123825"/>
                </a:cubicBezTo>
                <a:cubicBezTo>
                  <a:pt x="2520411" y="142136"/>
                  <a:pt x="2507289" y="124339"/>
                  <a:pt x="2544360" y="142875"/>
                </a:cubicBezTo>
                <a:cubicBezTo>
                  <a:pt x="2634335" y="187863"/>
                  <a:pt x="2556123" y="159496"/>
                  <a:pt x="2620560" y="180975"/>
                </a:cubicBezTo>
                <a:cubicBezTo>
                  <a:pt x="2639610" y="200025"/>
                  <a:pt x="2669191" y="212567"/>
                  <a:pt x="2677710" y="238125"/>
                </a:cubicBezTo>
                <a:lnTo>
                  <a:pt x="2696760" y="295275"/>
                </a:lnTo>
                <a:cubicBezTo>
                  <a:pt x="2699935" y="304800"/>
                  <a:pt x="2703850" y="314110"/>
                  <a:pt x="2706285" y="323850"/>
                </a:cubicBezTo>
                <a:cubicBezTo>
                  <a:pt x="2709460" y="336550"/>
                  <a:pt x="2712048" y="349411"/>
                  <a:pt x="2715810" y="361950"/>
                </a:cubicBezTo>
                <a:cubicBezTo>
                  <a:pt x="2721580" y="381184"/>
                  <a:pt x="2728510" y="400050"/>
                  <a:pt x="2734860" y="419100"/>
                </a:cubicBezTo>
                <a:cubicBezTo>
                  <a:pt x="2738035" y="428625"/>
                  <a:pt x="2738816" y="439321"/>
                  <a:pt x="2744385" y="447675"/>
                </a:cubicBezTo>
                <a:cubicBezTo>
                  <a:pt x="2750735" y="457200"/>
                  <a:pt x="2758786" y="465789"/>
                  <a:pt x="2763435" y="476250"/>
                </a:cubicBezTo>
                <a:cubicBezTo>
                  <a:pt x="2771590" y="494600"/>
                  <a:pt x="2771346" y="516692"/>
                  <a:pt x="2782485" y="533400"/>
                </a:cubicBezTo>
                <a:cubicBezTo>
                  <a:pt x="2788835" y="542925"/>
                  <a:pt x="2796886" y="551514"/>
                  <a:pt x="2801535" y="561975"/>
                </a:cubicBezTo>
                <a:cubicBezTo>
                  <a:pt x="2828626" y="622929"/>
                  <a:pt x="2814292" y="608750"/>
                  <a:pt x="2830110" y="666750"/>
                </a:cubicBezTo>
                <a:cubicBezTo>
                  <a:pt x="2835394" y="686123"/>
                  <a:pt x="2842810" y="704850"/>
                  <a:pt x="2849160" y="723900"/>
                </a:cubicBezTo>
                <a:lnTo>
                  <a:pt x="2858685" y="752475"/>
                </a:lnTo>
                <a:cubicBezTo>
                  <a:pt x="2861860" y="762000"/>
                  <a:pt x="2862641" y="772696"/>
                  <a:pt x="2868210" y="781050"/>
                </a:cubicBezTo>
                <a:cubicBezTo>
                  <a:pt x="2874560" y="790575"/>
                  <a:pt x="2882611" y="799164"/>
                  <a:pt x="2887260" y="809625"/>
                </a:cubicBezTo>
                <a:cubicBezTo>
                  <a:pt x="2895415" y="827975"/>
                  <a:pt x="2895171" y="850067"/>
                  <a:pt x="2906310" y="866775"/>
                </a:cubicBezTo>
                <a:cubicBezTo>
                  <a:pt x="2912660" y="876300"/>
                  <a:pt x="2920711" y="884889"/>
                  <a:pt x="2925360" y="895350"/>
                </a:cubicBezTo>
                <a:cubicBezTo>
                  <a:pt x="2958769" y="970519"/>
                  <a:pt x="2921580" y="937280"/>
                  <a:pt x="2972985" y="971550"/>
                </a:cubicBezTo>
                <a:lnTo>
                  <a:pt x="3011085" y="1085850"/>
                </a:lnTo>
                <a:cubicBezTo>
                  <a:pt x="3014260" y="1095375"/>
                  <a:pt x="3012256" y="1108856"/>
                  <a:pt x="3020610" y="1114425"/>
                </a:cubicBezTo>
                <a:lnTo>
                  <a:pt x="3049185" y="1133475"/>
                </a:lnTo>
                <a:cubicBezTo>
                  <a:pt x="3065924" y="1183693"/>
                  <a:pt x="3047647" y="1143059"/>
                  <a:pt x="3087285" y="1190625"/>
                </a:cubicBezTo>
                <a:cubicBezTo>
                  <a:pt x="3121407" y="1231571"/>
                  <a:pt x="3094381" y="1204817"/>
                  <a:pt x="3115860" y="1247775"/>
                </a:cubicBezTo>
                <a:cubicBezTo>
                  <a:pt x="3120980" y="1258014"/>
                  <a:pt x="3130261" y="1265889"/>
                  <a:pt x="3134910" y="1276350"/>
                </a:cubicBezTo>
                <a:cubicBezTo>
                  <a:pt x="3143065" y="1294700"/>
                  <a:pt x="3137252" y="1322361"/>
                  <a:pt x="3153960" y="1333500"/>
                </a:cubicBezTo>
                <a:cubicBezTo>
                  <a:pt x="3173010" y="1346200"/>
                  <a:pt x="3189390" y="1364360"/>
                  <a:pt x="3211110" y="1371600"/>
                </a:cubicBezTo>
                <a:cubicBezTo>
                  <a:pt x="3261405" y="1388365"/>
                  <a:pt x="3231331" y="1375556"/>
                  <a:pt x="3296835" y="1419225"/>
                </a:cubicBezTo>
                <a:lnTo>
                  <a:pt x="3325410" y="1438275"/>
                </a:lnTo>
                <a:cubicBezTo>
                  <a:pt x="3334935" y="1444625"/>
                  <a:pt x="3345890" y="1449230"/>
                  <a:pt x="3353985" y="1457325"/>
                </a:cubicBezTo>
                <a:cubicBezTo>
                  <a:pt x="3398749" y="1502089"/>
                  <a:pt x="3371352" y="1478428"/>
                  <a:pt x="3439710" y="1524000"/>
                </a:cubicBezTo>
                <a:cubicBezTo>
                  <a:pt x="3449235" y="1530350"/>
                  <a:pt x="3457425" y="1539430"/>
                  <a:pt x="3468285" y="1543050"/>
                </a:cubicBezTo>
                <a:cubicBezTo>
                  <a:pt x="3477810" y="1546225"/>
                  <a:pt x="3487880" y="1548085"/>
                  <a:pt x="3496860" y="1552575"/>
                </a:cubicBezTo>
                <a:cubicBezTo>
                  <a:pt x="3507099" y="1557695"/>
                  <a:pt x="3514974" y="1566976"/>
                  <a:pt x="3525435" y="1571625"/>
                </a:cubicBezTo>
                <a:cubicBezTo>
                  <a:pt x="3543785" y="1579780"/>
                  <a:pt x="3565877" y="1579536"/>
                  <a:pt x="3582585" y="1590675"/>
                </a:cubicBezTo>
                <a:cubicBezTo>
                  <a:pt x="3592110" y="1597025"/>
                  <a:pt x="3600921" y="1604605"/>
                  <a:pt x="3611160" y="1609725"/>
                </a:cubicBezTo>
                <a:cubicBezTo>
                  <a:pt x="3620140" y="1614215"/>
                  <a:pt x="3630958" y="1614374"/>
                  <a:pt x="3639735" y="1619250"/>
                </a:cubicBezTo>
                <a:cubicBezTo>
                  <a:pt x="3659749" y="1630369"/>
                  <a:pt x="3677835" y="1644650"/>
                  <a:pt x="3696885" y="1657350"/>
                </a:cubicBezTo>
                <a:cubicBezTo>
                  <a:pt x="3706410" y="1663700"/>
                  <a:pt x="3714600" y="1672780"/>
                  <a:pt x="3725460" y="1676400"/>
                </a:cubicBezTo>
                <a:lnTo>
                  <a:pt x="3782610" y="1695450"/>
                </a:lnTo>
                <a:cubicBezTo>
                  <a:pt x="3851706" y="1787578"/>
                  <a:pt x="3784347" y="1689399"/>
                  <a:pt x="3820710" y="1762125"/>
                </a:cubicBezTo>
                <a:cubicBezTo>
                  <a:pt x="3825830" y="1772364"/>
                  <a:pt x="3834640" y="1780461"/>
                  <a:pt x="3839760" y="1790700"/>
                </a:cubicBezTo>
                <a:cubicBezTo>
                  <a:pt x="3844250" y="1799680"/>
                  <a:pt x="3843716" y="1810921"/>
                  <a:pt x="3849285" y="1819275"/>
                </a:cubicBezTo>
                <a:cubicBezTo>
                  <a:pt x="3856757" y="1830483"/>
                  <a:pt x="3868335" y="1838325"/>
                  <a:pt x="3877860" y="1847850"/>
                </a:cubicBezTo>
                <a:cubicBezTo>
                  <a:pt x="3881035" y="1857375"/>
                  <a:pt x="3882895" y="1867445"/>
                  <a:pt x="3887385" y="1876425"/>
                </a:cubicBezTo>
                <a:cubicBezTo>
                  <a:pt x="3892505" y="1886664"/>
                  <a:pt x="3905510" y="1893590"/>
                  <a:pt x="3906435" y="1905000"/>
                </a:cubicBezTo>
                <a:cubicBezTo>
                  <a:pt x="3915163" y="2012643"/>
                  <a:pt x="3904034" y="2121514"/>
                  <a:pt x="3915960" y="2228850"/>
                </a:cubicBezTo>
                <a:cubicBezTo>
                  <a:pt x="3917224" y="2240228"/>
                  <a:pt x="3935741" y="2240571"/>
                  <a:pt x="3944535" y="2247900"/>
                </a:cubicBezTo>
                <a:cubicBezTo>
                  <a:pt x="3954883" y="2256524"/>
                  <a:pt x="3962762" y="2267851"/>
                  <a:pt x="3973110" y="2276475"/>
                </a:cubicBezTo>
                <a:cubicBezTo>
                  <a:pt x="3981904" y="2283804"/>
                  <a:pt x="3992891" y="2288196"/>
                  <a:pt x="4001685" y="2295525"/>
                </a:cubicBezTo>
                <a:cubicBezTo>
                  <a:pt x="4047221" y="2333471"/>
                  <a:pt x="4015253" y="2311807"/>
                  <a:pt x="4049310" y="2352675"/>
                </a:cubicBezTo>
                <a:cubicBezTo>
                  <a:pt x="4110426" y="2426014"/>
                  <a:pt x="4049637" y="2338879"/>
                  <a:pt x="4096935" y="2409825"/>
                </a:cubicBezTo>
                <a:cubicBezTo>
                  <a:pt x="4093760" y="2508250"/>
                  <a:pt x="4093193" y="2606794"/>
                  <a:pt x="4087410" y="2705100"/>
                </a:cubicBezTo>
                <a:cubicBezTo>
                  <a:pt x="4086820" y="2715123"/>
                  <a:pt x="4080643" y="2724021"/>
                  <a:pt x="4077885" y="2733675"/>
                </a:cubicBezTo>
                <a:cubicBezTo>
                  <a:pt x="4074289" y="2746262"/>
                  <a:pt x="4071535" y="2759075"/>
                  <a:pt x="4068360" y="2771775"/>
                </a:cubicBezTo>
                <a:cubicBezTo>
                  <a:pt x="4065185" y="2809875"/>
                  <a:pt x="4061296" y="2847922"/>
                  <a:pt x="4058835" y="2886075"/>
                </a:cubicBezTo>
                <a:cubicBezTo>
                  <a:pt x="4054946" y="2946358"/>
                  <a:pt x="4054327" y="3006850"/>
                  <a:pt x="4049310" y="3067050"/>
                </a:cubicBezTo>
                <a:cubicBezTo>
                  <a:pt x="4047966" y="3083183"/>
                  <a:pt x="4042447" y="3098706"/>
                  <a:pt x="4039785" y="3114675"/>
                </a:cubicBezTo>
                <a:cubicBezTo>
                  <a:pt x="4022721" y="3217062"/>
                  <a:pt x="4039022" y="3146303"/>
                  <a:pt x="4020735" y="3219450"/>
                </a:cubicBezTo>
                <a:cubicBezTo>
                  <a:pt x="4027031" y="3357968"/>
                  <a:pt x="4014017" y="3376913"/>
                  <a:pt x="4039785" y="3467100"/>
                </a:cubicBezTo>
                <a:cubicBezTo>
                  <a:pt x="4042543" y="3476754"/>
                  <a:pt x="4044144" y="3487066"/>
                  <a:pt x="4049310" y="3495675"/>
                </a:cubicBezTo>
                <a:cubicBezTo>
                  <a:pt x="4053930" y="3503376"/>
                  <a:pt x="4062010" y="3508375"/>
                  <a:pt x="4068360" y="3514725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</a:ln>
          <a:effectLst>
            <a:glow rad="139700">
              <a:srgbClr val="66FF33">
                <a:alpha val="5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4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itchFamily="34" charset="0"/>
              </a:rPr>
              <a:t>90 percent of all Earthquakes happen along the ring of Fire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1000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752600" y="2105818"/>
            <a:ext cx="4038601" cy="3514725"/>
          </a:xfrm>
          <a:custGeom>
            <a:avLst/>
            <a:gdLst>
              <a:gd name="connsiteX0" fmla="*/ 1191810 w 4096935"/>
              <a:gd name="connsiteY0" fmla="*/ 2543175 h 3514725"/>
              <a:gd name="connsiteX1" fmla="*/ 1182285 w 4096935"/>
              <a:gd name="connsiteY1" fmla="*/ 2419350 h 3514725"/>
              <a:gd name="connsiteX2" fmla="*/ 1144185 w 4096935"/>
              <a:gd name="connsiteY2" fmla="*/ 2333625 h 3514725"/>
              <a:gd name="connsiteX3" fmla="*/ 1115610 w 4096935"/>
              <a:gd name="connsiteY3" fmla="*/ 2305050 h 3514725"/>
              <a:gd name="connsiteX4" fmla="*/ 1058460 w 4096935"/>
              <a:gd name="connsiteY4" fmla="*/ 2266950 h 3514725"/>
              <a:gd name="connsiteX5" fmla="*/ 1039410 w 4096935"/>
              <a:gd name="connsiteY5" fmla="*/ 2190750 h 3514725"/>
              <a:gd name="connsiteX6" fmla="*/ 1020360 w 4096935"/>
              <a:gd name="connsiteY6" fmla="*/ 2162175 h 3514725"/>
              <a:gd name="connsiteX7" fmla="*/ 934635 w 4096935"/>
              <a:gd name="connsiteY7" fmla="*/ 2133600 h 3514725"/>
              <a:gd name="connsiteX8" fmla="*/ 848910 w 4096935"/>
              <a:gd name="connsiteY8" fmla="*/ 2105025 h 3514725"/>
              <a:gd name="connsiteX9" fmla="*/ 820335 w 4096935"/>
              <a:gd name="connsiteY9" fmla="*/ 2095500 h 3514725"/>
              <a:gd name="connsiteX10" fmla="*/ 706035 w 4096935"/>
              <a:gd name="connsiteY10" fmla="*/ 2076450 h 3514725"/>
              <a:gd name="connsiteX11" fmla="*/ 648885 w 4096935"/>
              <a:gd name="connsiteY11" fmla="*/ 2057400 h 3514725"/>
              <a:gd name="connsiteX12" fmla="*/ 620310 w 4096935"/>
              <a:gd name="connsiteY12" fmla="*/ 2038350 h 3514725"/>
              <a:gd name="connsiteX13" fmla="*/ 601260 w 4096935"/>
              <a:gd name="connsiteY13" fmla="*/ 2009775 h 3514725"/>
              <a:gd name="connsiteX14" fmla="*/ 486960 w 4096935"/>
              <a:gd name="connsiteY14" fmla="*/ 1981200 h 3514725"/>
              <a:gd name="connsiteX15" fmla="*/ 410760 w 4096935"/>
              <a:gd name="connsiteY15" fmla="*/ 1962150 h 3514725"/>
              <a:gd name="connsiteX16" fmla="*/ 353610 w 4096935"/>
              <a:gd name="connsiteY16" fmla="*/ 1952625 h 3514725"/>
              <a:gd name="connsiteX17" fmla="*/ 286935 w 4096935"/>
              <a:gd name="connsiteY17" fmla="*/ 1933575 h 3514725"/>
              <a:gd name="connsiteX18" fmla="*/ 220260 w 4096935"/>
              <a:gd name="connsiteY18" fmla="*/ 1914525 h 3514725"/>
              <a:gd name="connsiteX19" fmla="*/ 191685 w 4096935"/>
              <a:gd name="connsiteY19" fmla="*/ 1895475 h 3514725"/>
              <a:gd name="connsiteX20" fmla="*/ 96435 w 4096935"/>
              <a:gd name="connsiteY20" fmla="*/ 1781175 h 3514725"/>
              <a:gd name="connsiteX21" fmla="*/ 77385 w 4096935"/>
              <a:gd name="connsiteY21" fmla="*/ 1752600 h 3514725"/>
              <a:gd name="connsiteX22" fmla="*/ 67860 w 4096935"/>
              <a:gd name="connsiteY22" fmla="*/ 1724025 h 3514725"/>
              <a:gd name="connsiteX23" fmla="*/ 29760 w 4096935"/>
              <a:gd name="connsiteY23" fmla="*/ 1666875 h 3514725"/>
              <a:gd name="connsiteX24" fmla="*/ 20235 w 4096935"/>
              <a:gd name="connsiteY24" fmla="*/ 1638300 h 3514725"/>
              <a:gd name="connsiteX25" fmla="*/ 1185 w 4096935"/>
              <a:gd name="connsiteY25" fmla="*/ 1552575 h 3514725"/>
              <a:gd name="connsiteX26" fmla="*/ 10710 w 4096935"/>
              <a:gd name="connsiteY26" fmla="*/ 1400175 h 3514725"/>
              <a:gd name="connsiteX27" fmla="*/ 96435 w 4096935"/>
              <a:gd name="connsiteY27" fmla="*/ 1314450 h 3514725"/>
              <a:gd name="connsiteX28" fmla="*/ 144060 w 4096935"/>
              <a:gd name="connsiteY28" fmla="*/ 1247775 h 3514725"/>
              <a:gd name="connsiteX29" fmla="*/ 172635 w 4096935"/>
              <a:gd name="connsiteY29" fmla="*/ 1219200 h 3514725"/>
              <a:gd name="connsiteX30" fmla="*/ 201210 w 4096935"/>
              <a:gd name="connsiteY30" fmla="*/ 1162050 h 3514725"/>
              <a:gd name="connsiteX31" fmla="*/ 229785 w 4096935"/>
              <a:gd name="connsiteY31" fmla="*/ 1143000 h 3514725"/>
              <a:gd name="connsiteX32" fmla="*/ 296460 w 4096935"/>
              <a:gd name="connsiteY32" fmla="*/ 1057275 h 3514725"/>
              <a:gd name="connsiteX33" fmla="*/ 315510 w 4096935"/>
              <a:gd name="connsiteY33" fmla="*/ 1028700 h 3514725"/>
              <a:gd name="connsiteX34" fmla="*/ 372660 w 4096935"/>
              <a:gd name="connsiteY34" fmla="*/ 981075 h 3514725"/>
              <a:gd name="connsiteX35" fmla="*/ 458385 w 4096935"/>
              <a:gd name="connsiteY35" fmla="*/ 857250 h 3514725"/>
              <a:gd name="connsiteX36" fmla="*/ 496485 w 4096935"/>
              <a:gd name="connsiteY36" fmla="*/ 800100 h 3514725"/>
              <a:gd name="connsiteX37" fmla="*/ 534585 w 4096935"/>
              <a:gd name="connsiteY37" fmla="*/ 752475 h 3514725"/>
              <a:gd name="connsiteX38" fmla="*/ 572685 w 4096935"/>
              <a:gd name="connsiteY38" fmla="*/ 695325 h 3514725"/>
              <a:gd name="connsiteX39" fmla="*/ 591735 w 4096935"/>
              <a:gd name="connsiteY39" fmla="*/ 666750 h 3514725"/>
              <a:gd name="connsiteX40" fmla="*/ 620310 w 4096935"/>
              <a:gd name="connsiteY40" fmla="*/ 647700 h 3514725"/>
              <a:gd name="connsiteX41" fmla="*/ 658410 w 4096935"/>
              <a:gd name="connsiteY41" fmla="*/ 600075 h 3514725"/>
              <a:gd name="connsiteX42" fmla="*/ 686985 w 4096935"/>
              <a:gd name="connsiteY42" fmla="*/ 571500 h 3514725"/>
              <a:gd name="connsiteX43" fmla="*/ 744135 w 4096935"/>
              <a:gd name="connsiteY43" fmla="*/ 542925 h 3514725"/>
              <a:gd name="connsiteX44" fmla="*/ 801285 w 4096935"/>
              <a:gd name="connsiteY44" fmla="*/ 504825 h 3514725"/>
              <a:gd name="connsiteX45" fmla="*/ 858435 w 4096935"/>
              <a:gd name="connsiteY45" fmla="*/ 466725 h 3514725"/>
              <a:gd name="connsiteX46" fmla="*/ 887010 w 4096935"/>
              <a:gd name="connsiteY46" fmla="*/ 447675 h 3514725"/>
              <a:gd name="connsiteX47" fmla="*/ 934635 w 4096935"/>
              <a:gd name="connsiteY47" fmla="*/ 409575 h 3514725"/>
              <a:gd name="connsiteX48" fmla="*/ 953685 w 4096935"/>
              <a:gd name="connsiteY48" fmla="*/ 381000 h 3514725"/>
              <a:gd name="connsiteX49" fmla="*/ 1039410 w 4096935"/>
              <a:gd name="connsiteY49" fmla="*/ 333375 h 3514725"/>
              <a:gd name="connsiteX50" fmla="*/ 1096560 w 4096935"/>
              <a:gd name="connsiteY50" fmla="*/ 342900 h 3514725"/>
              <a:gd name="connsiteX51" fmla="*/ 1153710 w 4096935"/>
              <a:gd name="connsiteY51" fmla="*/ 361950 h 3514725"/>
              <a:gd name="connsiteX52" fmla="*/ 1182285 w 4096935"/>
              <a:gd name="connsiteY52" fmla="*/ 371475 h 3514725"/>
              <a:gd name="connsiteX53" fmla="*/ 1277535 w 4096935"/>
              <a:gd name="connsiteY53" fmla="*/ 381000 h 3514725"/>
              <a:gd name="connsiteX54" fmla="*/ 1649010 w 4096935"/>
              <a:gd name="connsiteY54" fmla="*/ 371475 h 3514725"/>
              <a:gd name="connsiteX55" fmla="*/ 1706160 w 4096935"/>
              <a:gd name="connsiteY55" fmla="*/ 352425 h 3514725"/>
              <a:gd name="connsiteX56" fmla="*/ 1734735 w 4096935"/>
              <a:gd name="connsiteY56" fmla="*/ 342900 h 3514725"/>
              <a:gd name="connsiteX57" fmla="*/ 1744260 w 4096935"/>
              <a:gd name="connsiteY57" fmla="*/ 314325 h 3514725"/>
              <a:gd name="connsiteX58" fmla="*/ 1810935 w 4096935"/>
              <a:gd name="connsiteY58" fmla="*/ 266700 h 3514725"/>
              <a:gd name="connsiteX59" fmla="*/ 1858560 w 4096935"/>
              <a:gd name="connsiteY59" fmla="*/ 228600 h 3514725"/>
              <a:gd name="connsiteX60" fmla="*/ 1877610 w 4096935"/>
              <a:gd name="connsiteY60" fmla="*/ 200025 h 3514725"/>
              <a:gd name="connsiteX61" fmla="*/ 1934760 w 4096935"/>
              <a:gd name="connsiteY61" fmla="*/ 161925 h 3514725"/>
              <a:gd name="connsiteX62" fmla="*/ 1982385 w 4096935"/>
              <a:gd name="connsiteY62" fmla="*/ 114300 h 3514725"/>
              <a:gd name="connsiteX63" fmla="*/ 2010960 w 4096935"/>
              <a:gd name="connsiteY63" fmla="*/ 85725 h 3514725"/>
              <a:gd name="connsiteX64" fmla="*/ 2039535 w 4096935"/>
              <a:gd name="connsiteY64" fmla="*/ 76200 h 3514725"/>
              <a:gd name="connsiteX65" fmla="*/ 2068110 w 4096935"/>
              <a:gd name="connsiteY65" fmla="*/ 57150 h 3514725"/>
              <a:gd name="connsiteX66" fmla="*/ 2096685 w 4096935"/>
              <a:gd name="connsiteY66" fmla="*/ 47625 h 3514725"/>
              <a:gd name="connsiteX67" fmla="*/ 2125260 w 4096935"/>
              <a:gd name="connsiteY67" fmla="*/ 28575 h 3514725"/>
              <a:gd name="connsiteX68" fmla="*/ 2220510 w 4096935"/>
              <a:gd name="connsiteY68" fmla="*/ 9525 h 3514725"/>
              <a:gd name="connsiteX69" fmla="*/ 2249085 w 4096935"/>
              <a:gd name="connsiteY69" fmla="*/ 0 h 3514725"/>
              <a:gd name="connsiteX70" fmla="*/ 2344335 w 4096935"/>
              <a:gd name="connsiteY70" fmla="*/ 9525 h 3514725"/>
              <a:gd name="connsiteX71" fmla="*/ 2391960 w 4096935"/>
              <a:gd name="connsiteY71" fmla="*/ 57150 h 3514725"/>
              <a:gd name="connsiteX72" fmla="*/ 2420535 w 4096935"/>
              <a:gd name="connsiteY72" fmla="*/ 76200 h 3514725"/>
              <a:gd name="connsiteX73" fmla="*/ 2449110 w 4096935"/>
              <a:gd name="connsiteY73" fmla="*/ 104775 h 3514725"/>
              <a:gd name="connsiteX74" fmla="*/ 2477685 w 4096935"/>
              <a:gd name="connsiteY74" fmla="*/ 123825 h 3514725"/>
              <a:gd name="connsiteX75" fmla="*/ 2544360 w 4096935"/>
              <a:gd name="connsiteY75" fmla="*/ 142875 h 3514725"/>
              <a:gd name="connsiteX76" fmla="*/ 2620560 w 4096935"/>
              <a:gd name="connsiteY76" fmla="*/ 180975 h 3514725"/>
              <a:gd name="connsiteX77" fmla="*/ 2677710 w 4096935"/>
              <a:gd name="connsiteY77" fmla="*/ 238125 h 3514725"/>
              <a:gd name="connsiteX78" fmla="*/ 2696760 w 4096935"/>
              <a:gd name="connsiteY78" fmla="*/ 295275 h 3514725"/>
              <a:gd name="connsiteX79" fmla="*/ 2706285 w 4096935"/>
              <a:gd name="connsiteY79" fmla="*/ 323850 h 3514725"/>
              <a:gd name="connsiteX80" fmla="*/ 2715810 w 4096935"/>
              <a:gd name="connsiteY80" fmla="*/ 361950 h 3514725"/>
              <a:gd name="connsiteX81" fmla="*/ 2734860 w 4096935"/>
              <a:gd name="connsiteY81" fmla="*/ 419100 h 3514725"/>
              <a:gd name="connsiteX82" fmla="*/ 2744385 w 4096935"/>
              <a:gd name="connsiteY82" fmla="*/ 447675 h 3514725"/>
              <a:gd name="connsiteX83" fmla="*/ 2763435 w 4096935"/>
              <a:gd name="connsiteY83" fmla="*/ 476250 h 3514725"/>
              <a:gd name="connsiteX84" fmla="*/ 2782485 w 4096935"/>
              <a:gd name="connsiteY84" fmla="*/ 533400 h 3514725"/>
              <a:gd name="connsiteX85" fmla="*/ 2801535 w 4096935"/>
              <a:gd name="connsiteY85" fmla="*/ 561975 h 3514725"/>
              <a:gd name="connsiteX86" fmla="*/ 2830110 w 4096935"/>
              <a:gd name="connsiteY86" fmla="*/ 666750 h 3514725"/>
              <a:gd name="connsiteX87" fmla="*/ 2849160 w 4096935"/>
              <a:gd name="connsiteY87" fmla="*/ 723900 h 3514725"/>
              <a:gd name="connsiteX88" fmla="*/ 2858685 w 4096935"/>
              <a:gd name="connsiteY88" fmla="*/ 752475 h 3514725"/>
              <a:gd name="connsiteX89" fmla="*/ 2868210 w 4096935"/>
              <a:gd name="connsiteY89" fmla="*/ 781050 h 3514725"/>
              <a:gd name="connsiteX90" fmla="*/ 2887260 w 4096935"/>
              <a:gd name="connsiteY90" fmla="*/ 809625 h 3514725"/>
              <a:gd name="connsiteX91" fmla="*/ 2906310 w 4096935"/>
              <a:gd name="connsiteY91" fmla="*/ 866775 h 3514725"/>
              <a:gd name="connsiteX92" fmla="*/ 2925360 w 4096935"/>
              <a:gd name="connsiteY92" fmla="*/ 895350 h 3514725"/>
              <a:gd name="connsiteX93" fmla="*/ 2972985 w 4096935"/>
              <a:gd name="connsiteY93" fmla="*/ 971550 h 3514725"/>
              <a:gd name="connsiteX94" fmla="*/ 3011085 w 4096935"/>
              <a:gd name="connsiteY94" fmla="*/ 1085850 h 3514725"/>
              <a:gd name="connsiteX95" fmla="*/ 3020610 w 4096935"/>
              <a:gd name="connsiteY95" fmla="*/ 1114425 h 3514725"/>
              <a:gd name="connsiteX96" fmla="*/ 3049185 w 4096935"/>
              <a:gd name="connsiteY96" fmla="*/ 1133475 h 3514725"/>
              <a:gd name="connsiteX97" fmla="*/ 3087285 w 4096935"/>
              <a:gd name="connsiteY97" fmla="*/ 1190625 h 3514725"/>
              <a:gd name="connsiteX98" fmla="*/ 3115860 w 4096935"/>
              <a:gd name="connsiteY98" fmla="*/ 1247775 h 3514725"/>
              <a:gd name="connsiteX99" fmla="*/ 3134910 w 4096935"/>
              <a:gd name="connsiteY99" fmla="*/ 1276350 h 3514725"/>
              <a:gd name="connsiteX100" fmla="*/ 3153960 w 4096935"/>
              <a:gd name="connsiteY100" fmla="*/ 1333500 h 3514725"/>
              <a:gd name="connsiteX101" fmla="*/ 3211110 w 4096935"/>
              <a:gd name="connsiteY101" fmla="*/ 1371600 h 3514725"/>
              <a:gd name="connsiteX102" fmla="*/ 3296835 w 4096935"/>
              <a:gd name="connsiteY102" fmla="*/ 1419225 h 3514725"/>
              <a:gd name="connsiteX103" fmla="*/ 3325410 w 4096935"/>
              <a:gd name="connsiteY103" fmla="*/ 1438275 h 3514725"/>
              <a:gd name="connsiteX104" fmla="*/ 3353985 w 4096935"/>
              <a:gd name="connsiteY104" fmla="*/ 1457325 h 3514725"/>
              <a:gd name="connsiteX105" fmla="*/ 3439710 w 4096935"/>
              <a:gd name="connsiteY105" fmla="*/ 1524000 h 3514725"/>
              <a:gd name="connsiteX106" fmla="*/ 3468285 w 4096935"/>
              <a:gd name="connsiteY106" fmla="*/ 1543050 h 3514725"/>
              <a:gd name="connsiteX107" fmla="*/ 3496860 w 4096935"/>
              <a:gd name="connsiteY107" fmla="*/ 1552575 h 3514725"/>
              <a:gd name="connsiteX108" fmla="*/ 3525435 w 4096935"/>
              <a:gd name="connsiteY108" fmla="*/ 1571625 h 3514725"/>
              <a:gd name="connsiteX109" fmla="*/ 3582585 w 4096935"/>
              <a:gd name="connsiteY109" fmla="*/ 1590675 h 3514725"/>
              <a:gd name="connsiteX110" fmla="*/ 3611160 w 4096935"/>
              <a:gd name="connsiteY110" fmla="*/ 1609725 h 3514725"/>
              <a:gd name="connsiteX111" fmla="*/ 3639735 w 4096935"/>
              <a:gd name="connsiteY111" fmla="*/ 1619250 h 3514725"/>
              <a:gd name="connsiteX112" fmla="*/ 3696885 w 4096935"/>
              <a:gd name="connsiteY112" fmla="*/ 1657350 h 3514725"/>
              <a:gd name="connsiteX113" fmla="*/ 3725460 w 4096935"/>
              <a:gd name="connsiteY113" fmla="*/ 1676400 h 3514725"/>
              <a:gd name="connsiteX114" fmla="*/ 3782610 w 4096935"/>
              <a:gd name="connsiteY114" fmla="*/ 1695450 h 3514725"/>
              <a:gd name="connsiteX115" fmla="*/ 3820710 w 4096935"/>
              <a:gd name="connsiteY115" fmla="*/ 1762125 h 3514725"/>
              <a:gd name="connsiteX116" fmla="*/ 3839760 w 4096935"/>
              <a:gd name="connsiteY116" fmla="*/ 1790700 h 3514725"/>
              <a:gd name="connsiteX117" fmla="*/ 3849285 w 4096935"/>
              <a:gd name="connsiteY117" fmla="*/ 1819275 h 3514725"/>
              <a:gd name="connsiteX118" fmla="*/ 3877860 w 4096935"/>
              <a:gd name="connsiteY118" fmla="*/ 1847850 h 3514725"/>
              <a:gd name="connsiteX119" fmla="*/ 3887385 w 4096935"/>
              <a:gd name="connsiteY119" fmla="*/ 1876425 h 3514725"/>
              <a:gd name="connsiteX120" fmla="*/ 3906435 w 4096935"/>
              <a:gd name="connsiteY120" fmla="*/ 1905000 h 3514725"/>
              <a:gd name="connsiteX121" fmla="*/ 3915960 w 4096935"/>
              <a:gd name="connsiteY121" fmla="*/ 2228850 h 3514725"/>
              <a:gd name="connsiteX122" fmla="*/ 3944535 w 4096935"/>
              <a:gd name="connsiteY122" fmla="*/ 2247900 h 3514725"/>
              <a:gd name="connsiteX123" fmla="*/ 3973110 w 4096935"/>
              <a:gd name="connsiteY123" fmla="*/ 2276475 h 3514725"/>
              <a:gd name="connsiteX124" fmla="*/ 4001685 w 4096935"/>
              <a:gd name="connsiteY124" fmla="*/ 2295525 h 3514725"/>
              <a:gd name="connsiteX125" fmla="*/ 4049310 w 4096935"/>
              <a:gd name="connsiteY125" fmla="*/ 2352675 h 3514725"/>
              <a:gd name="connsiteX126" fmla="*/ 4096935 w 4096935"/>
              <a:gd name="connsiteY126" fmla="*/ 2409825 h 3514725"/>
              <a:gd name="connsiteX127" fmla="*/ 4087410 w 4096935"/>
              <a:gd name="connsiteY127" fmla="*/ 2705100 h 3514725"/>
              <a:gd name="connsiteX128" fmla="*/ 4077885 w 4096935"/>
              <a:gd name="connsiteY128" fmla="*/ 2733675 h 3514725"/>
              <a:gd name="connsiteX129" fmla="*/ 4068360 w 4096935"/>
              <a:gd name="connsiteY129" fmla="*/ 2771775 h 3514725"/>
              <a:gd name="connsiteX130" fmla="*/ 4058835 w 4096935"/>
              <a:gd name="connsiteY130" fmla="*/ 2886075 h 3514725"/>
              <a:gd name="connsiteX131" fmla="*/ 4049310 w 4096935"/>
              <a:gd name="connsiteY131" fmla="*/ 3067050 h 3514725"/>
              <a:gd name="connsiteX132" fmla="*/ 4039785 w 4096935"/>
              <a:gd name="connsiteY132" fmla="*/ 3114675 h 3514725"/>
              <a:gd name="connsiteX133" fmla="*/ 4020735 w 4096935"/>
              <a:gd name="connsiteY133" fmla="*/ 3219450 h 3514725"/>
              <a:gd name="connsiteX134" fmla="*/ 4039785 w 4096935"/>
              <a:gd name="connsiteY134" fmla="*/ 3467100 h 3514725"/>
              <a:gd name="connsiteX135" fmla="*/ 4049310 w 4096935"/>
              <a:gd name="connsiteY135" fmla="*/ 3495675 h 3514725"/>
              <a:gd name="connsiteX136" fmla="*/ 4068360 w 4096935"/>
              <a:gd name="connsiteY136" fmla="*/ 3514725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096935" h="3514725">
                <a:moveTo>
                  <a:pt x="1191810" y="2543175"/>
                </a:moveTo>
                <a:cubicBezTo>
                  <a:pt x="1188635" y="2501900"/>
                  <a:pt x="1188741" y="2460240"/>
                  <a:pt x="1182285" y="2419350"/>
                </a:cubicBezTo>
                <a:cubicBezTo>
                  <a:pt x="1177430" y="2388605"/>
                  <a:pt x="1164217" y="2357664"/>
                  <a:pt x="1144185" y="2333625"/>
                </a:cubicBezTo>
                <a:cubicBezTo>
                  <a:pt x="1135561" y="2323277"/>
                  <a:pt x="1126243" y="2313320"/>
                  <a:pt x="1115610" y="2305050"/>
                </a:cubicBezTo>
                <a:cubicBezTo>
                  <a:pt x="1097538" y="2290994"/>
                  <a:pt x="1058460" y="2266950"/>
                  <a:pt x="1058460" y="2266950"/>
                </a:cubicBezTo>
                <a:cubicBezTo>
                  <a:pt x="1054837" y="2248836"/>
                  <a:pt x="1049173" y="2210276"/>
                  <a:pt x="1039410" y="2190750"/>
                </a:cubicBezTo>
                <a:cubicBezTo>
                  <a:pt x="1034290" y="2180511"/>
                  <a:pt x="1030068" y="2168242"/>
                  <a:pt x="1020360" y="2162175"/>
                </a:cubicBezTo>
                <a:lnTo>
                  <a:pt x="934635" y="2133600"/>
                </a:lnTo>
                <a:lnTo>
                  <a:pt x="848910" y="2105025"/>
                </a:lnTo>
                <a:cubicBezTo>
                  <a:pt x="839385" y="2101850"/>
                  <a:pt x="830298" y="2096745"/>
                  <a:pt x="820335" y="2095500"/>
                </a:cubicBezTo>
                <a:cubicBezTo>
                  <a:pt x="766305" y="2088746"/>
                  <a:pt x="750987" y="2089936"/>
                  <a:pt x="706035" y="2076450"/>
                </a:cubicBezTo>
                <a:cubicBezTo>
                  <a:pt x="686801" y="2070680"/>
                  <a:pt x="665593" y="2068539"/>
                  <a:pt x="648885" y="2057400"/>
                </a:cubicBezTo>
                <a:lnTo>
                  <a:pt x="620310" y="2038350"/>
                </a:lnTo>
                <a:cubicBezTo>
                  <a:pt x="613960" y="2028825"/>
                  <a:pt x="610968" y="2015842"/>
                  <a:pt x="601260" y="2009775"/>
                </a:cubicBezTo>
                <a:cubicBezTo>
                  <a:pt x="570107" y="1990304"/>
                  <a:pt x="521293" y="1988557"/>
                  <a:pt x="486960" y="1981200"/>
                </a:cubicBezTo>
                <a:cubicBezTo>
                  <a:pt x="461359" y="1975714"/>
                  <a:pt x="436585" y="1966454"/>
                  <a:pt x="410760" y="1962150"/>
                </a:cubicBezTo>
                <a:cubicBezTo>
                  <a:pt x="391710" y="1958975"/>
                  <a:pt x="372548" y="1956413"/>
                  <a:pt x="353610" y="1952625"/>
                </a:cubicBezTo>
                <a:cubicBezTo>
                  <a:pt x="303982" y="1942699"/>
                  <a:pt x="329300" y="1945679"/>
                  <a:pt x="286935" y="1933575"/>
                </a:cubicBezTo>
                <a:cubicBezTo>
                  <a:pt x="272693" y="1929506"/>
                  <a:pt x="235485" y="1922138"/>
                  <a:pt x="220260" y="1914525"/>
                </a:cubicBezTo>
                <a:cubicBezTo>
                  <a:pt x="210021" y="1909405"/>
                  <a:pt x="200241" y="1903080"/>
                  <a:pt x="191685" y="1895475"/>
                </a:cubicBezTo>
                <a:cubicBezTo>
                  <a:pt x="131680" y="1842137"/>
                  <a:pt x="138147" y="1843743"/>
                  <a:pt x="96435" y="1781175"/>
                </a:cubicBezTo>
                <a:cubicBezTo>
                  <a:pt x="90085" y="1771650"/>
                  <a:pt x="81005" y="1763460"/>
                  <a:pt x="77385" y="1752600"/>
                </a:cubicBezTo>
                <a:cubicBezTo>
                  <a:pt x="74210" y="1743075"/>
                  <a:pt x="72736" y="1732802"/>
                  <a:pt x="67860" y="1724025"/>
                </a:cubicBezTo>
                <a:cubicBezTo>
                  <a:pt x="56741" y="1704011"/>
                  <a:pt x="37000" y="1688595"/>
                  <a:pt x="29760" y="1666875"/>
                </a:cubicBezTo>
                <a:cubicBezTo>
                  <a:pt x="26585" y="1657350"/>
                  <a:pt x="22413" y="1648101"/>
                  <a:pt x="20235" y="1638300"/>
                </a:cubicBezTo>
                <a:cubicBezTo>
                  <a:pt x="-2116" y="1537720"/>
                  <a:pt x="22627" y="1616901"/>
                  <a:pt x="1185" y="1552575"/>
                </a:cubicBezTo>
                <a:cubicBezTo>
                  <a:pt x="4360" y="1501775"/>
                  <a:pt x="-8193" y="1447434"/>
                  <a:pt x="10710" y="1400175"/>
                </a:cubicBezTo>
                <a:cubicBezTo>
                  <a:pt x="25718" y="1362654"/>
                  <a:pt x="74019" y="1348074"/>
                  <a:pt x="96435" y="1314450"/>
                </a:cubicBezTo>
                <a:cubicBezTo>
                  <a:pt x="111512" y="1291835"/>
                  <a:pt x="126338" y="1268450"/>
                  <a:pt x="144060" y="1247775"/>
                </a:cubicBezTo>
                <a:cubicBezTo>
                  <a:pt x="152826" y="1237548"/>
                  <a:pt x="163110" y="1228725"/>
                  <a:pt x="172635" y="1219200"/>
                </a:cubicBezTo>
                <a:cubicBezTo>
                  <a:pt x="180382" y="1195959"/>
                  <a:pt x="182746" y="1180514"/>
                  <a:pt x="201210" y="1162050"/>
                </a:cubicBezTo>
                <a:cubicBezTo>
                  <a:pt x="209305" y="1153955"/>
                  <a:pt x="220260" y="1149350"/>
                  <a:pt x="229785" y="1143000"/>
                </a:cubicBezTo>
                <a:cubicBezTo>
                  <a:pt x="326080" y="998557"/>
                  <a:pt x="221853" y="1146804"/>
                  <a:pt x="296460" y="1057275"/>
                </a:cubicBezTo>
                <a:cubicBezTo>
                  <a:pt x="303789" y="1048481"/>
                  <a:pt x="307415" y="1036795"/>
                  <a:pt x="315510" y="1028700"/>
                </a:cubicBezTo>
                <a:cubicBezTo>
                  <a:pt x="363913" y="980297"/>
                  <a:pt x="325847" y="1043492"/>
                  <a:pt x="372660" y="981075"/>
                </a:cubicBezTo>
                <a:cubicBezTo>
                  <a:pt x="402781" y="940914"/>
                  <a:pt x="430037" y="898681"/>
                  <a:pt x="458385" y="857250"/>
                </a:cubicBezTo>
                <a:cubicBezTo>
                  <a:pt x="471314" y="838354"/>
                  <a:pt x="482182" y="817978"/>
                  <a:pt x="496485" y="800100"/>
                </a:cubicBezTo>
                <a:cubicBezTo>
                  <a:pt x="509185" y="784225"/>
                  <a:pt x="522628" y="768917"/>
                  <a:pt x="534585" y="752475"/>
                </a:cubicBezTo>
                <a:cubicBezTo>
                  <a:pt x="548051" y="733959"/>
                  <a:pt x="559985" y="714375"/>
                  <a:pt x="572685" y="695325"/>
                </a:cubicBezTo>
                <a:cubicBezTo>
                  <a:pt x="579035" y="685800"/>
                  <a:pt x="582210" y="673100"/>
                  <a:pt x="591735" y="666750"/>
                </a:cubicBezTo>
                <a:lnTo>
                  <a:pt x="620310" y="647700"/>
                </a:lnTo>
                <a:cubicBezTo>
                  <a:pt x="635947" y="600790"/>
                  <a:pt x="618640" y="633216"/>
                  <a:pt x="658410" y="600075"/>
                </a:cubicBezTo>
                <a:cubicBezTo>
                  <a:pt x="668758" y="591451"/>
                  <a:pt x="676637" y="580124"/>
                  <a:pt x="686985" y="571500"/>
                </a:cubicBezTo>
                <a:cubicBezTo>
                  <a:pt x="737727" y="529215"/>
                  <a:pt x="692585" y="571564"/>
                  <a:pt x="744135" y="542925"/>
                </a:cubicBezTo>
                <a:cubicBezTo>
                  <a:pt x="764149" y="531806"/>
                  <a:pt x="782235" y="517525"/>
                  <a:pt x="801285" y="504825"/>
                </a:cubicBezTo>
                <a:lnTo>
                  <a:pt x="858435" y="466725"/>
                </a:lnTo>
                <a:lnTo>
                  <a:pt x="887010" y="447675"/>
                </a:lnTo>
                <a:cubicBezTo>
                  <a:pt x="941605" y="365783"/>
                  <a:pt x="868910" y="462155"/>
                  <a:pt x="934635" y="409575"/>
                </a:cubicBezTo>
                <a:cubicBezTo>
                  <a:pt x="943574" y="402424"/>
                  <a:pt x="945070" y="388538"/>
                  <a:pt x="953685" y="381000"/>
                </a:cubicBezTo>
                <a:cubicBezTo>
                  <a:pt x="993995" y="345729"/>
                  <a:pt x="1000163" y="346457"/>
                  <a:pt x="1039410" y="333375"/>
                </a:cubicBezTo>
                <a:cubicBezTo>
                  <a:pt x="1058460" y="336550"/>
                  <a:pt x="1077824" y="338216"/>
                  <a:pt x="1096560" y="342900"/>
                </a:cubicBezTo>
                <a:cubicBezTo>
                  <a:pt x="1116041" y="347770"/>
                  <a:pt x="1134660" y="355600"/>
                  <a:pt x="1153710" y="361950"/>
                </a:cubicBezTo>
                <a:cubicBezTo>
                  <a:pt x="1163235" y="365125"/>
                  <a:pt x="1172295" y="370476"/>
                  <a:pt x="1182285" y="371475"/>
                </a:cubicBezTo>
                <a:lnTo>
                  <a:pt x="1277535" y="381000"/>
                </a:lnTo>
                <a:cubicBezTo>
                  <a:pt x="1401360" y="377825"/>
                  <a:pt x="1525419" y="379714"/>
                  <a:pt x="1649010" y="371475"/>
                </a:cubicBezTo>
                <a:cubicBezTo>
                  <a:pt x="1669046" y="370139"/>
                  <a:pt x="1687110" y="358775"/>
                  <a:pt x="1706160" y="352425"/>
                </a:cubicBezTo>
                <a:lnTo>
                  <a:pt x="1734735" y="342900"/>
                </a:lnTo>
                <a:cubicBezTo>
                  <a:pt x="1737910" y="333375"/>
                  <a:pt x="1738424" y="322495"/>
                  <a:pt x="1744260" y="314325"/>
                </a:cubicBezTo>
                <a:cubicBezTo>
                  <a:pt x="1772510" y="274775"/>
                  <a:pt x="1774796" y="278746"/>
                  <a:pt x="1810935" y="266700"/>
                </a:cubicBezTo>
                <a:cubicBezTo>
                  <a:pt x="1865530" y="184808"/>
                  <a:pt x="1792835" y="281180"/>
                  <a:pt x="1858560" y="228600"/>
                </a:cubicBezTo>
                <a:cubicBezTo>
                  <a:pt x="1867499" y="221449"/>
                  <a:pt x="1870281" y="208819"/>
                  <a:pt x="1877610" y="200025"/>
                </a:cubicBezTo>
                <a:cubicBezTo>
                  <a:pt x="1905052" y="167095"/>
                  <a:pt x="1899542" y="173664"/>
                  <a:pt x="1934760" y="161925"/>
                </a:cubicBezTo>
                <a:cubicBezTo>
                  <a:pt x="1969685" y="109537"/>
                  <a:pt x="1934760" y="153987"/>
                  <a:pt x="1982385" y="114300"/>
                </a:cubicBezTo>
                <a:cubicBezTo>
                  <a:pt x="1992733" y="105676"/>
                  <a:pt x="1999752" y="93197"/>
                  <a:pt x="2010960" y="85725"/>
                </a:cubicBezTo>
                <a:cubicBezTo>
                  <a:pt x="2019314" y="80156"/>
                  <a:pt x="2030555" y="80690"/>
                  <a:pt x="2039535" y="76200"/>
                </a:cubicBezTo>
                <a:cubicBezTo>
                  <a:pt x="2049774" y="71080"/>
                  <a:pt x="2057871" y="62270"/>
                  <a:pt x="2068110" y="57150"/>
                </a:cubicBezTo>
                <a:cubicBezTo>
                  <a:pt x="2077090" y="52660"/>
                  <a:pt x="2087705" y="52115"/>
                  <a:pt x="2096685" y="47625"/>
                </a:cubicBezTo>
                <a:cubicBezTo>
                  <a:pt x="2106924" y="42505"/>
                  <a:pt x="2114738" y="33084"/>
                  <a:pt x="2125260" y="28575"/>
                </a:cubicBezTo>
                <a:cubicBezTo>
                  <a:pt x="2145697" y="19816"/>
                  <a:pt x="2204146" y="13161"/>
                  <a:pt x="2220510" y="9525"/>
                </a:cubicBezTo>
                <a:cubicBezTo>
                  <a:pt x="2230311" y="7347"/>
                  <a:pt x="2239560" y="3175"/>
                  <a:pt x="2249085" y="0"/>
                </a:cubicBezTo>
                <a:cubicBezTo>
                  <a:pt x="2280835" y="3175"/>
                  <a:pt x="2313244" y="2350"/>
                  <a:pt x="2344335" y="9525"/>
                </a:cubicBezTo>
                <a:cubicBezTo>
                  <a:pt x="2377355" y="17145"/>
                  <a:pt x="2371640" y="36830"/>
                  <a:pt x="2391960" y="57150"/>
                </a:cubicBezTo>
                <a:cubicBezTo>
                  <a:pt x="2400055" y="65245"/>
                  <a:pt x="2411741" y="68871"/>
                  <a:pt x="2420535" y="76200"/>
                </a:cubicBezTo>
                <a:cubicBezTo>
                  <a:pt x="2430883" y="84824"/>
                  <a:pt x="2438762" y="96151"/>
                  <a:pt x="2449110" y="104775"/>
                </a:cubicBezTo>
                <a:cubicBezTo>
                  <a:pt x="2457904" y="112104"/>
                  <a:pt x="2467163" y="119316"/>
                  <a:pt x="2477685" y="123825"/>
                </a:cubicBezTo>
                <a:cubicBezTo>
                  <a:pt x="2520411" y="142136"/>
                  <a:pt x="2507289" y="124339"/>
                  <a:pt x="2544360" y="142875"/>
                </a:cubicBezTo>
                <a:cubicBezTo>
                  <a:pt x="2634335" y="187863"/>
                  <a:pt x="2556123" y="159496"/>
                  <a:pt x="2620560" y="180975"/>
                </a:cubicBezTo>
                <a:cubicBezTo>
                  <a:pt x="2639610" y="200025"/>
                  <a:pt x="2669191" y="212567"/>
                  <a:pt x="2677710" y="238125"/>
                </a:cubicBezTo>
                <a:lnTo>
                  <a:pt x="2696760" y="295275"/>
                </a:lnTo>
                <a:cubicBezTo>
                  <a:pt x="2699935" y="304800"/>
                  <a:pt x="2703850" y="314110"/>
                  <a:pt x="2706285" y="323850"/>
                </a:cubicBezTo>
                <a:cubicBezTo>
                  <a:pt x="2709460" y="336550"/>
                  <a:pt x="2712048" y="349411"/>
                  <a:pt x="2715810" y="361950"/>
                </a:cubicBezTo>
                <a:cubicBezTo>
                  <a:pt x="2721580" y="381184"/>
                  <a:pt x="2728510" y="400050"/>
                  <a:pt x="2734860" y="419100"/>
                </a:cubicBezTo>
                <a:cubicBezTo>
                  <a:pt x="2738035" y="428625"/>
                  <a:pt x="2738816" y="439321"/>
                  <a:pt x="2744385" y="447675"/>
                </a:cubicBezTo>
                <a:cubicBezTo>
                  <a:pt x="2750735" y="457200"/>
                  <a:pt x="2758786" y="465789"/>
                  <a:pt x="2763435" y="476250"/>
                </a:cubicBezTo>
                <a:cubicBezTo>
                  <a:pt x="2771590" y="494600"/>
                  <a:pt x="2771346" y="516692"/>
                  <a:pt x="2782485" y="533400"/>
                </a:cubicBezTo>
                <a:cubicBezTo>
                  <a:pt x="2788835" y="542925"/>
                  <a:pt x="2796886" y="551514"/>
                  <a:pt x="2801535" y="561975"/>
                </a:cubicBezTo>
                <a:cubicBezTo>
                  <a:pt x="2828626" y="622929"/>
                  <a:pt x="2814292" y="608750"/>
                  <a:pt x="2830110" y="666750"/>
                </a:cubicBezTo>
                <a:cubicBezTo>
                  <a:pt x="2835394" y="686123"/>
                  <a:pt x="2842810" y="704850"/>
                  <a:pt x="2849160" y="723900"/>
                </a:cubicBezTo>
                <a:lnTo>
                  <a:pt x="2858685" y="752475"/>
                </a:lnTo>
                <a:cubicBezTo>
                  <a:pt x="2861860" y="762000"/>
                  <a:pt x="2862641" y="772696"/>
                  <a:pt x="2868210" y="781050"/>
                </a:cubicBezTo>
                <a:cubicBezTo>
                  <a:pt x="2874560" y="790575"/>
                  <a:pt x="2882611" y="799164"/>
                  <a:pt x="2887260" y="809625"/>
                </a:cubicBezTo>
                <a:cubicBezTo>
                  <a:pt x="2895415" y="827975"/>
                  <a:pt x="2895171" y="850067"/>
                  <a:pt x="2906310" y="866775"/>
                </a:cubicBezTo>
                <a:cubicBezTo>
                  <a:pt x="2912660" y="876300"/>
                  <a:pt x="2920711" y="884889"/>
                  <a:pt x="2925360" y="895350"/>
                </a:cubicBezTo>
                <a:cubicBezTo>
                  <a:pt x="2958769" y="970519"/>
                  <a:pt x="2921580" y="937280"/>
                  <a:pt x="2972985" y="971550"/>
                </a:cubicBezTo>
                <a:lnTo>
                  <a:pt x="3011085" y="1085850"/>
                </a:lnTo>
                <a:cubicBezTo>
                  <a:pt x="3014260" y="1095375"/>
                  <a:pt x="3012256" y="1108856"/>
                  <a:pt x="3020610" y="1114425"/>
                </a:cubicBezTo>
                <a:lnTo>
                  <a:pt x="3049185" y="1133475"/>
                </a:lnTo>
                <a:cubicBezTo>
                  <a:pt x="3065924" y="1183693"/>
                  <a:pt x="3047647" y="1143059"/>
                  <a:pt x="3087285" y="1190625"/>
                </a:cubicBezTo>
                <a:cubicBezTo>
                  <a:pt x="3121407" y="1231571"/>
                  <a:pt x="3094381" y="1204817"/>
                  <a:pt x="3115860" y="1247775"/>
                </a:cubicBezTo>
                <a:cubicBezTo>
                  <a:pt x="3120980" y="1258014"/>
                  <a:pt x="3130261" y="1265889"/>
                  <a:pt x="3134910" y="1276350"/>
                </a:cubicBezTo>
                <a:cubicBezTo>
                  <a:pt x="3143065" y="1294700"/>
                  <a:pt x="3137252" y="1322361"/>
                  <a:pt x="3153960" y="1333500"/>
                </a:cubicBezTo>
                <a:cubicBezTo>
                  <a:pt x="3173010" y="1346200"/>
                  <a:pt x="3189390" y="1364360"/>
                  <a:pt x="3211110" y="1371600"/>
                </a:cubicBezTo>
                <a:cubicBezTo>
                  <a:pt x="3261405" y="1388365"/>
                  <a:pt x="3231331" y="1375556"/>
                  <a:pt x="3296835" y="1419225"/>
                </a:cubicBezTo>
                <a:lnTo>
                  <a:pt x="3325410" y="1438275"/>
                </a:lnTo>
                <a:cubicBezTo>
                  <a:pt x="3334935" y="1444625"/>
                  <a:pt x="3345890" y="1449230"/>
                  <a:pt x="3353985" y="1457325"/>
                </a:cubicBezTo>
                <a:cubicBezTo>
                  <a:pt x="3398749" y="1502089"/>
                  <a:pt x="3371352" y="1478428"/>
                  <a:pt x="3439710" y="1524000"/>
                </a:cubicBezTo>
                <a:cubicBezTo>
                  <a:pt x="3449235" y="1530350"/>
                  <a:pt x="3457425" y="1539430"/>
                  <a:pt x="3468285" y="1543050"/>
                </a:cubicBezTo>
                <a:cubicBezTo>
                  <a:pt x="3477810" y="1546225"/>
                  <a:pt x="3487880" y="1548085"/>
                  <a:pt x="3496860" y="1552575"/>
                </a:cubicBezTo>
                <a:cubicBezTo>
                  <a:pt x="3507099" y="1557695"/>
                  <a:pt x="3514974" y="1566976"/>
                  <a:pt x="3525435" y="1571625"/>
                </a:cubicBezTo>
                <a:cubicBezTo>
                  <a:pt x="3543785" y="1579780"/>
                  <a:pt x="3565877" y="1579536"/>
                  <a:pt x="3582585" y="1590675"/>
                </a:cubicBezTo>
                <a:cubicBezTo>
                  <a:pt x="3592110" y="1597025"/>
                  <a:pt x="3600921" y="1604605"/>
                  <a:pt x="3611160" y="1609725"/>
                </a:cubicBezTo>
                <a:cubicBezTo>
                  <a:pt x="3620140" y="1614215"/>
                  <a:pt x="3630958" y="1614374"/>
                  <a:pt x="3639735" y="1619250"/>
                </a:cubicBezTo>
                <a:cubicBezTo>
                  <a:pt x="3659749" y="1630369"/>
                  <a:pt x="3677835" y="1644650"/>
                  <a:pt x="3696885" y="1657350"/>
                </a:cubicBezTo>
                <a:cubicBezTo>
                  <a:pt x="3706410" y="1663700"/>
                  <a:pt x="3714600" y="1672780"/>
                  <a:pt x="3725460" y="1676400"/>
                </a:cubicBezTo>
                <a:lnTo>
                  <a:pt x="3782610" y="1695450"/>
                </a:lnTo>
                <a:cubicBezTo>
                  <a:pt x="3851706" y="1787578"/>
                  <a:pt x="3784347" y="1689399"/>
                  <a:pt x="3820710" y="1762125"/>
                </a:cubicBezTo>
                <a:cubicBezTo>
                  <a:pt x="3825830" y="1772364"/>
                  <a:pt x="3834640" y="1780461"/>
                  <a:pt x="3839760" y="1790700"/>
                </a:cubicBezTo>
                <a:cubicBezTo>
                  <a:pt x="3844250" y="1799680"/>
                  <a:pt x="3843716" y="1810921"/>
                  <a:pt x="3849285" y="1819275"/>
                </a:cubicBezTo>
                <a:cubicBezTo>
                  <a:pt x="3856757" y="1830483"/>
                  <a:pt x="3868335" y="1838325"/>
                  <a:pt x="3877860" y="1847850"/>
                </a:cubicBezTo>
                <a:cubicBezTo>
                  <a:pt x="3881035" y="1857375"/>
                  <a:pt x="3882895" y="1867445"/>
                  <a:pt x="3887385" y="1876425"/>
                </a:cubicBezTo>
                <a:cubicBezTo>
                  <a:pt x="3892505" y="1886664"/>
                  <a:pt x="3905510" y="1893590"/>
                  <a:pt x="3906435" y="1905000"/>
                </a:cubicBezTo>
                <a:cubicBezTo>
                  <a:pt x="3915163" y="2012643"/>
                  <a:pt x="3904034" y="2121514"/>
                  <a:pt x="3915960" y="2228850"/>
                </a:cubicBezTo>
                <a:cubicBezTo>
                  <a:pt x="3917224" y="2240228"/>
                  <a:pt x="3935741" y="2240571"/>
                  <a:pt x="3944535" y="2247900"/>
                </a:cubicBezTo>
                <a:cubicBezTo>
                  <a:pt x="3954883" y="2256524"/>
                  <a:pt x="3962762" y="2267851"/>
                  <a:pt x="3973110" y="2276475"/>
                </a:cubicBezTo>
                <a:cubicBezTo>
                  <a:pt x="3981904" y="2283804"/>
                  <a:pt x="3992891" y="2288196"/>
                  <a:pt x="4001685" y="2295525"/>
                </a:cubicBezTo>
                <a:cubicBezTo>
                  <a:pt x="4047221" y="2333471"/>
                  <a:pt x="4015253" y="2311807"/>
                  <a:pt x="4049310" y="2352675"/>
                </a:cubicBezTo>
                <a:cubicBezTo>
                  <a:pt x="4110426" y="2426014"/>
                  <a:pt x="4049637" y="2338879"/>
                  <a:pt x="4096935" y="2409825"/>
                </a:cubicBezTo>
                <a:cubicBezTo>
                  <a:pt x="4093760" y="2508250"/>
                  <a:pt x="4093193" y="2606794"/>
                  <a:pt x="4087410" y="2705100"/>
                </a:cubicBezTo>
                <a:cubicBezTo>
                  <a:pt x="4086820" y="2715123"/>
                  <a:pt x="4080643" y="2724021"/>
                  <a:pt x="4077885" y="2733675"/>
                </a:cubicBezTo>
                <a:cubicBezTo>
                  <a:pt x="4074289" y="2746262"/>
                  <a:pt x="4071535" y="2759075"/>
                  <a:pt x="4068360" y="2771775"/>
                </a:cubicBezTo>
                <a:cubicBezTo>
                  <a:pt x="4065185" y="2809875"/>
                  <a:pt x="4061296" y="2847922"/>
                  <a:pt x="4058835" y="2886075"/>
                </a:cubicBezTo>
                <a:cubicBezTo>
                  <a:pt x="4054946" y="2946358"/>
                  <a:pt x="4054327" y="3006850"/>
                  <a:pt x="4049310" y="3067050"/>
                </a:cubicBezTo>
                <a:cubicBezTo>
                  <a:pt x="4047966" y="3083183"/>
                  <a:pt x="4042447" y="3098706"/>
                  <a:pt x="4039785" y="3114675"/>
                </a:cubicBezTo>
                <a:cubicBezTo>
                  <a:pt x="4022721" y="3217062"/>
                  <a:pt x="4039022" y="3146303"/>
                  <a:pt x="4020735" y="3219450"/>
                </a:cubicBezTo>
                <a:cubicBezTo>
                  <a:pt x="4027031" y="3357968"/>
                  <a:pt x="4014017" y="3376913"/>
                  <a:pt x="4039785" y="3467100"/>
                </a:cubicBezTo>
                <a:cubicBezTo>
                  <a:pt x="4042543" y="3476754"/>
                  <a:pt x="4044144" y="3487066"/>
                  <a:pt x="4049310" y="3495675"/>
                </a:cubicBezTo>
                <a:cubicBezTo>
                  <a:pt x="4053930" y="3503376"/>
                  <a:pt x="4062010" y="3508375"/>
                  <a:pt x="4068360" y="3514725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olid"/>
          </a:ln>
          <a:effectLst>
            <a:glow rad="139700">
              <a:srgbClr val="66FF33">
                <a:alpha val="5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05400" y="3810000"/>
            <a:ext cx="2590800" cy="1524000"/>
            <a:chOff x="5105400" y="3810000"/>
            <a:chExt cx="2590800" cy="1524000"/>
          </a:xfrm>
        </p:grpSpPr>
        <p:sp>
          <p:nvSpPr>
            <p:cNvPr id="6" name="Rounded Rectangle 5"/>
            <p:cNvSpPr/>
            <p:nvPr/>
          </p:nvSpPr>
          <p:spPr>
            <a:xfrm>
              <a:off x="5105400" y="3810000"/>
              <a:ext cx="2362200" cy="1524000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43214" y="3995687"/>
              <a:ext cx="2552986" cy="123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The ring of fire is surrounding which plate?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72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 Black" pitchFamily="34" charset="0"/>
              </a:rPr>
              <a:t>We will look at earthquakes in </a:t>
            </a:r>
            <a:br>
              <a:rPr lang="en-US" sz="2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dirty="0">
                <a:solidFill>
                  <a:srgbClr val="FFFF00"/>
                </a:solidFill>
                <a:latin typeface="Arial Black" pitchFamily="34" charset="0"/>
              </a:rPr>
              <a:t>4 locations on the ring of fire</a:t>
            </a:r>
            <a:endParaRPr lang="en-US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77647" y="4530166"/>
            <a:ext cx="227106" cy="1065271"/>
          </a:xfrm>
          <a:custGeom>
            <a:avLst/>
            <a:gdLst>
              <a:gd name="connsiteX0" fmla="*/ 161498 w 233216"/>
              <a:gd name="connsiteY0" fmla="*/ 0 h 1046299"/>
              <a:gd name="connsiteX1" fmla="*/ 191381 w 233216"/>
              <a:gd name="connsiteY1" fmla="*/ 5976 h 1046299"/>
              <a:gd name="connsiteX2" fmla="*/ 227239 w 233216"/>
              <a:gd name="connsiteY2" fmla="*/ 11953 h 1046299"/>
              <a:gd name="connsiteX3" fmla="*/ 233216 w 233216"/>
              <a:gd name="connsiteY3" fmla="*/ 29882 h 1046299"/>
              <a:gd name="connsiteX4" fmla="*/ 209310 w 233216"/>
              <a:gd name="connsiteY4" fmla="*/ 101600 h 1046299"/>
              <a:gd name="connsiteX5" fmla="*/ 197357 w 233216"/>
              <a:gd name="connsiteY5" fmla="*/ 137459 h 1046299"/>
              <a:gd name="connsiteX6" fmla="*/ 185404 w 233216"/>
              <a:gd name="connsiteY6" fmla="*/ 155388 h 1046299"/>
              <a:gd name="connsiteX7" fmla="*/ 179428 w 233216"/>
              <a:gd name="connsiteY7" fmla="*/ 304800 h 1046299"/>
              <a:gd name="connsiteX8" fmla="*/ 173451 w 233216"/>
              <a:gd name="connsiteY8" fmla="*/ 322729 h 1046299"/>
              <a:gd name="connsiteX9" fmla="*/ 155522 w 233216"/>
              <a:gd name="connsiteY9" fmla="*/ 382494 h 1046299"/>
              <a:gd name="connsiteX10" fmla="*/ 143569 w 233216"/>
              <a:gd name="connsiteY10" fmla="*/ 424329 h 1046299"/>
              <a:gd name="connsiteX11" fmla="*/ 137592 w 233216"/>
              <a:gd name="connsiteY11" fmla="*/ 442259 h 1046299"/>
              <a:gd name="connsiteX12" fmla="*/ 131616 w 233216"/>
              <a:gd name="connsiteY12" fmla="*/ 466164 h 1046299"/>
              <a:gd name="connsiteX13" fmla="*/ 119663 w 233216"/>
              <a:gd name="connsiteY13" fmla="*/ 508000 h 1046299"/>
              <a:gd name="connsiteX14" fmla="*/ 113687 w 233216"/>
              <a:gd name="connsiteY14" fmla="*/ 615576 h 1046299"/>
              <a:gd name="connsiteX15" fmla="*/ 95757 w 233216"/>
              <a:gd name="connsiteY15" fmla="*/ 926353 h 1046299"/>
              <a:gd name="connsiteX16" fmla="*/ 95757 w 233216"/>
              <a:gd name="connsiteY16" fmla="*/ 980141 h 1046299"/>
              <a:gd name="connsiteX17" fmla="*/ 101734 w 233216"/>
              <a:gd name="connsiteY17" fmla="*/ 998070 h 1046299"/>
              <a:gd name="connsiteX18" fmla="*/ 77828 w 233216"/>
              <a:gd name="connsiteY18" fmla="*/ 1045882 h 1046299"/>
              <a:gd name="connsiteX19" fmla="*/ 59898 w 233216"/>
              <a:gd name="connsiteY19" fmla="*/ 1033929 h 1046299"/>
              <a:gd name="connsiteX20" fmla="*/ 47945 w 233216"/>
              <a:gd name="connsiteY20" fmla="*/ 1016000 h 1046299"/>
              <a:gd name="connsiteX21" fmla="*/ 41969 w 233216"/>
              <a:gd name="connsiteY21" fmla="*/ 998070 h 1046299"/>
              <a:gd name="connsiteX22" fmla="*/ 18063 w 233216"/>
              <a:gd name="connsiteY22" fmla="*/ 962211 h 1046299"/>
              <a:gd name="connsiteX23" fmla="*/ 134 w 233216"/>
              <a:gd name="connsiteY23" fmla="*/ 902447 h 1046299"/>
              <a:gd name="connsiteX24" fmla="*/ 18063 w 233216"/>
              <a:gd name="connsiteY24" fmla="*/ 794870 h 1046299"/>
              <a:gd name="connsiteX25" fmla="*/ 35992 w 233216"/>
              <a:gd name="connsiteY25" fmla="*/ 776941 h 1046299"/>
              <a:gd name="connsiteX26" fmla="*/ 41969 w 233216"/>
              <a:gd name="connsiteY26" fmla="*/ 759011 h 1046299"/>
              <a:gd name="connsiteX27" fmla="*/ 30016 w 233216"/>
              <a:gd name="connsiteY27" fmla="*/ 681317 h 1046299"/>
              <a:gd name="connsiteX28" fmla="*/ 18063 w 233216"/>
              <a:gd name="connsiteY28" fmla="*/ 645459 h 1046299"/>
              <a:gd name="connsiteX29" fmla="*/ 12087 w 233216"/>
              <a:gd name="connsiteY29" fmla="*/ 627529 h 1046299"/>
              <a:gd name="connsiteX30" fmla="*/ 6110 w 233216"/>
              <a:gd name="connsiteY30" fmla="*/ 609600 h 1046299"/>
              <a:gd name="connsiteX31" fmla="*/ 12087 w 233216"/>
              <a:gd name="connsiteY31" fmla="*/ 585694 h 1046299"/>
              <a:gd name="connsiteX32" fmla="*/ 18063 w 233216"/>
              <a:gd name="connsiteY32" fmla="*/ 567764 h 1046299"/>
              <a:gd name="connsiteX33" fmla="*/ 24039 w 233216"/>
              <a:gd name="connsiteY33" fmla="*/ 448235 h 1046299"/>
              <a:gd name="connsiteX34" fmla="*/ 30016 w 233216"/>
              <a:gd name="connsiteY34" fmla="*/ 424329 h 1046299"/>
              <a:gd name="connsiteX35" fmla="*/ 35992 w 233216"/>
              <a:gd name="connsiteY35" fmla="*/ 394447 h 1046299"/>
              <a:gd name="connsiteX36" fmla="*/ 41969 w 233216"/>
              <a:gd name="connsiteY36" fmla="*/ 376517 h 1046299"/>
              <a:gd name="connsiteX37" fmla="*/ 83804 w 233216"/>
              <a:gd name="connsiteY37" fmla="*/ 316753 h 1046299"/>
              <a:gd name="connsiteX38" fmla="*/ 89781 w 233216"/>
              <a:gd name="connsiteY38" fmla="*/ 298823 h 1046299"/>
              <a:gd name="connsiteX39" fmla="*/ 101734 w 233216"/>
              <a:gd name="connsiteY39" fmla="*/ 239059 h 1046299"/>
              <a:gd name="connsiteX40" fmla="*/ 119663 w 233216"/>
              <a:gd name="connsiteY40" fmla="*/ 179294 h 1046299"/>
              <a:gd name="connsiteX41" fmla="*/ 125639 w 233216"/>
              <a:gd name="connsiteY41" fmla="*/ 149411 h 1046299"/>
              <a:gd name="connsiteX42" fmla="*/ 143569 w 233216"/>
              <a:gd name="connsiteY42" fmla="*/ 113553 h 1046299"/>
              <a:gd name="connsiteX43" fmla="*/ 143569 w 233216"/>
              <a:gd name="connsiteY43" fmla="*/ 47811 h 1046299"/>
              <a:gd name="connsiteX0" fmla="*/ 161498 w 233216"/>
              <a:gd name="connsiteY0" fmla="*/ 0 h 1056648"/>
              <a:gd name="connsiteX1" fmla="*/ 191381 w 233216"/>
              <a:gd name="connsiteY1" fmla="*/ 5976 h 1056648"/>
              <a:gd name="connsiteX2" fmla="*/ 227239 w 233216"/>
              <a:gd name="connsiteY2" fmla="*/ 11953 h 1056648"/>
              <a:gd name="connsiteX3" fmla="*/ 233216 w 233216"/>
              <a:gd name="connsiteY3" fmla="*/ 29882 h 1056648"/>
              <a:gd name="connsiteX4" fmla="*/ 209310 w 233216"/>
              <a:gd name="connsiteY4" fmla="*/ 101600 h 1056648"/>
              <a:gd name="connsiteX5" fmla="*/ 197357 w 233216"/>
              <a:gd name="connsiteY5" fmla="*/ 137459 h 1056648"/>
              <a:gd name="connsiteX6" fmla="*/ 185404 w 233216"/>
              <a:gd name="connsiteY6" fmla="*/ 155388 h 1056648"/>
              <a:gd name="connsiteX7" fmla="*/ 179428 w 233216"/>
              <a:gd name="connsiteY7" fmla="*/ 304800 h 1056648"/>
              <a:gd name="connsiteX8" fmla="*/ 173451 w 233216"/>
              <a:gd name="connsiteY8" fmla="*/ 322729 h 1056648"/>
              <a:gd name="connsiteX9" fmla="*/ 155522 w 233216"/>
              <a:gd name="connsiteY9" fmla="*/ 382494 h 1056648"/>
              <a:gd name="connsiteX10" fmla="*/ 143569 w 233216"/>
              <a:gd name="connsiteY10" fmla="*/ 424329 h 1056648"/>
              <a:gd name="connsiteX11" fmla="*/ 137592 w 233216"/>
              <a:gd name="connsiteY11" fmla="*/ 442259 h 1056648"/>
              <a:gd name="connsiteX12" fmla="*/ 131616 w 233216"/>
              <a:gd name="connsiteY12" fmla="*/ 466164 h 1056648"/>
              <a:gd name="connsiteX13" fmla="*/ 119663 w 233216"/>
              <a:gd name="connsiteY13" fmla="*/ 508000 h 1056648"/>
              <a:gd name="connsiteX14" fmla="*/ 113687 w 233216"/>
              <a:gd name="connsiteY14" fmla="*/ 615576 h 1056648"/>
              <a:gd name="connsiteX15" fmla="*/ 95757 w 233216"/>
              <a:gd name="connsiteY15" fmla="*/ 926353 h 1056648"/>
              <a:gd name="connsiteX16" fmla="*/ 95757 w 233216"/>
              <a:gd name="connsiteY16" fmla="*/ 980141 h 1056648"/>
              <a:gd name="connsiteX17" fmla="*/ 101734 w 233216"/>
              <a:gd name="connsiteY17" fmla="*/ 998070 h 1056648"/>
              <a:gd name="connsiteX18" fmla="*/ 81305 w 233216"/>
              <a:gd name="connsiteY18" fmla="*/ 1056313 h 1056648"/>
              <a:gd name="connsiteX19" fmla="*/ 59898 w 233216"/>
              <a:gd name="connsiteY19" fmla="*/ 1033929 h 1056648"/>
              <a:gd name="connsiteX20" fmla="*/ 47945 w 233216"/>
              <a:gd name="connsiteY20" fmla="*/ 1016000 h 1056648"/>
              <a:gd name="connsiteX21" fmla="*/ 41969 w 233216"/>
              <a:gd name="connsiteY21" fmla="*/ 998070 h 1056648"/>
              <a:gd name="connsiteX22" fmla="*/ 18063 w 233216"/>
              <a:gd name="connsiteY22" fmla="*/ 962211 h 1056648"/>
              <a:gd name="connsiteX23" fmla="*/ 134 w 233216"/>
              <a:gd name="connsiteY23" fmla="*/ 902447 h 1056648"/>
              <a:gd name="connsiteX24" fmla="*/ 18063 w 233216"/>
              <a:gd name="connsiteY24" fmla="*/ 794870 h 1056648"/>
              <a:gd name="connsiteX25" fmla="*/ 35992 w 233216"/>
              <a:gd name="connsiteY25" fmla="*/ 776941 h 1056648"/>
              <a:gd name="connsiteX26" fmla="*/ 41969 w 233216"/>
              <a:gd name="connsiteY26" fmla="*/ 759011 h 1056648"/>
              <a:gd name="connsiteX27" fmla="*/ 30016 w 233216"/>
              <a:gd name="connsiteY27" fmla="*/ 681317 h 1056648"/>
              <a:gd name="connsiteX28" fmla="*/ 18063 w 233216"/>
              <a:gd name="connsiteY28" fmla="*/ 645459 h 1056648"/>
              <a:gd name="connsiteX29" fmla="*/ 12087 w 233216"/>
              <a:gd name="connsiteY29" fmla="*/ 627529 h 1056648"/>
              <a:gd name="connsiteX30" fmla="*/ 6110 w 233216"/>
              <a:gd name="connsiteY30" fmla="*/ 609600 h 1056648"/>
              <a:gd name="connsiteX31" fmla="*/ 12087 w 233216"/>
              <a:gd name="connsiteY31" fmla="*/ 585694 h 1056648"/>
              <a:gd name="connsiteX32" fmla="*/ 18063 w 233216"/>
              <a:gd name="connsiteY32" fmla="*/ 567764 h 1056648"/>
              <a:gd name="connsiteX33" fmla="*/ 24039 w 233216"/>
              <a:gd name="connsiteY33" fmla="*/ 448235 h 1056648"/>
              <a:gd name="connsiteX34" fmla="*/ 30016 w 233216"/>
              <a:gd name="connsiteY34" fmla="*/ 424329 h 1056648"/>
              <a:gd name="connsiteX35" fmla="*/ 35992 w 233216"/>
              <a:gd name="connsiteY35" fmla="*/ 394447 h 1056648"/>
              <a:gd name="connsiteX36" fmla="*/ 41969 w 233216"/>
              <a:gd name="connsiteY36" fmla="*/ 376517 h 1056648"/>
              <a:gd name="connsiteX37" fmla="*/ 83804 w 233216"/>
              <a:gd name="connsiteY37" fmla="*/ 316753 h 1056648"/>
              <a:gd name="connsiteX38" fmla="*/ 89781 w 233216"/>
              <a:gd name="connsiteY38" fmla="*/ 298823 h 1056648"/>
              <a:gd name="connsiteX39" fmla="*/ 101734 w 233216"/>
              <a:gd name="connsiteY39" fmla="*/ 239059 h 1056648"/>
              <a:gd name="connsiteX40" fmla="*/ 119663 w 233216"/>
              <a:gd name="connsiteY40" fmla="*/ 179294 h 1056648"/>
              <a:gd name="connsiteX41" fmla="*/ 125639 w 233216"/>
              <a:gd name="connsiteY41" fmla="*/ 149411 h 1056648"/>
              <a:gd name="connsiteX42" fmla="*/ 143569 w 233216"/>
              <a:gd name="connsiteY42" fmla="*/ 113553 h 1056648"/>
              <a:gd name="connsiteX43" fmla="*/ 143569 w 233216"/>
              <a:gd name="connsiteY43" fmla="*/ 47811 h 1056648"/>
              <a:gd name="connsiteX0" fmla="*/ 161498 w 233216"/>
              <a:gd name="connsiteY0" fmla="*/ 0 h 1066704"/>
              <a:gd name="connsiteX1" fmla="*/ 191381 w 233216"/>
              <a:gd name="connsiteY1" fmla="*/ 5976 h 1066704"/>
              <a:gd name="connsiteX2" fmla="*/ 227239 w 233216"/>
              <a:gd name="connsiteY2" fmla="*/ 11953 h 1066704"/>
              <a:gd name="connsiteX3" fmla="*/ 233216 w 233216"/>
              <a:gd name="connsiteY3" fmla="*/ 29882 h 1066704"/>
              <a:gd name="connsiteX4" fmla="*/ 209310 w 233216"/>
              <a:gd name="connsiteY4" fmla="*/ 101600 h 1066704"/>
              <a:gd name="connsiteX5" fmla="*/ 197357 w 233216"/>
              <a:gd name="connsiteY5" fmla="*/ 137459 h 1066704"/>
              <a:gd name="connsiteX6" fmla="*/ 185404 w 233216"/>
              <a:gd name="connsiteY6" fmla="*/ 155388 h 1066704"/>
              <a:gd name="connsiteX7" fmla="*/ 179428 w 233216"/>
              <a:gd name="connsiteY7" fmla="*/ 304800 h 1066704"/>
              <a:gd name="connsiteX8" fmla="*/ 173451 w 233216"/>
              <a:gd name="connsiteY8" fmla="*/ 322729 h 1066704"/>
              <a:gd name="connsiteX9" fmla="*/ 155522 w 233216"/>
              <a:gd name="connsiteY9" fmla="*/ 382494 h 1066704"/>
              <a:gd name="connsiteX10" fmla="*/ 143569 w 233216"/>
              <a:gd name="connsiteY10" fmla="*/ 424329 h 1066704"/>
              <a:gd name="connsiteX11" fmla="*/ 137592 w 233216"/>
              <a:gd name="connsiteY11" fmla="*/ 442259 h 1066704"/>
              <a:gd name="connsiteX12" fmla="*/ 131616 w 233216"/>
              <a:gd name="connsiteY12" fmla="*/ 466164 h 1066704"/>
              <a:gd name="connsiteX13" fmla="*/ 119663 w 233216"/>
              <a:gd name="connsiteY13" fmla="*/ 508000 h 1066704"/>
              <a:gd name="connsiteX14" fmla="*/ 113687 w 233216"/>
              <a:gd name="connsiteY14" fmla="*/ 615576 h 1066704"/>
              <a:gd name="connsiteX15" fmla="*/ 95757 w 233216"/>
              <a:gd name="connsiteY15" fmla="*/ 926353 h 1066704"/>
              <a:gd name="connsiteX16" fmla="*/ 95757 w 233216"/>
              <a:gd name="connsiteY16" fmla="*/ 980141 h 1066704"/>
              <a:gd name="connsiteX17" fmla="*/ 202561 w 233216"/>
              <a:gd name="connsiteY17" fmla="*/ 1060653 h 1066704"/>
              <a:gd name="connsiteX18" fmla="*/ 81305 w 233216"/>
              <a:gd name="connsiteY18" fmla="*/ 1056313 h 1066704"/>
              <a:gd name="connsiteX19" fmla="*/ 59898 w 233216"/>
              <a:gd name="connsiteY19" fmla="*/ 1033929 h 1066704"/>
              <a:gd name="connsiteX20" fmla="*/ 47945 w 233216"/>
              <a:gd name="connsiteY20" fmla="*/ 1016000 h 1066704"/>
              <a:gd name="connsiteX21" fmla="*/ 41969 w 233216"/>
              <a:gd name="connsiteY21" fmla="*/ 998070 h 1066704"/>
              <a:gd name="connsiteX22" fmla="*/ 18063 w 233216"/>
              <a:gd name="connsiteY22" fmla="*/ 962211 h 1066704"/>
              <a:gd name="connsiteX23" fmla="*/ 134 w 233216"/>
              <a:gd name="connsiteY23" fmla="*/ 902447 h 1066704"/>
              <a:gd name="connsiteX24" fmla="*/ 18063 w 233216"/>
              <a:gd name="connsiteY24" fmla="*/ 794870 h 1066704"/>
              <a:gd name="connsiteX25" fmla="*/ 35992 w 233216"/>
              <a:gd name="connsiteY25" fmla="*/ 776941 h 1066704"/>
              <a:gd name="connsiteX26" fmla="*/ 41969 w 233216"/>
              <a:gd name="connsiteY26" fmla="*/ 759011 h 1066704"/>
              <a:gd name="connsiteX27" fmla="*/ 30016 w 233216"/>
              <a:gd name="connsiteY27" fmla="*/ 681317 h 1066704"/>
              <a:gd name="connsiteX28" fmla="*/ 18063 w 233216"/>
              <a:gd name="connsiteY28" fmla="*/ 645459 h 1066704"/>
              <a:gd name="connsiteX29" fmla="*/ 12087 w 233216"/>
              <a:gd name="connsiteY29" fmla="*/ 627529 h 1066704"/>
              <a:gd name="connsiteX30" fmla="*/ 6110 w 233216"/>
              <a:gd name="connsiteY30" fmla="*/ 609600 h 1066704"/>
              <a:gd name="connsiteX31" fmla="*/ 12087 w 233216"/>
              <a:gd name="connsiteY31" fmla="*/ 585694 h 1066704"/>
              <a:gd name="connsiteX32" fmla="*/ 18063 w 233216"/>
              <a:gd name="connsiteY32" fmla="*/ 567764 h 1066704"/>
              <a:gd name="connsiteX33" fmla="*/ 24039 w 233216"/>
              <a:gd name="connsiteY33" fmla="*/ 448235 h 1066704"/>
              <a:gd name="connsiteX34" fmla="*/ 30016 w 233216"/>
              <a:gd name="connsiteY34" fmla="*/ 424329 h 1066704"/>
              <a:gd name="connsiteX35" fmla="*/ 35992 w 233216"/>
              <a:gd name="connsiteY35" fmla="*/ 394447 h 1066704"/>
              <a:gd name="connsiteX36" fmla="*/ 41969 w 233216"/>
              <a:gd name="connsiteY36" fmla="*/ 376517 h 1066704"/>
              <a:gd name="connsiteX37" fmla="*/ 83804 w 233216"/>
              <a:gd name="connsiteY37" fmla="*/ 316753 h 1066704"/>
              <a:gd name="connsiteX38" fmla="*/ 89781 w 233216"/>
              <a:gd name="connsiteY38" fmla="*/ 298823 h 1066704"/>
              <a:gd name="connsiteX39" fmla="*/ 101734 w 233216"/>
              <a:gd name="connsiteY39" fmla="*/ 239059 h 1066704"/>
              <a:gd name="connsiteX40" fmla="*/ 119663 w 233216"/>
              <a:gd name="connsiteY40" fmla="*/ 179294 h 1066704"/>
              <a:gd name="connsiteX41" fmla="*/ 125639 w 233216"/>
              <a:gd name="connsiteY41" fmla="*/ 149411 h 1066704"/>
              <a:gd name="connsiteX42" fmla="*/ 143569 w 233216"/>
              <a:gd name="connsiteY42" fmla="*/ 113553 h 1066704"/>
              <a:gd name="connsiteX43" fmla="*/ 143569 w 233216"/>
              <a:gd name="connsiteY43" fmla="*/ 47811 h 1066704"/>
              <a:gd name="connsiteX0" fmla="*/ 161498 w 233216"/>
              <a:gd name="connsiteY0" fmla="*/ 0 h 1063731"/>
              <a:gd name="connsiteX1" fmla="*/ 191381 w 233216"/>
              <a:gd name="connsiteY1" fmla="*/ 5976 h 1063731"/>
              <a:gd name="connsiteX2" fmla="*/ 227239 w 233216"/>
              <a:gd name="connsiteY2" fmla="*/ 11953 h 1063731"/>
              <a:gd name="connsiteX3" fmla="*/ 233216 w 233216"/>
              <a:gd name="connsiteY3" fmla="*/ 29882 h 1063731"/>
              <a:gd name="connsiteX4" fmla="*/ 209310 w 233216"/>
              <a:gd name="connsiteY4" fmla="*/ 101600 h 1063731"/>
              <a:gd name="connsiteX5" fmla="*/ 197357 w 233216"/>
              <a:gd name="connsiteY5" fmla="*/ 137459 h 1063731"/>
              <a:gd name="connsiteX6" fmla="*/ 185404 w 233216"/>
              <a:gd name="connsiteY6" fmla="*/ 155388 h 1063731"/>
              <a:gd name="connsiteX7" fmla="*/ 179428 w 233216"/>
              <a:gd name="connsiteY7" fmla="*/ 304800 h 1063731"/>
              <a:gd name="connsiteX8" fmla="*/ 173451 w 233216"/>
              <a:gd name="connsiteY8" fmla="*/ 322729 h 1063731"/>
              <a:gd name="connsiteX9" fmla="*/ 155522 w 233216"/>
              <a:gd name="connsiteY9" fmla="*/ 382494 h 1063731"/>
              <a:gd name="connsiteX10" fmla="*/ 143569 w 233216"/>
              <a:gd name="connsiteY10" fmla="*/ 424329 h 1063731"/>
              <a:gd name="connsiteX11" fmla="*/ 137592 w 233216"/>
              <a:gd name="connsiteY11" fmla="*/ 442259 h 1063731"/>
              <a:gd name="connsiteX12" fmla="*/ 131616 w 233216"/>
              <a:gd name="connsiteY12" fmla="*/ 466164 h 1063731"/>
              <a:gd name="connsiteX13" fmla="*/ 119663 w 233216"/>
              <a:gd name="connsiteY13" fmla="*/ 508000 h 1063731"/>
              <a:gd name="connsiteX14" fmla="*/ 113687 w 233216"/>
              <a:gd name="connsiteY14" fmla="*/ 615576 h 1063731"/>
              <a:gd name="connsiteX15" fmla="*/ 95757 w 233216"/>
              <a:gd name="connsiteY15" fmla="*/ 926353 h 1063731"/>
              <a:gd name="connsiteX16" fmla="*/ 95757 w 233216"/>
              <a:gd name="connsiteY16" fmla="*/ 980141 h 1063731"/>
              <a:gd name="connsiteX17" fmla="*/ 202561 w 233216"/>
              <a:gd name="connsiteY17" fmla="*/ 1060653 h 1063731"/>
              <a:gd name="connsiteX18" fmla="*/ 131252 w 233216"/>
              <a:gd name="connsiteY18" fmla="*/ 1032724 h 1063731"/>
              <a:gd name="connsiteX19" fmla="*/ 81305 w 233216"/>
              <a:gd name="connsiteY19" fmla="*/ 1056313 h 1063731"/>
              <a:gd name="connsiteX20" fmla="*/ 59898 w 233216"/>
              <a:gd name="connsiteY20" fmla="*/ 1033929 h 1063731"/>
              <a:gd name="connsiteX21" fmla="*/ 47945 w 233216"/>
              <a:gd name="connsiteY21" fmla="*/ 1016000 h 1063731"/>
              <a:gd name="connsiteX22" fmla="*/ 41969 w 233216"/>
              <a:gd name="connsiteY22" fmla="*/ 998070 h 1063731"/>
              <a:gd name="connsiteX23" fmla="*/ 18063 w 233216"/>
              <a:gd name="connsiteY23" fmla="*/ 962211 h 1063731"/>
              <a:gd name="connsiteX24" fmla="*/ 134 w 233216"/>
              <a:gd name="connsiteY24" fmla="*/ 902447 h 1063731"/>
              <a:gd name="connsiteX25" fmla="*/ 18063 w 233216"/>
              <a:gd name="connsiteY25" fmla="*/ 794870 h 1063731"/>
              <a:gd name="connsiteX26" fmla="*/ 35992 w 233216"/>
              <a:gd name="connsiteY26" fmla="*/ 776941 h 1063731"/>
              <a:gd name="connsiteX27" fmla="*/ 41969 w 233216"/>
              <a:gd name="connsiteY27" fmla="*/ 759011 h 1063731"/>
              <a:gd name="connsiteX28" fmla="*/ 30016 w 233216"/>
              <a:gd name="connsiteY28" fmla="*/ 681317 h 1063731"/>
              <a:gd name="connsiteX29" fmla="*/ 18063 w 233216"/>
              <a:gd name="connsiteY29" fmla="*/ 645459 h 1063731"/>
              <a:gd name="connsiteX30" fmla="*/ 12087 w 233216"/>
              <a:gd name="connsiteY30" fmla="*/ 627529 h 1063731"/>
              <a:gd name="connsiteX31" fmla="*/ 6110 w 233216"/>
              <a:gd name="connsiteY31" fmla="*/ 609600 h 1063731"/>
              <a:gd name="connsiteX32" fmla="*/ 12087 w 233216"/>
              <a:gd name="connsiteY32" fmla="*/ 585694 h 1063731"/>
              <a:gd name="connsiteX33" fmla="*/ 18063 w 233216"/>
              <a:gd name="connsiteY33" fmla="*/ 567764 h 1063731"/>
              <a:gd name="connsiteX34" fmla="*/ 24039 w 233216"/>
              <a:gd name="connsiteY34" fmla="*/ 448235 h 1063731"/>
              <a:gd name="connsiteX35" fmla="*/ 30016 w 233216"/>
              <a:gd name="connsiteY35" fmla="*/ 424329 h 1063731"/>
              <a:gd name="connsiteX36" fmla="*/ 35992 w 233216"/>
              <a:gd name="connsiteY36" fmla="*/ 394447 h 1063731"/>
              <a:gd name="connsiteX37" fmla="*/ 41969 w 233216"/>
              <a:gd name="connsiteY37" fmla="*/ 376517 h 1063731"/>
              <a:gd name="connsiteX38" fmla="*/ 83804 w 233216"/>
              <a:gd name="connsiteY38" fmla="*/ 316753 h 1063731"/>
              <a:gd name="connsiteX39" fmla="*/ 89781 w 233216"/>
              <a:gd name="connsiteY39" fmla="*/ 298823 h 1063731"/>
              <a:gd name="connsiteX40" fmla="*/ 101734 w 233216"/>
              <a:gd name="connsiteY40" fmla="*/ 239059 h 1063731"/>
              <a:gd name="connsiteX41" fmla="*/ 119663 w 233216"/>
              <a:gd name="connsiteY41" fmla="*/ 179294 h 1063731"/>
              <a:gd name="connsiteX42" fmla="*/ 125639 w 233216"/>
              <a:gd name="connsiteY42" fmla="*/ 149411 h 1063731"/>
              <a:gd name="connsiteX43" fmla="*/ 143569 w 233216"/>
              <a:gd name="connsiteY43" fmla="*/ 113553 h 1063731"/>
              <a:gd name="connsiteX44" fmla="*/ 143569 w 233216"/>
              <a:gd name="connsiteY44" fmla="*/ 47811 h 1063731"/>
              <a:gd name="connsiteX0" fmla="*/ 161498 w 233216"/>
              <a:gd name="connsiteY0" fmla="*/ 0 h 1063731"/>
              <a:gd name="connsiteX1" fmla="*/ 191381 w 233216"/>
              <a:gd name="connsiteY1" fmla="*/ 5976 h 1063731"/>
              <a:gd name="connsiteX2" fmla="*/ 227239 w 233216"/>
              <a:gd name="connsiteY2" fmla="*/ 11953 h 1063731"/>
              <a:gd name="connsiteX3" fmla="*/ 233216 w 233216"/>
              <a:gd name="connsiteY3" fmla="*/ 29882 h 1063731"/>
              <a:gd name="connsiteX4" fmla="*/ 209310 w 233216"/>
              <a:gd name="connsiteY4" fmla="*/ 101600 h 1063731"/>
              <a:gd name="connsiteX5" fmla="*/ 197357 w 233216"/>
              <a:gd name="connsiteY5" fmla="*/ 137459 h 1063731"/>
              <a:gd name="connsiteX6" fmla="*/ 185404 w 233216"/>
              <a:gd name="connsiteY6" fmla="*/ 155388 h 1063731"/>
              <a:gd name="connsiteX7" fmla="*/ 179428 w 233216"/>
              <a:gd name="connsiteY7" fmla="*/ 304800 h 1063731"/>
              <a:gd name="connsiteX8" fmla="*/ 173451 w 233216"/>
              <a:gd name="connsiteY8" fmla="*/ 322729 h 1063731"/>
              <a:gd name="connsiteX9" fmla="*/ 155522 w 233216"/>
              <a:gd name="connsiteY9" fmla="*/ 382494 h 1063731"/>
              <a:gd name="connsiteX10" fmla="*/ 143569 w 233216"/>
              <a:gd name="connsiteY10" fmla="*/ 424329 h 1063731"/>
              <a:gd name="connsiteX11" fmla="*/ 137592 w 233216"/>
              <a:gd name="connsiteY11" fmla="*/ 442259 h 1063731"/>
              <a:gd name="connsiteX12" fmla="*/ 131616 w 233216"/>
              <a:gd name="connsiteY12" fmla="*/ 466164 h 1063731"/>
              <a:gd name="connsiteX13" fmla="*/ 119663 w 233216"/>
              <a:gd name="connsiteY13" fmla="*/ 508000 h 1063731"/>
              <a:gd name="connsiteX14" fmla="*/ 113687 w 233216"/>
              <a:gd name="connsiteY14" fmla="*/ 615576 h 1063731"/>
              <a:gd name="connsiteX15" fmla="*/ 95757 w 233216"/>
              <a:gd name="connsiteY15" fmla="*/ 926353 h 1063731"/>
              <a:gd name="connsiteX16" fmla="*/ 120095 w 233216"/>
              <a:gd name="connsiteY16" fmla="*/ 980141 h 1063731"/>
              <a:gd name="connsiteX17" fmla="*/ 202561 w 233216"/>
              <a:gd name="connsiteY17" fmla="*/ 1060653 h 1063731"/>
              <a:gd name="connsiteX18" fmla="*/ 131252 w 233216"/>
              <a:gd name="connsiteY18" fmla="*/ 1032724 h 1063731"/>
              <a:gd name="connsiteX19" fmla="*/ 81305 w 233216"/>
              <a:gd name="connsiteY19" fmla="*/ 1056313 h 1063731"/>
              <a:gd name="connsiteX20" fmla="*/ 59898 w 233216"/>
              <a:gd name="connsiteY20" fmla="*/ 1033929 h 1063731"/>
              <a:gd name="connsiteX21" fmla="*/ 47945 w 233216"/>
              <a:gd name="connsiteY21" fmla="*/ 1016000 h 1063731"/>
              <a:gd name="connsiteX22" fmla="*/ 41969 w 233216"/>
              <a:gd name="connsiteY22" fmla="*/ 998070 h 1063731"/>
              <a:gd name="connsiteX23" fmla="*/ 18063 w 233216"/>
              <a:gd name="connsiteY23" fmla="*/ 962211 h 1063731"/>
              <a:gd name="connsiteX24" fmla="*/ 134 w 233216"/>
              <a:gd name="connsiteY24" fmla="*/ 902447 h 1063731"/>
              <a:gd name="connsiteX25" fmla="*/ 18063 w 233216"/>
              <a:gd name="connsiteY25" fmla="*/ 794870 h 1063731"/>
              <a:gd name="connsiteX26" fmla="*/ 35992 w 233216"/>
              <a:gd name="connsiteY26" fmla="*/ 776941 h 1063731"/>
              <a:gd name="connsiteX27" fmla="*/ 41969 w 233216"/>
              <a:gd name="connsiteY27" fmla="*/ 759011 h 1063731"/>
              <a:gd name="connsiteX28" fmla="*/ 30016 w 233216"/>
              <a:gd name="connsiteY28" fmla="*/ 681317 h 1063731"/>
              <a:gd name="connsiteX29" fmla="*/ 18063 w 233216"/>
              <a:gd name="connsiteY29" fmla="*/ 645459 h 1063731"/>
              <a:gd name="connsiteX30" fmla="*/ 12087 w 233216"/>
              <a:gd name="connsiteY30" fmla="*/ 627529 h 1063731"/>
              <a:gd name="connsiteX31" fmla="*/ 6110 w 233216"/>
              <a:gd name="connsiteY31" fmla="*/ 609600 h 1063731"/>
              <a:gd name="connsiteX32" fmla="*/ 12087 w 233216"/>
              <a:gd name="connsiteY32" fmla="*/ 585694 h 1063731"/>
              <a:gd name="connsiteX33" fmla="*/ 18063 w 233216"/>
              <a:gd name="connsiteY33" fmla="*/ 567764 h 1063731"/>
              <a:gd name="connsiteX34" fmla="*/ 24039 w 233216"/>
              <a:gd name="connsiteY34" fmla="*/ 448235 h 1063731"/>
              <a:gd name="connsiteX35" fmla="*/ 30016 w 233216"/>
              <a:gd name="connsiteY35" fmla="*/ 424329 h 1063731"/>
              <a:gd name="connsiteX36" fmla="*/ 35992 w 233216"/>
              <a:gd name="connsiteY36" fmla="*/ 394447 h 1063731"/>
              <a:gd name="connsiteX37" fmla="*/ 41969 w 233216"/>
              <a:gd name="connsiteY37" fmla="*/ 376517 h 1063731"/>
              <a:gd name="connsiteX38" fmla="*/ 83804 w 233216"/>
              <a:gd name="connsiteY38" fmla="*/ 316753 h 1063731"/>
              <a:gd name="connsiteX39" fmla="*/ 89781 w 233216"/>
              <a:gd name="connsiteY39" fmla="*/ 298823 h 1063731"/>
              <a:gd name="connsiteX40" fmla="*/ 101734 w 233216"/>
              <a:gd name="connsiteY40" fmla="*/ 239059 h 1063731"/>
              <a:gd name="connsiteX41" fmla="*/ 119663 w 233216"/>
              <a:gd name="connsiteY41" fmla="*/ 179294 h 1063731"/>
              <a:gd name="connsiteX42" fmla="*/ 125639 w 233216"/>
              <a:gd name="connsiteY42" fmla="*/ 149411 h 1063731"/>
              <a:gd name="connsiteX43" fmla="*/ 143569 w 233216"/>
              <a:gd name="connsiteY43" fmla="*/ 113553 h 1063731"/>
              <a:gd name="connsiteX44" fmla="*/ 143569 w 233216"/>
              <a:gd name="connsiteY44" fmla="*/ 47811 h 1063731"/>
              <a:gd name="connsiteX0" fmla="*/ 161498 w 233216"/>
              <a:gd name="connsiteY0" fmla="*/ 0 h 1063954"/>
              <a:gd name="connsiteX1" fmla="*/ 191381 w 233216"/>
              <a:gd name="connsiteY1" fmla="*/ 5976 h 1063954"/>
              <a:gd name="connsiteX2" fmla="*/ 227239 w 233216"/>
              <a:gd name="connsiteY2" fmla="*/ 11953 h 1063954"/>
              <a:gd name="connsiteX3" fmla="*/ 233216 w 233216"/>
              <a:gd name="connsiteY3" fmla="*/ 29882 h 1063954"/>
              <a:gd name="connsiteX4" fmla="*/ 209310 w 233216"/>
              <a:gd name="connsiteY4" fmla="*/ 101600 h 1063954"/>
              <a:gd name="connsiteX5" fmla="*/ 197357 w 233216"/>
              <a:gd name="connsiteY5" fmla="*/ 137459 h 1063954"/>
              <a:gd name="connsiteX6" fmla="*/ 185404 w 233216"/>
              <a:gd name="connsiteY6" fmla="*/ 155388 h 1063954"/>
              <a:gd name="connsiteX7" fmla="*/ 179428 w 233216"/>
              <a:gd name="connsiteY7" fmla="*/ 304800 h 1063954"/>
              <a:gd name="connsiteX8" fmla="*/ 173451 w 233216"/>
              <a:gd name="connsiteY8" fmla="*/ 322729 h 1063954"/>
              <a:gd name="connsiteX9" fmla="*/ 155522 w 233216"/>
              <a:gd name="connsiteY9" fmla="*/ 382494 h 1063954"/>
              <a:gd name="connsiteX10" fmla="*/ 143569 w 233216"/>
              <a:gd name="connsiteY10" fmla="*/ 424329 h 1063954"/>
              <a:gd name="connsiteX11" fmla="*/ 137592 w 233216"/>
              <a:gd name="connsiteY11" fmla="*/ 442259 h 1063954"/>
              <a:gd name="connsiteX12" fmla="*/ 131616 w 233216"/>
              <a:gd name="connsiteY12" fmla="*/ 466164 h 1063954"/>
              <a:gd name="connsiteX13" fmla="*/ 119663 w 233216"/>
              <a:gd name="connsiteY13" fmla="*/ 508000 h 1063954"/>
              <a:gd name="connsiteX14" fmla="*/ 113687 w 233216"/>
              <a:gd name="connsiteY14" fmla="*/ 615576 h 1063954"/>
              <a:gd name="connsiteX15" fmla="*/ 95757 w 233216"/>
              <a:gd name="connsiteY15" fmla="*/ 926353 h 1063954"/>
              <a:gd name="connsiteX16" fmla="*/ 120095 w 233216"/>
              <a:gd name="connsiteY16" fmla="*/ 980141 h 1063954"/>
              <a:gd name="connsiteX17" fmla="*/ 202561 w 233216"/>
              <a:gd name="connsiteY17" fmla="*/ 1060653 h 1063954"/>
              <a:gd name="connsiteX18" fmla="*/ 131252 w 233216"/>
              <a:gd name="connsiteY18" fmla="*/ 1032724 h 1063954"/>
              <a:gd name="connsiteX19" fmla="*/ 59898 w 233216"/>
              <a:gd name="connsiteY19" fmla="*/ 1033929 h 1063954"/>
              <a:gd name="connsiteX20" fmla="*/ 47945 w 233216"/>
              <a:gd name="connsiteY20" fmla="*/ 1016000 h 1063954"/>
              <a:gd name="connsiteX21" fmla="*/ 41969 w 233216"/>
              <a:gd name="connsiteY21" fmla="*/ 998070 h 1063954"/>
              <a:gd name="connsiteX22" fmla="*/ 18063 w 233216"/>
              <a:gd name="connsiteY22" fmla="*/ 962211 h 1063954"/>
              <a:gd name="connsiteX23" fmla="*/ 134 w 233216"/>
              <a:gd name="connsiteY23" fmla="*/ 902447 h 1063954"/>
              <a:gd name="connsiteX24" fmla="*/ 18063 w 233216"/>
              <a:gd name="connsiteY24" fmla="*/ 794870 h 1063954"/>
              <a:gd name="connsiteX25" fmla="*/ 35992 w 233216"/>
              <a:gd name="connsiteY25" fmla="*/ 776941 h 1063954"/>
              <a:gd name="connsiteX26" fmla="*/ 41969 w 233216"/>
              <a:gd name="connsiteY26" fmla="*/ 759011 h 1063954"/>
              <a:gd name="connsiteX27" fmla="*/ 30016 w 233216"/>
              <a:gd name="connsiteY27" fmla="*/ 681317 h 1063954"/>
              <a:gd name="connsiteX28" fmla="*/ 18063 w 233216"/>
              <a:gd name="connsiteY28" fmla="*/ 645459 h 1063954"/>
              <a:gd name="connsiteX29" fmla="*/ 12087 w 233216"/>
              <a:gd name="connsiteY29" fmla="*/ 627529 h 1063954"/>
              <a:gd name="connsiteX30" fmla="*/ 6110 w 233216"/>
              <a:gd name="connsiteY30" fmla="*/ 609600 h 1063954"/>
              <a:gd name="connsiteX31" fmla="*/ 12087 w 233216"/>
              <a:gd name="connsiteY31" fmla="*/ 585694 h 1063954"/>
              <a:gd name="connsiteX32" fmla="*/ 18063 w 233216"/>
              <a:gd name="connsiteY32" fmla="*/ 567764 h 1063954"/>
              <a:gd name="connsiteX33" fmla="*/ 24039 w 233216"/>
              <a:gd name="connsiteY33" fmla="*/ 448235 h 1063954"/>
              <a:gd name="connsiteX34" fmla="*/ 30016 w 233216"/>
              <a:gd name="connsiteY34" fmla="*/ 424329 h 1063954"/>
              <a:gd name="connsiteX35" fmla="*/ 35992 w 233216"/>
              <a:gd name="connsiteY35" fmla="*/ 394447 h 1063954"/>
              <a:gd name="connsiteX36" fmla="*/ 41969 w 233216"/>
              <a:gd name="connsiteY36" fmla="*/ 376517 h 1063954"/>
              <a:gd name="connsiteX37" fmla="*/ 83804 w 233216"/>
              <a:gd name="connsiteY37" fmla="*/ 316753 h 1063954"/>
              <a:gd name="connsiteX38" fmla="*/ 89781 w 233216"/>
              <a:gd name="connsiteY38" fmla="*/ 298823 h 1063954"/>
              <a:gd name="connsiteX39" fmla="*/ 101734 w 233216"/>
              <a:gd name="connsiteY39" fmla="*/ 239059 h 1063954"/>
              <a:gd name="connsiteX40" fmla="*/ 119663 w 233216"/>
              <a:gd name="connsiteY40" fmla="*/ 179294 h 1063954"/>
              <a:gd name="connsiteX41" fmla="*/ 125639 w 233216"/>
              <a:gd name="connsiteY41" fmla="*/ 149411 h 1063954"/>
              <a:gd name="connsiteX42" fmla="*/ 143569 w 233216"/>
              <a:gd name="connsiteY42" fmla="*/ 113553 h 1063954"/>
              <a:gd name="connsiteX43" fmla="*/ 143569 w 233216"/>
              <a:gd name="connsiteY43" fmla="*/ 47811 h 1063954"/>
              <a:gd name="connsiteX0" fmla="*/ 161498 w 233216"/>
              <a:gd name="connsiteY0" fmla="*/ 0 h 1063954"/>
              <a:gd name="connsiteX1" fmla="*/ 191381 w 233216"/>
              <a:gd name="connsiteY1" fmla="*/ 5976 h 1063954"/>
              <a:gd name="connsiteX2" fmla="*/ 227239 w 233216"/>
              <a:gd name="connsiteY2" fmla="*/ 11953 h 1063954"/>
              <a:gd name="connsiteX3" fmla="*/ 233216 w 233216"/>
              <a:gd name="connsiteY3" fmla="*/ 29882 h 1063954"/>
              <a:gd name="connsiteX4" fmla="*/ 209310 w 233216"/>
              <a:gd name="connsiteY4" fmla="*/ 101600 h 1063954"/>
              <a:gd name="connsiteX5" fmla="*/ 197357 w 233216"/>
              <a:gd name="connsiteY5" fmla="*/ 137459 h 1063954"/>
              <a:gd name="connsiteX6" fmla="*/ 185404 w 233216"/>
              <a:gd name="connsiteY6" fmla="*/ 155388 h 1063954"/>
              <a:gd name="connsiteX7" fmla="*/ 179428 w 233216"/>
              <a:gd name="connsiteY7" fmla="*/ 304800 h 1063954"/>
              <a:gd name="connsiteX8" fmla="*/ 173451 w 233216"/>
              <a:gd name="connsiteY8" fmla="*/ 322729 h 1063954"/>
              <a:gd name="connsiteX9" fmla="*/ 155522 w 233216"/>
              <a:gd name="connsiteY9" fmla="*/ 382494 h 1063954"/>
              <a:gd name="connsiteX10" fmla="*/ 143569 w 233216"/>
              <a:gd name="connsiteY10" fmla="*/ 424329 h 1063954"/>
              <a:gd name="connsiteX11" fmla="*/ 137592 w 233216"/>
              <a:gd name="connsiteY11" fmla="*/ 442259 h 1063954"/>
              <a:gd name="connsiteX12" fmla="*/ 131616 w 233216"/>
              <a:gd name="connsiteY12" fmla="*/ 466164 h 1063954"/>
              <a:gd name="connsiteX13" fmla="*/ 119663 w 233216"/>
              <a:gd name="connsiteY13" fmla="*/ 508000 h 1063954"/>
              <a:gd name="connsiteX14" fmla="*/ 113687 w 233216"/>
              <a:gd name="connsiteY14" fmla="*/ 615576 h 1063954"/>
              <a:gd name="connsiteX15" fmla="*/ 95757 w 233216"/>
              <a:gd name="connsiteY15" fmla="*/ 926353 h 1063954"/>
              <a:gd name="connsiteX16" fmla="*/ 120095 w 233216"/>
              <a:gd name="connsiteY16" fmla="*/ 980141 h 1063954"/>
              <a:gd name="connsiteX17" fmla="*/ 202561 w 233216"/>
              <a:gd name="connsiteY17" fmla="*/ 1060653 h 1063954"/>
              <a:gd name="connsiteX18" fmla="*/ 131252 w 233216"/>
              <a:gd name="connsiteY18" fmla="*/ 1032724 h 1063954"/>
              <a:gd name="connsiteX19" fmla="*/ 59898 w 233216"/>
              <a:gd name="connsiteY19" fmla="*/ 1033929 h 1063954"/>
              <a:gd name="connsiteX20" fmla="*/ 41969 w 233216"/>
              <a:gd name="connsiteY20" fmla="*/ 998070 h 1063954"/>
              <a:gd name="connsiteX21" fmla="*/ 18063 w 233216"/>
              <a:gd name="connsiteY21" fmla="*/ 962211 h 1063954"/>
              <a:gd name="connsiteX22" fmla="*/ 134 w 233216"/>
              <a:gd name="connsiteY22" fmla="*/ 902447 h 1063954"/>
              <a:gd name="connsiteX23" fmla="*/ 18063 w 233216"/>
              <a:gd name="connsiteY23" fmla="*/ 794870 h 1063954"/>
              <a:gd name="connsiteX24" fmla="*/ 35992 w 233216"/>
              <a:gd name="connsiteY24" fmla="*/ 776941 h 1063954"/>
              <a:gd name="connsiteX25" fmla="*/ 41969 w 233216"/>
              <a:gd name="connsiteY25" fmla="*/ 759011 h 1063954"/>
              <a:gd name="connsiteX26" fmla="*/ 30016 w 233216"/>
              <a:gd name="connsiteY26" fmla="*/ 681317 h 1063954"/>
              <a:gd name="connsiteX27" fmla="*/ 18063 w 233216"/>
              <a:gd name="connsiteY27" fmla="*/ 645459 h 1063954"/>
              <a:gd name="connsiteX28" fmla="*/ 12087 w 233216"/>
              <a:gd name="connsiteY28" fmla="*/ 627529 h 1063954"/>
              <a:gd name="connsiteX29" fmla="*/ 6110 w 233216"/>
              <a:gd name="connsiteY29" fmla="*/ 609600 h 1063954"/>
              <a:gd name="connsiteX30" fmla="*/ 12087 w 233216"/>
              <a:gd name="connsiteY30" fmla="*/ 585694 h 1063954"/>
              <a:gd name="connsiteX31" fmla="*/ 18063 w 233216"/>
              <a:gd name="connsiteY31" fmla="*/ 567764 h 1063954"/>
              <a:gd name="connsiteX32" fmla="*/ 24039 w 233216"/>
              <a:gd name="connsiteY32" fmla="*/ 448235 h 1063954"/>
              <a:gd name="connsiteX33" fmla="*/ 30016 w 233216"/>
              <a:gd name="connsiteY33" fmla="*/ 424329 h 1063954"/>
              <a:gd name="connsiteX34" fmla="*/ 35992 w 233216"/>
              <a:gd name="connsiteY34" fmla="*/ 394447 h 1063954"/>
              <a:gd name="connsiteX35" fmla="*/ 41969 w 233216"/>
              <a:gd name="connsiteY35" fmla="*/ 376517 h 1063954"/>
              <a:gd name="connsiteX36" fmla="*/ 83804 w 233216"/>
              <a:gd name="connsiteY36" fmla="*/ 316753 h 1063954"/>
              <a:gd name="connsiteX37" fmla="*/ 89781 w 233216"/>
              <a:gd name="connsiteY37" fmla="*/ 298823 h 1063954"/>
              <a:gd name="connsiteX38" fmla="*/ 101734 w 233216"/>
              <a:gd name="connsiteY38" fmla="*/ 239059 h 1063954"/>
              <a:gd name="connsiteX39" fmla="*/ 119663 w 233216"/>
              <a:gd name="connsiteY39" fmla="*/ 179294 h 1063954"/>
              <a:gd name="connsiteX40" fmla="*/ 125639 w 233216"/>
              <a:gd name="connsiteY40" fmla="*/ 149411 h 1063954"/>
              <a:gd name="connsiteX41" fmla="*/ 143569 w 233216"/>
              <a:gd name="connsiteY41" fmla="*/ 113553 h 1063954"/>
              <a:gd name="connsiteX42" fmla="*/ 143569 w 233216"/>
              <a:gd name="connsiteY42" fmla="*/ 47811 h 1063954"/>
              <a:gd name="connsiteX0" fmla="*/ 161498 w 233216"/>
              <a:gd name="connsiteY0" fmla="*/ 0 h 1063954"/>
              <a:gd name="connsiteX1" fmla="*/ 191381 w 233216"/>
              <a:gd name="connsiteY1" fmla="*/ 5976 h 1063954"/>
              <a:gd name="connsiteX2" fmla="*/ 227239 w 233216"/>
              <a:gd name="connsiteY2" fmla="*/ 11953 h 1063954"/>
              <a:gd name="connsiteX3" fmla="*/ 233216 w 233216"/>
              <a:gd name="connsiteY3" fmla="*/ 29882 h 1063954"/>
              <a:gd name="connsiteX4" fmla="*/ 209310 w 233216"/>
              <a:gd name="connsiteY4" fmla="*/ 101600 h 1063954"/>
              <a:gd name="connsiteX5" fmla="*/ 197357 w 233216"/>
              <a:gd name="connsiteY5" fmla="*/ 137459 h 1063954"/>
              <a:gd name="connsiteX6" fmla="*/ 185404 w 233216"/>
              <a:gd name="connsiteY6" fmla="*/ 155388 h 1063954"/>
              <a:gd name="connsiteX7" fmla="*/ 179428 w 233216"/>
              <a:gd name="connsiteY7" fmla="*/ 304800 h 1063954"/>
              <a:gd name="connsiteX8" fmla="*/ 173451 w 233216"/>
              <a:gd name="connsiteY8" fmla="*/ 322729 h 1063954"/>
              <a:gd name="connsiteX9" fmla="*/ 155522 w 233216"/>
              <a:gd name="connsiteY9" fmla="*/ 382494 h 1063954"/>
              <a:gd name="connsiteX10" fmla="*/ 143569 w 233216"/>
              <a:gd name="connsiteY10" fmla="*/ 424329 h 1063954"/>
              <a:gd name="connsiteX11" fmla="*/ 137592 w 233216"/>
              <a:gd name="connsiteY11" fmla="*/ 442259 h 1063954"/>
              <a:gd name="connsiteX12" fmla="*/ 131616 w 233216"/>
              <a:gd name="connsiteY12" fmla="*/ 466164 h 1063954"/>
              <a:gd name="connsiteX13" fmla="*/ 119663 w 233216"/>
              <a:gd name="connsiteY13" fmla="*/ 508000 h 1063954"/>
              <a:gd name="connsiteX14" fmla="*/ 113687 w 233216"/>
              <a:gd name="connsiteY14" fmla="*/ 615576 h 1063954"/>
              <a:gd name="connsiteX15" fmla="*/ 95757 w 233216"/>
              <a:gd name="connsiteY15" fmla="*/ 926353 h 1063954"/>
              <a:gd name="connsiteX16" fmla="*/ 120095 w 233216"/>
              <a:gd name="connsiteY16" fmla="*/ 980141 h 1063954"/>
              <a:gd name="connsiteX17" fmla="*/ 202561 w 233216"/>
              <a:gd name="connsiteY17" fmla="*/ 1060653 h 1063954"/>
              <a:gd name="connsiteX18" fmla="*/ 131252 w 233216"/>
              <a:gd name="connsiteY18" fmla="*/ 1032724 h 1063954"/>
              <a:gd name="connsiteX19" fmla="*/ 59898 w 233216"/>
              <a:gd name="connsiteY19" fmla="*/ 1033929 h 1063954"/>
              <a:gd name="connsiteX20" fmla="*/ 18063 w 233216"/>
              <a:gd name="connsiteY20" fmla="*/ 962211 h 1063954"/>
              <a:gd name="connsiteX21" fmla="*/ 134 w 233216"/>
              <a:gd name="connsiteY21" fmla="*/ 902447 h 1063954"/>
              <a:gd name="connsiteX22" fmla="*/ 18063 w 233216"/>
              <a:gd name="connsiteY22" fmla="*/ 794870 h 1063954"/>
              <a:gd name="connsiteX23" fmla="*/ 35992 w 233216"/>
              <a:gd name="connsiteY23" fmla="*/ 776941 h 1063954"/>
              <a:gd name="connsiteX24" fmla="*/ 41969 w 233216"/>
              <a:gd name="connsiteY24" fmla="*/ 759011 h 1063954"/>
              <a:gd name="connsiteX25" fmla="*/ 30016 w 233216"/>
              <a:gd name="connsiteY25" fmla="*/ 681317 h 1063954"/>
              <a:gd name="connsiteX26" fmla="*/ 18063 w 233216"/>
              <a:gd name="connsiteY26" fmla="*/ 645459 h 1063954"/>
              <a:gd name="connsiteX27" fmla="*/ 12087 w 233216"/>
              <a:gd name="connsiteY27" fmla="*/ 627529 h 1063954"/>
              <a:gd name="connsiteX28" fmla="*/ 6110 w 233216"/>
              <a:gd name="connsiteY28" fmla="*/ 609600 h 1063954"/>
              <a:gd name="connsiteX29" fmla="*/ 12087 w 233216"/>
              <a:gd name="connsiteY29" fmla="*/ 585694 h 1063954"/>
              <a:gd name="connsiteX30" fmla="*/ 18063 w 233216"/>
              <a:gd name="connsiteY30" fmla="*/ 567764 h 1063954"/>
              <a:gd name="connsiteX31" fmla="*/ 24039 w 233216"/>
              <a:gd name="connsiteY31" fmla="*/ 448235 h 1063954"/>
              <a:gd name="connsiteX32" fmla="*/ 30016 w 233216"/>
              <a:gd name="connsiteY32" fmla="*/ 424329 h 1063954"/>
              <a:gd name="connsiteX33" fmla="*/ 35992 w 233216"/>
              <a:gd name="connsiteY33" fmla="*/ 394447 h 1063954"/>
              <a:gd name="connsiteX34" fmla="*/ 41969 w 233216"/>
              <a:gd name="connsiteY34" fmla="*/ 376517 h 1063954"/>
              <a:gd name="connsiteX35" fmla="*/ 83804 w 233216"/>
              <a:gd name="connsiteY35" fmla="*/ 316753 h 1063954"/>
              <a:gd name="connsiteX36" fmla="*/ 89781 w 233216"/>
              <a:gd name="connsiteY36" fmla="*/ 298823 h 1063954"/>
              <a:gd name="connsiteX37" fmla="*/ 101734 w 233216"/>
              <a:gd name="connsiteY37" fmla="*/ 239059 h 1063954"/>
              <a:gd name="connsiteX38" fmla="*/ 119663 w 233216"/>
              <a:gd name="connsiteY38" fmla="*/ 179294 h 1063954"/>
              <a:gd name="connsiteX39" fmla="*/ 125639 w 233216"/>
              <a:gd name="connsiteY39" fmla="*/ 149411 h 1063954"/>
              <a:gd name="connsiteX40" fmla="*/ 143569 w 233216"/>
              <a:gd name="connsiteY40" fmla="*/ 113553 h 1063954"/>
              <a:gd name="connsiteX41" fmla="*/ 143569 w 233216"/>
              <a:gd name="connsiteY41" fmla="*/ 47811 h 1063954"/>
              <a:gd name="connsiteX0" fmla="*/ 161498 w 233216"/>
              <a:gd name="connsiteY0" fmla="*/ 0 h 1064916"/>
              <a:gd name="connsiteX1" fmla="*/ 191381 w 233216"/>
              <a:gd name="connsiteY1" fmla="*/ 5976 h 1064916"/>
              <a:gd name="connsiteX2" fmla="*/ 227239 w 233216"/>
              <a:gd name="connsiteY2" fmla="*/ 11953 h 1064916"/>
              <a:gd name="connsiteX3" fmla="*/ 233216 w 233216"/>
              <a:gd name="connsiteY3" fmla="*/ 29882 h 1064916"/>
              <a:gd name="connsiteX4" fmla="*/ 209310 w 233216"/>
              <a:gd name="connsiteY4" fmla="*/ 101600 h 1064916"/>
              <a:gd name="connsiteX5" fmla="*/ 197357 w 233216"/>
              <a:gd name="connsiteY5" fmla="*/ 137459 h 1064916"/>
              <a:gd name="connsiteX6" fmla="*/ 185404 w 233216"/>
              <a:gd name="connsiteY6" fmla="*/ 155388 h 1064916"/>
              <a:gd name="connsiteX7" fmla="*/ 179428 w 233216"/>
              <a:gd name="connsiteY7" fmla="*/ 304800 h 1064916"/>
              <a:gd name="connsiteX8" fmla="*/ 173451 w 233216"/>
              <a:gd name="connsiteY8" fmla="*/ 322729 h 1064916"/>
              <a:gd name="connsiteX9" fmla="*/ 155522 w 233216"/>
              <a:gd name="connsiteY9" fmla="*/ 382494 h 1064916"/>
              <a:gd name="connsiteX10" fmla="*/ 143569 w 233216"/>
              <a:gd name="connsiteY10" fmla="*/ 424329 h 1064916"/>
              <a:gd name="connsiteX11" fmla="*/ 137592 w 233216"/>
              <a:gd name="connsiteY11" fmla="*/ 442259 h 1064916"/>
              <a:gd name="connsiteX12" fmla="*/ 131616 w 233216"/>
              <a:gd name="connsiteY12" fmla="*/ 466164 h 1064916"/>
              <a:gd name="connsiteX13" fmla="*/ 119663 w 233216"/>
              <a:gd name="connsiteY13" fmla="*/ 508000 h 1064916"/>
              <a:gd name="connsiteX14" fmla="*/ 113687 w 233216"/>
              <a:gd name="connsiteY14" fmla="*/ 615576 h 1064916"/>
              <a:gd name="connsiteX15" fmla="*/ 95757 w 233216"/>
              <a:gd name="connsiteY15" fmla="*/ 926353 h 1064916"/>
              <a:gd name="connsiteX16" fmla="*/ 120095 w 233216"/>
              <a:gd name="connsiteY16" fmla="*/ 980141 h 1064916"/>
              <a:gd name="connsiteX17" fmla="*/ 202561 w 233216"/>
              <a:gd name="connsiteY17" fmla="*/ 1060653 h 1064916"/>
              <a:gd name="connsiteX18" fmla="*/ 131252 w 233216"/>
              <a:gd name="connsiteY18" fmla="*/ 1032724 h 1064916"/>
              <a:gd name="connsiteX19" fmla="*/ 18063 w 233216"/>
              <a:gd name="connsiteY19" fmla="*/ 962211 h 1064916"/>
              <a:gd name="connsiteX20" fmla="*/ 134 w 233216"/>
              <a:gd name="connsiteY20" fmla="*/ 902447 h 1064916"/>
              <a:gd name="connsiteX21" fmla="*/ 18063 w 233216"/>
              <a:gd name="connsiteY21" fmla="*/ 794870 h 1064916"/>
              <a:gd name="connsiteX22" fmla="*/ 35992 w 233216"/>
              <a:gd name="connsiteY22" fmla="*/ 776941 h 1064916"/>
              <a:gd name="connsiteX23" fmla="*/ 41969 w 233216"/>
              <a:gd name="connsiteY23" fmla="*/ 759011 h 1064916"/>
              <a:gd name="connsiteX24" fmla="*/ 30016 w 233216"/>
              <a:gd name="connsiteY24" fmla="*/ 681317 h 1064916"/>
              <a:gd name="connsiteX25" fmla="*/ 18063 w 233216"/>
              <a:gd name="connsiteY25" fmla="*/ 645459 h 1064916"/>
              <a:gd name="connsiteX26" fmla="*/ 12087 w 233216"/>
              <a:gd name="connsiteY26" fmla="*/ 627529 h 1064916"/>
              <a:gd name="connsiteX27" fmla="*/ 6110 w 233216"/>
              <a:gd name="connsiteY27" fmla="*/ 609600 h 1064916"/>
              <a:gd name="connsiteX28" fmla="*/ 12087 w 233216"/>
              <a:gd name="connsiteY28" fmla="*/ 585694 h 1064916"/>
              <a:gd name="connsiteX29" fmla="*/ 18063 w 233216"/>
              <a:gd name="connsiteY29" fmla="*/ 567764 h 1064916"/>
              <a:gd name="connsiteX30" fmla="*/ 24039 w 233216"/>
              <a:gd name="connsiteY30" fmla="*/ 448235 h 1064916"/>
              <a:gd name="connsiteX31" fmla="*/ 30016 w 233216"/>
              <a:gd name="connsiteY31" fmla="*/ 424329 h 1064916"/>
              <a:gd name="connsiteX32" fmla="*/ 35992 w 233216"/>
              <a:gd name="connsiteY32" fmla="*/ 394447 h 1064916"/>
              <a:gd name="connsiteX33" fmla="*/ 41969 w 233216"/>
              <a:gd name="connsiteY33" fmla="*/ 376517 h 1064916"/>
              <a:gd name="connsiteX34" fmla="*/ 83804 w 233216"/>
              <a:gd name="connsiteY34" fmla="*/ 316753 h 1064916"/>
              <a:gd name="connsiteX35" fmla="*/ 89781 w 233216"/>
              <a:gd name="connsiteY35" fmla="*/ 298823 h 1064916"/>
              <a:gd name="connsiteX36" fmla="*/ 101734 w 233216"/>
              <a:gd name="connsiteY36" fmla="*/ 239059 h 1064916"/>
              <a:gd name="connsiteX37" fmla="*/ 119663 w 233216"/>
              <a:gd name="connsiteY37" fmla="*/ 179294 h 1064916"/>
              <a:gd name="connsiteX38" fmla="*/ 125639 w 233216"/>
              <a:gd name="connsiteY38" fmla="*/ 149411 h 1064916"/>
              <a:gd name="connsiteX39" fmla="*/ 143569 w 233216"/>
              <a:gd name="connsiteY39" fmla="*/ 113553 h 1064916"/>
              <a:gd name="connsiteX40" fmla="*/ 143569 w 233216"/>
              <a:gd name="connsiteY40" fmla="*/ 47811 h 1064916"/>
              <a:gd name="connsiteX0" fmla="*/ 161498 w 233216"/>
              <a:gd name="connsiteY0" fmla="*/ 0 h 1066145"/>
              <a:gd name="connsiteX1" fmla="*/ 191381 w 233216"/>
              <a:gd name="connsiteY1" fmla="*/ 5976 h 1066145"/>
              <a:gd name="connsiteX2" fmla="*/ 227239 w 233216"/>
              <a:gd name="connsiteY2" fmla="*/ 11953 h 1066145"/>
              <a:gd name="connsiteX3" fmla="*/ 233216 w 233216"/>
              <a:gd name="connsiteY3" fmla="*/ 29882 h 1066145"/>
              <a:gd name="connsiteX4" fmla="*/ 209310 w 233216"/>
              <a:gd name="connsiteY4" fmla="*/ 101600 h 1066145"/>
              <a:gd name="connsiteX5" fmla="*/ 197357 w 233216"/>
              <a:gd name="connsiteY5" fmla="*/ 137459 h 1066145"/>
              <a:gd name="connsiteX6" fmla="*/ 185404 w 233216"/>
              <a:gd name="connsiteY6" fmla="*/ 155388 h 1066145"/>
              <a:gd name="connsiteX7" fmla="*/ 179428 w 233216"/>
              <a:gd name="connsiteY7" fmla="*/ 304800 h 1066145"/>
              <a:gd name="connsiteX8" fmla="*/ 173451 w 233216"/>
              <a:gd name="connsiteY8" fmla="*/ 322729 h 1066145"/>
              <a:gd name="connsiteX9" fmla="*/ 155522 w 233216"/>
              <a:gd name="connsiteY9" fmla="*/ 382494 h 1066145"/>
              <a:gd name="connsiteX10" fmla="*/ 143569 w 233216"/>
              <a:gd name="connsiteY10" fmla="*/ 424329 h 1066145"/>
              <a:gd name="connsiteX11" fmla="*/ 137592 w 233216"/>
              <a:gd name="connsiteY11" fmla="*/ 442259 h 1066145"/>
              <a:gd name="connsiteX12" fmla="*/ 131616 w 233216"/>
              <a:gd name="connsiteY12" fmla="*/ 466164 h 1066145"/>
              <a:gd name="connsiteX13" fmla="*/ 119663 w 233216"/>
              <a:gd name="connsiteY13" fmla="*/ 508000 h 1066145"/>
              <a:gd name="connsiteX14" fmla="*/ 113687 w 233216"/>
              <a:gd name="connsiteY14" fmla="*/ 615576 h 1066145"/>
              <a:gd name="connsiteX15" fmla="*/ 95757 w 233216"/>
              <a:gd name="connsiteY15" fmla="*/ 926353 h 1066145"/>
              <a:gd name="connsiteX16" fmla="*/ 120095 w 233216"/>
              <a:gd name="connsiteY16" fmla="*/ 980141 h 1066145"/>
              <a:gd name="connsiteX17" fmla="*/ 202561 w 233216"/>
              <a:gd name="connsiteY17" fmla="*/ 1060653 h 1066145"/>
              <a:gd name="connsiteX18" fmla="*/ 131252 w 233216"/>
              <a:gd name="connsiteY18" fmla="*/ 1032724 h 1066145"/>
              <a:gd name="connsiteX19" fmla="*/ 134 w 233216"/>
              <a:gd name="connsiteY19" fmla="*/ 902447 h 1066145"/>
              <a:gd name="connsiteX20" fmla="*/ 18063 w 233216"/>
              <a:gd name="connsiteY20" fmla="*/ 794870 h 1066145"/>
              <a:gd name="connsiteX21" fmla="*/ 35992 w 233216"/>
              <a:gd name="connsiteY21" fmla="*/ 776941 h 1066145"/>
              <a:gd name="connsiteX22" fmla="*/ 41969 w 233216"/>
              <a:gd name="connsiteY22" fmla="*/ 759011 h 1066145"/>
              <a:gd name="connsiteX23" fmla="*/ 30016 w 233216"/>
              <a:gd name="connsiteY23" fmla="*/ 681317 h 1066145"/>
              <a:gd name="connsiteX24" fmla="*/ 18063 w 233216"/>
              <a:gd name="connsiteY24" fmla="*/ 645459 h 1066145"/>
              <a:gd name="connsiteX25" fmla="*/ 12087 w 233216"/>
              <a:gd name="connsiteY25" fmla="*/ 627529 h 1066145"/>
              <a:gd name="connsiteX26" fmla="*/ 6110 w 233216"/>
              <a:gd name="connsiteY26" fmla="*/ 609600 h 1066145"/>
              <a:gd name="connsiteX27" fmla="*/ 12087 w 233216"/>
              <a:gd name="connsiteY27" fmla="*/ 585694 h 1066145"/>
              <a:gd name="connsiteX28" fmla="*/ 18063 w 233216"/>
              <a:gd name="connsiteY28" fmla="*/ 567764 h 1066145"/>
              <a:gd name="connsiteX29" fmla="*/ 24039 w 233216"/>
              <a:gd name="connsiteY29" fmla="*/ 448235 h 1066145"/>
              <a:gd name="connsiteX30" fmla="*/ 30016 w 233216"/>
              <a:gd name="connsiteY30" fmla="*/ 424329 h 1066145"/>
              <a:gd name="connsiteX31" fmla="*/ 35992 w 233216"/>
              <a:gd name="connsiteY31" fmla="*/ 394447 h 1066145"/>
              <a:gd name="connsiteX32" fmla="*/ 41969 w 233216"/>
              <a:gd name="connsiteY32" fmla="*/ 376517 h 1066145"/>
              <a:gd name="connsiteX33" fmla="*/ 83804 w 233216"/>
              <a:gd name="connsiteY33" fmla="*/ 316753 h 1066145"/>
              <a:gd name="connsiteX34" fmla="*/ 89781 w 233216"/>
              <a:gd name="connsiteY34" fmla="*/ 298823 h 1066145"/>
              <a:gd name="connsiteX35" fmla="*/ 101734 w 233216"/>
              <a:gd name="connsiteY35" fmla="*/ 239059 h 1066145"/>
              <a:gd name="connsiteX36" fmla="*/ 119663 w 233216"/>
              <a:gd name="connsiteY36" fmla="*/ 179294 h 1066145"/>
              <a:gd name="connsiteX37" fmla="*/ 125639 w 233216"/>
              <a:gd name="connsiteY37" fmla="*/ 149411 h 1066145"/>
              <a:gd name="connsiteX38" fmla="*/ 143569 w 233216"/>
              <a:gd name="connsiteY38" fmla="*/ 113553 h 1066145"/>
              <a:gd name="connsiteX39" fmla="*/ 143569 w 233216"/>
              <a:gd name="connsiteY39" fmla="*/ 47811 h 1066145"/>
              <a:gd name="connsiteX0" fmla="*/ 161498 w 233216"/>
              <a:gd name="connsiteY0" fmla="*/ 0 h 1065271"/>
              <a:gd name="connsiteX1" fmla="*/ 191381 w 233216"/>
              <a:gd name="connsiteY1" fmla="*/ 5976 h 1065271"/>
              <a:gd name="connsiteX2" fmla="*/ 227239 w 233216"/>
              <a:gd name="connsiteY2" fmla="*/ 11953 h 1065271"/>
              <a:gd name="connsiteX3" fmla="*/ 233216 w 233216"/>
              <a:gd name="connsiteY3" fmla="*/ 29882 h 1065271"/>
              <a:gd name="connsiteX4" fmla="*/ 209310 w 233216"/>
              <a:gd name="connsiteY4" fmla="*/ 101600 h 1065271"/>
              <a:gd name="connsiteX5" fmla="*/ 197357 w 233216"/>
              <a:gd name="connsiteY5" fmla="*/ 137459 h 1065271"/>
              <a:gd name="connsiteX6" fmla="*/ 185404 w 233216"/>
              <a:gd name="connsiteY6" fmla="*/ 155388 h 1065271"/>
              <a:gd name="connsiteX7" fmla="*/ 179428 w 233216"/>
              <a:gd name="connsiteY7" fmla="*/ 304800 h 1065271"/>
              <a:gd name="connsiteX8" fmla="*/ 173451 w 233216"/>
              <a:gd name="connsiteY8" fmla="*/ 322729 h 1065271"/>
              <a:gd name="connsiteX9" fmla="*/ 155522 w 233216"/>
              <a:gd name="connsiteY9" fmla="*/ 382494 h 1065271"/>
              <a:gd name="connsiteX10" fmla="*/ 143569 w 233216"/>
              <a:gd name="connsiteY10" fmla="*/ 424329 h 1065271"/>
              <a:gd name="connsiteX11" fmla="*/ 137592 w 233216"/>
              <a:gd name="connsiteY11" fmla="*/ 442259 h 1065271"/>
              <a:gd name="connsiteX12" fmla="*/ 131616 w 233216"/>
              <a:gd name="connsiteY12" fmla="*/ 466164 h 1065271"/>
              <a:gd name="connsiteX13" fmla="*/ 119663 w 233216"/>
              <a:gd name="connsiteY13" fmla="*/ 508000 h 1065271"/>
              <a:gd name="connsiteX14" fmla="*/ 113687 w 233216"/>
              <a:gd name="connsiteY14" fmla="*/ 615576 h 1065271"/>
              <a:gd name="connsiteX15" fmla="*/ 95757 w 233216"/>
              <a:gd name="connsiteY15" fmla="*/ 926353 h 1065271"/>
              <a:gd name="connsiteX16" fmla="*/ 120095 w 233216"/>
              <a:gd name="connsiteY16" fmla="*/ 980141 h 1065271"/>
              <a:gd name="connsiteX17" fmla="*/ 202561 w 233216"/>
              <a:gd name="connsiteY17" fmla="*/ 1060653 h 1065271"/>
              <a:gd name="connsiteX18" fmla="*/ 131252 w 233216"/>
              <a:gd name="connsiteY18" fmla="*/ 1032724 h 1065271"/>
              <a:gd name="connsiteX19" fmla="*/ 40855 w 233216"/>
              <a:gd name="connsiteY19" fmla="*/ 942327 h 1065271"/>
              <a:gd name="connsiteX20" fmla="*/ 134 w 233216"/>
              <a:gd name="connsiteY20" fmla="*/ 902447 h 1065271"/>
              <a:gd name="connsiteX21" fmla="*/ 18063 w 233216"/>
              <a:gd name="connsiteY21" fmla="*/ 794870 h 1065271"/>
              <a:gd name="connsiteX22" fmla="*/ 35992 w 233216"/>
              <a:gd name="connsiteY22" fmla="*/ 776941 h 1065271"/>
              <a:gd name="connsiteX23" fmla="*/ 41969 w 233216"/>
              <a:gd name="connsiteY23" fmla="*/ 759011 h 1065271"/>
              <a:gd name="connsiteX24" fmla="*/ 30016 w 233216"/>
              <a:gd name="connsiteY24" fmla="*/ 681317 h 1065271"/>
              <a:gd name="connsiteX25" fmla="*/ 18063 w 233216"/>
              <a:gd name="connsiteY25" fmla="*/ 645459 h 1065271"/>
              <a:gd name="connsiteX26" fmla="*/ 12087 w 233216"/>
              <a:gd name="connsiteY26" fmla="*/ 627529 h 1065271"/>
              <a:gd name="connsiteX27" fmla="*/ 6110 w 233216"/>
              <a:gd name="connsiteY27" fmla="*/ 609600 h 1065271"/>
              <a:gd name="connsiteX28" fmla="*/ 12087 w 233216"/>
              <a:gd name="connsiteY28" fmla="*/ 585694 h 1065271"/>
              <a:gd name="connsiteX29" fmla="*/ 18063 w 233216"/>
              <a:gd name="connsiteY29" fmla="*/ 567764 h 1065271"/>
              <a:gd name="connsiteX30" fmla="*/ 24039 w 233216"/>
              <a:gd name="connsiteY30" fmla="*/ 448235 h 1065271"/>
              <a:gd name="connsiteX31" fmla="*/ 30016 w 233216"/>
              <a:gd name="connsiteY31" fmla="*/ 424329 h 1065271"/>
              <a:gd name="connsiteX32" fmla="*/ 35992 w 233216"/>
              <a:gd name="connsiteY32" fmla="*/ 394447 h 1065271"/>
              <a:gd name="connsiteX33" fmla="*/ 41969 w 233216"/>
              <a:gd name="connsiteY33" fmla="*/ 376517 h 1065271"/>
              <a:gd name="connsiteX34" fmla="*/ 83804 w 233216"/>
              <a:gd name="connsiteY34" fmla="*/ 316753 h 1065271"/>
              <a:gd name="connsiteX35" fmla="*/ 89781 w 233216"/>
              <a:gd name="connsiteY35" fmla="*/ 298823 h 1065271"/>
              <a:gd name="connsiteX36" fmla="*/ 101734 w 233216"/>
              <a:gd name="connsiteY36" fmla="*/ 239059 h 1065271"/>
              <a:gd name="connsiteX37" fmla="*/ 119663 w 233216"/>
              <a:gd name="connsiteY37" fmla="*/ 179294 h 1065271"/>
              <a:gd name="connsiteX38" fmla="*/ 125639 w 233216"/>
              <a:gd name="connsiteY38" fmla="*/ 149411 h 1065271"/>
              <a:gd name="connsiteX39" fmla="*/ 143569 w 233216"/>
              <a:gd name="connsiteY39" fmla="*/ 113553 h 1065271"/>
              <a:gd name="connsiteX40" fmla="*/ 143569 w 233216"/>
              <a:gd name="connsiteY40" fmla="*/ 47811 h 1065271"/>
              <a:gd name="connsiteX0" fmla="*/ 155388 w 227106"/>
              <a:gd name="connsiteY0" fmla="*/ 0 h 1065271"/>
              <a:gd name="connsiteX1" fmla="*/ 185271 w 227106"/>
              <a:gd name="connsiteY1" fmla="*/ 5976 h 1065271"/>
              <a:gd name="connsiteX2" fmla="*/ 221129 w 227106"/>
              <a:gd name="connsiteY2" fmla="*/ 11953 h 1065271"/>
              <a:gd name="connsiteX3" fmla="*/ 227106 w 227106"/>
              <a:gd name="connsiteY3" fmla="*/ 29882 h 1065271"/>
              <a:gd name="connsiteX4" fmla="*/ 203200 w 227106"/>
              <a:gd name="connsiteY4" fmla="*/ 101600 h 1065271"/>
              <a:gd name="connsiteX5" fmla="*/ 191247 w 227106"/>
              <a:gd name="connsiteY5" fmla="*/ 137459 h 1065271"/>
              <a:gd name="connsiteX6" fmla="*/ 179294 w 227106"/>
              <a:gd name="connsiteY6" fmla="*/ 155388 h 1065271"/>
              <a:gd name="connsiteX7" fmla="*/ 173318 w 227106"/>
              <a:gd name="connsiteY7" fmla="*/ 304800 h 1065271"/>
              <a:gd name="connsiteX8" fmla="*/ 167341 w 227106"/>
              <a:gd name="connsiteY8" fmla="*/ 322729 h 1065271"/>
              <a:gd name="connsiteX9" fmla="*/ 149412 w 227106"/>
              <a:gd name="connsiteY9" fmla="*/ 382494 h 1065271"/>
              <a:gd name="connsiteX10" fmla="*/ 137459 w 227106"/>
              <a:gd name="connsiteY10" fmla="*/ 424329 h 1065271"/>
              <a:gd name="connsiteX11" fmla="*/ 131482 w 227106"/>
              <a:gd name="connsiteY11" fmla="*/ 442259 h 1065271"/>
              <a:gd name="connsiteX12" fmla="*/ 125506 w 227106"/>
              <a:gd name="connsiteY12" fmla="*/ 466164 h 1065271"/>
              <a:gd name="connsiteX13" fmla="*/ 113553 w 227106"/>
              <a:gd name="connsiteY13" fmla="*/ 508000 h 1065271"/>
              <a:gd name="connsiteX14" fmla="*/ 107577 w 227106"/>
              <a:gd name="connsiteY14" fmla="*/ 615576 h 1065271"/>
              <a:gd name="connsiteX15" fmla="*/ 89647 w 227106"/>
              <a:gd name="connsiteY15" fmla="*/ 926353 h 1065271"/>
              <a:gd name="connsiteX16" fmla="*/ 113985 w 227106"/>
              <a:gd name="connsiteY16" fmla="*/ 980141 h 1065271"/>
              <a:gd name="connsiteX17" fmla="*/ 196451 w 227106"/>
              <a:gd name="connsiteY17" fmla="*/ 1060653 h 1065271"/>
              <a:gd name="connsiteX18" fmla="*/ 125142 w 227106"/>
              <a:gd name="connsiteY18" fmla="*/ 1032724 h 1065271"/>
              <a:gd name="connsiteX19" fmla="*/ 34745 w 227106"/>
              <a:gd name="connsiteY19" fmla="*/ 942327 h 1065271"/>
              <a:gd name="connsiteX20" fmla="*/ 11953 w 227106"/>
              <a:gd name="connsiteY20" fmla="*/ 794870 h 1065271"/>
              <a:gd name="connsiteX21" fmla="*/ 29882 w 227106"/>
              <a:gd name="connsiteY21" fmla="*/ 776941 h 1065271"/>
              <a:gd name="connsiteX22" fmla="*/ 35859 w 227106"/>
              <a:gd name="connsiteY22" fmla="*/ 759011 h 1065271"/>
              <a:gd name="connsiteX23" fmla="*/ 23906 w 227106"/>
              <a:gd name="connsiteY23" fmla="*/ 681317 h 1065271"/>
              <a:gd name="connsiteX24" fmla="*/ 11953 w 227106"/>
              <a:gd name="connsiteY24" fmla="*/ 645459 h 1065271"/>
              <a:gd name="connsiteX25" fmla="*/ 5977 w 227106"/>
              <a:gd name="connsiteY25" fmla="*/ 627529 h 1065271"/>
              <a:gd name="connsiteX26" fmla="*/ 0 w 227106"/>
              <a:gd name="connsiteY26" fmla="*/ 609600 h 1065271"/>
              <a:gd name="connsiteX27" fmla="*/ 5977 w 227106"/>
              <a:gd name="connsiteY27" fmla="*/ 585694 h 1065271"/>
              <a:gd name="connsiteX28" fmla="*/ 11953 w 227106"/>
              <a:gd name="connsiteY28" fmla="*/ 567764 h 1065271"/>
              <a:gd name="connsiteX29" fmla="*/ 17929 w 227106"/>
              <a:gd name="connsiteY29" fmla="*/ 448235 h 1065271"/>
              <a:gd name="connsiteX30" fmla="*/ 23906 w 227106"/>
              <a:gd name="connsiteY30" fmla="*/ 424329 h 1065271"/>
              <a:gd name="connsiteX31" fmla="*/ 29882 w 227106"/>
              <a:gd name="connsiteY31" fmla="*/ 394447 h 1065271"/>
              <a:gd name="connsiteX32" fmla="*/ 35859 w 227106"/>
              <a:gd name="connsiteY32" fmla="*/ 376517 h 1065271"/>
              <a:gd name="connsiteX33" fmla="*/ 77694 w 227106"/>
              <a:gd name="connsiteY33" fmla="*/ 316753 h 1065271"/>
              <a:gd name="connsiteX34" fmla="*/ 83671 w 227106"/>
              <a:gd name="connsiteY34" fmla="*/ 298823 h 1065271"/>
              <a:gd name="connsiteX35" fmla="*/ 95624 w 227106"/>
              <a:gd name="connsiteY35" fmla="*/ 239059 h 1065271"/>
              <a:gd name="connsiteX36" fmla="*/ 113553 w 227106"/>
              <a:gd name="connsiteY36" fmla="*/ 179294 h 1065271"/>
              <a:gd name="connsiteX37" fmla="*/ 119529 w 227106"/>
              <a:gd name="connsiteY37" fmla="*/ 149411 h 1065271"/>
              <a:gd name="connsiteX38" fmla="*/ 137459 w 227106"/>
              <a:gd name="connsiteY38" fmla="*/ 113553 h 1065271"/>
              <a:gd name="connsiteX39" fmla="*/ 137459 w 227106"/>
              <a:gd name="connsiteY39" fmla="*/ 47811 h 10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7106" h="1065271">
                <a:moveTo>
                  <a:pt x="155388" y="0"/>
                </a:moveTo>
                <a:lnTo>
                  <a:pt x="185271" y="5976"/>
                </a:lnTo>
                <a:cubicBezTo>
                  <a:pt x="197193" y="8144"/>
                  <a:pt x="210608" y="5941"/>
                  <a:pt x="221129" y="11953"/>
                </a:cubicBezTo>
                <a:cubicBezTo>
                  <a:pt x="226599" y="15079"/>
                  <a:pt x="225114" y="23906"/>
                  <a:pt x="227106" y="29882"/>
                </a:cubicBezTo>
                <a:lnTo>
                  <a:pt x="203200" y="101600"/>
                </a:lnTo>
                <a:cubicBezTo>
                  <a:pt x="203199" y="101604"/>
                  <a:pt x="191249" y="137456"/>
                  <a:pt x="191247" y="137459"/>
                </a:cubicBezTo>
                <a:lnTo>
                  <a:pt x="179294" y="155388"/>
                </a:lnTo>
                <a:cubicBezTo>
                  <a:pt x="177302" y="205192"/>
                  <a:pt x="176869" y="255083"/>
                  <a:pt x="173318" y="304800"/>
                </a:cubicBezTo>
                <a:cubicBezTo>
                  <a:pt x="172869" y="311084"/>
                  <a:pt x="169072" y="316672"/>
                  <a:pt x="167341" y="322729"/>
                </a:cubicBezTo>
                <a:cubicBezTo>
                  <a:pt x="149274" y="385961"/>
                  <a:pt x="177822" y="297268"/>
                  <a:pt x="149412" y="382494"/>
                </a:cubicBezTo>
                <a:cubicBezTo>
                  <a:pt x="135077" y="425498"/>
                  <a:pt x="152474" y="371777"/>
                  <a:pt x="137459" y="424329"/>
                </a:cubicBezTo>
                <a:cubicBezTo>
                  <a:pt x="135728" y="430387"/>
                  <a:pt x="133213" y="436201"/>
                  <a:pt x="131482" y="442259"/>
                </a:cubicBezTo>
                <a:cubicBezTo>
                  <a:pt x="129226" y="450157"/>
                  <a:pt x="127762" y="458266"/>
                  <a:pt x="125506" y="466164"/>
                </a:cubicBezTo>
                <a:cubicBezTo>
                  <a:pt x="108361" y="526170"/>
                  <a:pt x="132231" y="433283"/>
                  <a:pt x="113553" y="508000"/>
                </a:cubicBezTo>
                <a:cubicBezTo>
                  <a:pt x="111561" y="543859"/>
                  <a:pt x="108649" y="579678"/>
                  <a:pt x="107577" y="615576"/>
                </a:cubicBezTo>
                <a:cubicBezTo>
                  <a:pt x="98488" y="920053"/>
                  <a:pt x="155976" y="826857"/>
                  <a:pt x="89647" y="926353"/>
                </a:cubicBezTo>
                <a:cubicBezTo>
                  <a:pt x="72101" y="978991"/>
                  <a:pt x="96184" y="957758"/>
                  <a:pt x="113985" y="980141"/>
                </a:cubicBezTo>
                <a:cubicBezTo>
                  <a:pt x="131786" y="1002524"/>
                  <a:pt x="188797" y="1046095"/>
                  <a:pt x="196451" y="1060653"/>
                </a:cubicBezTo>
                <a:cubicBezTo>
                  <a:pt x="204105" y="1075211"/>
                  <a:pt x="152093" y="1052445"/>
                  <a:pt x="125142" y="1032724"/>
                </a:cubicBezTo>
                <a:cubicBezTo>
                  <a:pt x="98191" y="1013003"/>
                  <a:pt x="53610" y="981969"/>
                  <a:pt x="34745" y="942327"/>
                </a:cubicBezTo>
                <a:cubicBezTo>
                  <a:pt x="15880" y="902685"/>
                  <a:pt x="12763" y="822434"/>
                  <a:pt x="11953" y="794870"/>
                </a:cubicBezTo>
                <a:cubicBezTo>
                  <a:pt x="11143" y="767306"/>
                  <a:pt x="23906" y="782917"/>
                  <a:pt x="29882" y="776941"/>
                </a:cubicBezTo>
                <a:cubicBezTo>
                  <a:pt x="31874" y="770964"/>
                  <a:pt x="35859" y="765311"/>
                  <a:pt x="35859" y="759011"/>
                </a:cubicBezTo>
                <a:cubicBezTo>
                  <a:pt x="35859" y="735169"/>
                  <a:pt x="31122" y="705372"/>
                  <a:pt x="23906" y="681317"/>
                </a:cubicBezTo>
                <a:cubicBezTo>
                  <a:pt x="20286" y="669249"/>
                  <a:pt x="15937" y="657412"/>
                  <a:pt x="11953" y="645459"/>
                </a:cubicBezTo>
                <a:lnTo>
                  <a:pt x="5977" y="627529"/>
                </a:lnTo>
                <a:lnTo>
                  <a:pt x="0" y="609600"/>
                </a:lnTo>
                <a:cubicBezTo>
                  <a:pt x="1992" y="601631"/>
                  <a:pt x="3720" y="593592"/>
                  <a:pt x="5977" y="585694"/>
                </a:cubicBezTo>
                <a:cubicBezTo>
                  <a:pt x="7708" y="579636"/>
                  <a:pt x="11407" y="574040"/>
                  <a:pt x="11953" y="567764"/>
                </a:cubicBezTo>
                <a:cubicBezTo>
                  <a:pt x="15409" y="528021"/>
                  <a:pt x="14616" y="487990"/>
                  <a:pt x="17929" y="448235"/>
                </a:cubicBezTo>
                <a:cubicBezTo>
                  <a:pt x="18611" y="440049"/>
                  <a:pt x="22124" y="432347"/>
                  <a:pt x="23906" y="424329"/>
                </a:cubicBezTo>
                <a:cubicBezTo>
                  <a:pt x="26110" y="414413"/>
                  <a:pt x="27418" y="404302"/>
                  <a:pt x="29882" y="394447"/>
                </a:cubicBezTo>
                <a:cubicBezTo>
                  <a:pt x="31410" y="388335"/>
                  <a:pt x="32733" y="381987"/>
                  <a:pt x="35859" y="376517"/>
                </a:cubicBezTo>
                <a:cubicBezTo>
                  <a:pt x="46767" y="357427"/>
                  <a:pt x="70819" y="337378"/>
                  <a:pt x="77694" y="316753"/>
                </a:cubicBezTo>
                <a:cubicBezTo>
                  <a:pt x="79686" y="310776"/>
                  <a:pt x="82254" y="304962"/>
                  <a:pt x="83671" y="298823"/>
                </a:cubicBezTo>
                <a:cubicBezTo>
                  <a:pt x="88239" y="279027"/>
                  <a:pt x="89200" y="258333"/>
                  <a:pt x="95624" y="239059"/>
                </a:cubicBezTo>
                <a:cubicBezTo>
                  <a:pt x="103212" y="216292"/>
                  <a:pt x="106715" y="206648"/>
                  <a:pt x="113553" y="179294"/>
                </a:cubicBezTo>
                <a:cubicBezTo>
                  <a:pt x="116017" y="169439"/>
                  <a:pt x="115962" y="158922"/>
                  <a:pt x="119529" y="149411"/>
                </a:cubicBezTo>
                <a:cubicBezTo>
                  <a:pt x="127438" y="128318"/>
                  <a:pt x="135822" y="136473"/>
                  <a:pt x="137459" y="113553"/>
                </a:cubicBezTo>
                <a:cubicBezTo>
                  <a:pt x="139020" y="91695"/>
                  <a:pt x="137459" y="69725"/>
                  <a:pt x="137459" y="47811"/>
                </a:cubicBezTo>
              </a:path>
            </a:pathLst>
          </a:custGeom>
          <a:gradFill>
            <a:gsLst>
              <a:gs pos="833">
                <a:schemeClr val="tx1"/>
              </a:gs>
              <a:gs pos="63000">
                <a:srgbClr val="00B050"/>
              </a:gs>
              <a:gs pos="95000">
                <a:srgbClr val="92D050"/>
              </a:gs>
              <a:gs pos="100000">
                <a:srgbClr val="FFFF00"/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48300" y="2152885"/>
            <a:ext cx="1449437" cy="2286000"/>
            <a:chOff x="5448300" y="2152885"/>
            <a:chExt cx="1449437" cy="2286000"/>
          </a:xfrm>
        </p:grpSpPr>
        <p:sp>
          <p:nvSpPr>
            <p:cNvPr id="4" name="Down Arrow 3"/>
            <p:cNvSpPr/>
            <p:nvPr/>
          </p:nvSpPr>
          <p:spPr>
            <a:xfrm>
              <a:off x="5448300" y="2152885"/>
              <a:ext cx="685800" cy="2286000"/>
            </a:xfrm>
            <a:prstGeom prst="downArrow">
              <a:avLst/>
            </a:prstGeom>
            <a:gradFill>
              <a:gsLst>
                <a:gs pos="833">
                  <a:schemeClr val="tx1"/>
                </a:gs>
                <a:gs pos="63000">
                  <a:srgbClr val="00B050"/>
                </a:gs>
                <a:gs pos="95000">
                  <a:srgbClr val="92D050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3335" y="3335596"/>
              <a:ext cx="13244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glow rad="127000">
                      <a:schemeClr val="tx1"/>
                    </a:glow>
                  </a:effectLst>
                  <a:latin typeface="Arial Black" pitchFamily="34" charset="0"/>
                </a:rPr>
                <a:t>Chile</a:t>
              </a:r>
              <a:endParaRPr lang="en-US" sz="32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51713" y="3538495"/>
            <a:ext cx="2759105" cy="879901"/>
            <a:chOff x="2751713" y="3538495"/>
            <a:chExt cx="2759105" cy="879901"/>
          </a:xfrm>
        </p:grpSpPr>
        <p:sp>
          <p:nvSpPr>
            <p:cNvPr id="8" name="Down Arrow 7"/>
            <p:cNvSpPr/>
            <p:nvPr/>
          </p:nvSpPr>
          <p:spPr>
            <a:xfrm rot="13656273">
              <a:off x="3551813" y="2738395"/>
              <a:ext cx="685800" cy="2286000"/>
            </a:xfrm>
            <a:prstGeom prst="downArrow">
              <a:avLst/>
            </a:prstGeom>
            <a:gradFill>
              <a:gsLst>
                <a:gs pos="833">
                  <a:schemeClr val="tx1"/>
                </a:gs>
                <a:gs pos="63000">
                  <a:srgbClr val="00B050"/>
                </a:gs>
                <a:gs pos="95000">
                  <a:srgbClr val="92D050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3812" y="3833621"/>
              <a:ext cx="23870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glow rad="127000">
                      <a:schemeClr val="tx1"/>
                    </a:glow>
                  </a:effectLst>
                  <a:latin typeface="Arial Black" pitchFamily="34" charset="0"/>
                </a:rPr>
                <a:t>California</a:t>
              </a:r>
              <a:endParaRPr lang="en-US" sz="32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55586" y="1472608"/>
            <a:ext cx="2458038" cy="721571"/>
            <a:chOff x="3955586" y="1472608"/>
            <a:chExt cx="2458038" cy="721571"/>
          </a:xfrm>
        </p:grpSpPr>
        <p:sp>
          <p:nvSpPr>
            <p:cNvPr id="10" name="Down Arrow 9"/>
            <p:cNvSpPr/>
            <p:nvPr/>
          </p:nvSpPr>
          <p:spPr>
            <a:xfrm rot="4489615">
              <a:off x="4755686" y="672508"/>
              <a:ext cx="685800" cy="2286000"/>
            </a:xfrm>
            <a:prstGeom prst="downArrow">
              <a:avLst/>
            </a:prstGeom>
            <a:gradFill>
              <a:gsLst>
                <a:gs pos="833">
                  <a:schemeClr val="tx1"/>
                </a:gs>
                <a:gs pos="63000">
                  <a:srgbClr val="00B050"/>
                </a:gs>
                <a:gs pos="95000">
                  <a:srgbClr val="92D050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82975" y="1609404"/>
              <a:ext cx="1930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glow rad="127000">
                      <a:schemeClr val="tx1"/>
                    </a:glow>
                  </a:effectLst>
                  <a:latin typeface="Arial Black" pitchFamily="34" charset="0"/>
                </a:rPr>
                <a:t>Alaska</a:t>
              </a:r>
              <a:endParaRPr lang="en-US" sz="32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128" y="2639389"/>
            <a:ext cx="1722805" cy="2286000"/>
            <a:chOff x="1057128" y="2639389"/>
            <a:chExt cx="1722805" cy="2286000"/>
          </a:xfrm>
        </p:grpSpPr>
        <p:sp>
          <p:nvSpPr>
            <p:cNvPr id="9" name="Down Arrow 8"/>
            <p:cNvSpPr/>
            <p:nvPr/>
          </p:nvSpPr>
          <p:spPr>
            <a:xfrm rot="10957454">
              <a:off x="2094133" y="2639389"/>
              <a:ext cx="685800" cy="2286000"/>
            </a:xfrm>
            <a:prstGeom prst="downArrow">
              <a:avLst/>
            </a:prstGeom>
            <a:gradFill>
              <a:gsLst>
                <a:gs pos="833">
                  <a:schemeClr val="tx1"/>
                </a:gs>
                <a:gs pos="63000">
                  <a:srgbClr val="00B050"/>
                </a:gs>
                <a:gs pos="95000">
                  <a:srgbClr val="92D050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7128" y="3235828"/>
              <a:ext cx="16552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glow rad="127000">
                      <a:schemeClr val="tx1"/>
                    </a:glow>
                  </a:effectLst>
                  <a:latin typeface="Arial Black" pitchFamily="34" charset="0"/>
                </a:rPr>
                <a:t>Japan</a:t>
              </a:r>
              <a:endParaRPr lang="en-US" sz="32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4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ystalinks.com/r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"/>
          <a:stretch/>
        </p:blipFill>
        <p:spPr bwMode="auto">
          <a:xfrm>
            <a:off x="382604" y="1600200"/>
            <a:ext cx="8442843" cy="47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2 6"/>
          <p:cNvSpPr/>
          <p:nvPr/>
        </p:nvSpPr>
        <p:spPr>
          <a:xfrm>
            <a:off x="5486400" y="4533900"/>
            <a:ext cx="764807" cy="533400"/>
          </a:xfrm>
          <a:prstGeom prst="irregularSeal2">
            <a:avLst/>
          </a:prstGeom>
          <a:gradFill>
            <a:gsLst>
              <a:gs pos="833">
                <a:srgbClr val="FF0000"/>
              </a:gs>
              <a:gs pos="26000">
                <a:srgbClr val="FF6600"/>
              </a:gs>
              <a:gs pos="80000">
                <a:srgbClr val="FF9900"/>
              </a:gs>
              <a:gs pos="100000">
                <a:srgbClr val="FFC000"/>
              </a:gs>
            </a:gsLst>
          </a:gradFill>
          <a:effectLst>
            <a:outerShdw blurRad="40000" dist="76200" dir="5400000" sx="120000" sy="120000" rotWithShape="0">
              <a:srgbClr val="000000">
                <a:alpha val="9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rgbClr val="FFFF00"/>
                </a:solidFill>
                <a:latin typeface="Arial Black" pitchFamily="34" charset="0"/>
              </a:rPr>
              <a:t>The Chilean earthquake happened here – in Valdivia Chile</a:t>
            </a:r>
          </a:p>
        </p:txBody>
      </p:sp>
      <p:sp>
        <p:nvSpPr>
          <p:cNvPr id="4" name="Down Arrow 3"/>
          <p:cNvSpPr/>
          <p:nvPr/>
        </p:nvSpPr>
        <p:spPr>
          <a:xfrm>
            <a:off x="5486400" y="2505891"/>
            <a:ext cx="685800" cy="2286000"/>
          </a:xfrm>
          <a:prstGeom prst="downArrow">
            <a:avLst/>
          </a:prstGeom>
          <a:gradFill>
            <a:gsLst>
              <a:gs pos="833">
                <a:schemeClr val="tx1"/>
              </a:gs>
              <a:gs pos="63000">
                <a:srgbClr val="00B050"/>
              </a:gs>
              <a:gs pos="95000">
                <a:srgbClr val="92D050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4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511" t="32143" r="23007" b="20238"/>
          <a:stretch/>
        </p:blipFill>
        <p:spPr>
          <a:xfrm flipH="1" flipV="1">
            <a:off x="411215" y="274638"/>
            <a:ext cx="8504183" cy="2163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299" y="3352800"/>
            <a:ext cx="7391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This quake was an aftershock from an 8.1 earthquake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The shaking lasted for 10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36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381" y="5867400"/>
            <a:ext cx="8448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A street in Valdivia, Chile on May 22, 1960</a:t>
            </a:r>
          </a:p>
        </p:txBody>
      </p:sp>
      <p:pic>
        <p:nvPicPr>
          <p:cNvPr id="1028" name="Picture 4" descr="https://upload.wikimedia.org/wikipedia/commons/thumb/9/9f/Valdivia_after_earthquake%2C_1960.jpg/1280px-Valdivia_after_earthquake%2C_19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/>
          <a:stretch/>
        </p:blipFill>
        <p:spPr bwMode="auto">
          <a:xfrm>
            <a:off x="197389" y="381000"/>
            <a:ext cx="855766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2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  <a:t>9.4 – 9.6 the largest earthquake ever recorded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299" y="3429000"/>
            <a:ext cx="7391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earthquake triggered the eruption of the volcano </a:t>
            </a:r>
            <a:r>
              <a:rPr lang="en-US" sz="4000" dirty="0" err="1">
                <a:solidFill>
                  <a:schemeClr val="bg1"/>
                </a:solidFill>
              </a:rPr>
              <a:t>Cordón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Caulle</a:t>
            </a:r>
            <a:r>
              <a:rPr lang="en-US" sz="4000" dirty="0">
                <a:solidFill>
                  <a:schemeClr val="bg1"/>
                </a:solidFill>
              </a:rPr>
              <a:t> on May 24th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511" t="32143" r="23007" b="20238"/>
          <a:stretch/>
        </p:blipFill>
        <p:spPr>
          <a:xfrm flipH="1" flipV="1">
            <a:off x="335017" y="427038"/>
            <a:ext cx="8504183" cy="21637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017" y="427038"/>
            <a:ext cx="8504183" cy="231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</a:rPr>
              <a:t>1960 Valdivia, Chile</a:t>
            </a:r>
            <a:br>
              <a:rPr lang="en-US" b="1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>
                <a:latin typeface="Arial Black" pitchFamily="34" charset="0"/>
              </a:rPr>
              <a:t>9.4 – 9.6 the largest earthquake ever recorded</a:t>
            </a:r>
            <a:endParaRPr lang="en-US" sz="3200" b="1" dirty="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044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7fbbc329-79bc-4d69-9bc7-1bc1bf66e23d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395</Words>
  <Application>Microsoft Office PowerPoint</Application>
  <PresentationFormat>On-screen Show (4:3)</PresentationFormat>
  <Paragraphs>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Algerian</vt:lpstr>
      <vt:lpstr>Arial</vt:lpstr>
      <vt:lpstr>Arial Black</vt:lpstr>
      <vt:lpstr>Calibri</vt:lpstr>
      <vt:lpstr>Office Theme</vt:lpstr>
      <vt:lpstr>EARTHQUAKES!</vt:lpstr>
      <vt:lpstr>http://www.youtube.com/watch?v=jXnp4a1t6y8 </vt:lpstr>
      <vt:lpstr>90 percent of all Earthquakes happen along the ring of Fire </vt:lpstr>
      <vt:lpstr>90 percent of all Earthquakes happen along the ring of Fire </vt:lpstr>
      <vt:lpstr>We will look at earthquakes in  4 locations on the ring of fire</vt:lpstr>
      <vt:lpstr>The Chilean earthquake happened here – in Valdivia Chile</vt:lpstr>
      <vt:lpstr>1960 Valdivia, Chile  9.4 – 9.6 the largest earthquake ever recorded</vt:lpstr>
      <vt:lpstr>PowerPoint Presentation</vt:lpstr>
      <vt:lpstr>1960 Valdivia, Chile  9.4 – 9.6 the largest earthquake ever recorded</vt:lpstr>
      <vt:lpstr>PowerPoint Presentation</vt:lpstr>
      <vt:lpstr>1960 Valdivia, Chile  9.4 – 9.6 the largest earthquake ever recorded</vt:lpstr>
      <vt:lpstr>PowerPoint Presentation</vt:lpstr>
      <vt:lpstr>1960 Valdivia, Chile  9.4 – 9.6 the largest earthquake ever recorded</vt:lpstr>
      <vt:lpstr>PowerPoint Presentation</vt:lpstr>
      <vt:lpstr>1960 Valdivia, Chile  9.4 – 9.6 the largest earthquake ever recorded</vt:lpstr>
      <vt:lpstr>PowerPoint Presentation</vt:lpstr>
      <vt:lpstr>PowerPoint Presentation</vt:lpstr>
      <vt:lpstr>This is the San Andreas Fault</vt:lpstr>
      <vt:lpstr>PowerPoint Presentation</vt:lpstr>
      <vt:lpstr>PowerPoint Presentation</vt:lpstr>
      <vt:lpstr>A huge earthquake hit  Alaska in 1964</vt:lpstr>
      <vt:lpstr>PowerPoint Presentation</vt:lpstr>
      <vt:lpstr>This is Japan</vt:lpstr>
      <vt:lpstr>PowerPoint Presentation</vt:lpstr>
      <vt:lpstr>Where else would you expect an Earthquake? </vt:lpstr>
    </vt:vector>
  </TitlesOfParts>
  <Company>Washington Township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Cronin</dc:creator>
  <cp:lastModifiedBy>lynn</cp:lastModifiedBy>
  <cp:revision>96</cp:revision>
  <dcterms:created xsi:type="dcterms:W3CDTF">2014-05-13T17:28:42Z</dcterms:created>
  <dcterms:modified xsi:type="dcterms:W3CDTF">2016-03-24T18:55:47Z</dcterms:modified>
</cp:coreProperties>
</file>