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95" r:id="rId14"/>
    <p:sldId id="304" r:id="rId15"/>
    <p:sldId id="275" r:id="rId16"/>
    <p:sldId id="276" r:id="rId17"/>
    <p:sldId id="296" r:id="rId18"/>
    <p:sldId id="297" r:id="rId19"/>
    <p:sldId id="293" r:id="rId20"/>
    <p:sldId id="298" r:id="rId21"/>
    <p:sldId id="277" r:id="rId22"/>
    <p:sldId id="299" r:id="rId23"/>
    <p:sldId id="278" r:id="rId24"/>
    <p:sldId id="283" r:id="rId25"/>
    <p:sldId id="284" r:id="rId26"/>
    <p:sldId id="282" r:id="rId27"/>
    <p:sldId id="286" r:id="rId28"/>
    <p:sldId id="287" r:id="rId29"/>
    <p:sldId id="288" r:id="rId30"/>
    <p:sldId id="301" r:id="rId31"/>
    <p:sldId id="307" r:id="rId32"/>
    <p:sldId id="309" r:id="rId33"/>
    <p:sldId id="306" r:id="rId34"/>
    <p:sldId id="280" r:id="rId35"/>
    <p:sldId id="279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C5F0FC-0344-4A84-A604-3A421E9BEB3A}">
          <p14:sldIdLst>
            <p14:sldId id="256"/>
            <p14:sldId id="257"/>
            <p14:sldId id="258"/>
            <p14:sldId id="259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95"/>
            <p14:sldId id="304"/>
            <p14:sldId id="275"/>
            <p14:sldId id="276"/>
            <p14:sldId id="296"/>
            <p14:sldId id="297"/>
            <p14:sldId id="293"/>
            <p14:sldId id="298"/>
            <p14:sldId id="277"/>
            <p14:sldId id="299"/>
            <p14:sldId id="278"/>
            <p14:sldId id="283"/>
            <p14:sldId id="284"/>
            <p14:sldId id="282"/>
            <p14:sldId id="286"/>
            <p14:sldId id="287"/>
            <p14:sldId id="288"/>
            <p14:sldId id="301"/>
            <p14:sldId id="307"/>
            <p14:sldId id="309"/>
            <p14:sldId id="306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87" d="100"/>
          <a:sy n="87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44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9D2E7-BF62-40B1-AE85-691EE2BAC433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F14B-735C-48D1-A3D7-8ADDF9D3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5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7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90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3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1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8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3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4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0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5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9200"/>
            </a:gs>
            <a:gs pos="0">
              <a:srgbClr val="FFF200"/>
            </a:gs>
            <a:gs pos="21000">
              <a:srgbClr val="FF7A00"/>
            </a:gs>
            <a:gs pos="41000">
              <a:srgbClr val="FF0300"/>
            </a:gs>
            <a:gs pos="68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707C5-4B54-4887-9102-453B6EF9A26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101-videos/earthquake-101?source=relatedvideo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QFTDAzhbZ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QFTDAzhbZ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Xnp4a1t6y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6XB5QLoPt0" TargetMode="External"/><Relationship Id="rId2" Type="http://schemas.openxmlformats.org/officeDocument/2006/relationships/hyperlink" Target="http://www.youtube.com/watch?v=l94uRwfJZ_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10600" cy="1470025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Algerian" pitchFamily="82" charset="0"/>
              </a:rPr>
              <a:t>EARTHQUAKES!</a:t>
            </a:r>
            <a:endParaRPr lang="en-US" sz="8800" dirty="0"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INTRO:</a:t>
            </a:r>
          </a:p>
          <a:p>
            <a:r>
              <a:rPr lang="en-US" sz="1200" dirty="0" smtClean="0">
                <a:hlinkClick r:id="rId3"/>
              </a:rPr>
              <a:t>http</a:t>
            </a:r>
            <a:r>
              <a:rPr lang="en-US" sz="1200" smtClean="0">
                <a:hlinkClick r:id="rId3"/>
              </a:rPr>
              <a:t>://video.nationalgeographic.com/video/101-videos/earthquake-101?source=relatedvideo</a:t>
            </a:r>
            <a:endParaRPr lang="en-US" sz="1200" smtClean="0"/>
          </a:p>
          <a:p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46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590800"/>
            <a:ext cx="8728532" cy="1761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ts val="12500"/>
              </a:lnSpc>
            </a:pPr>
            <a:r>
              <a:rPr lang="en-US" sz="13800" b="1" cap="none" spc="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Huh?</a:t>
            </a:r>
            <a:endParaRPr lang="en-US" sz="13800" b="1" cap="none" spc="0" dirty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8058" y="4380959"/>
            <a:ext cx="3177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http://youtu.be/HQFTDAzhbZM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80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76200"/>
            <a:ext cx="2949426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Elastic </a:t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Rebound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599" y="1676400"/>
            <a:ext cx="3735659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This spaghetti started out straight.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By slowly adding pressure the spaghetti started to bend.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But it was still straight spaghetti.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And then – SNAP!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spaghetti breaks down the middle – and the pieces go back to being straight – like they always wanted to be – they are just not where they used to be.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 descr="Breaking spaghetti"/>
          <p:cNvPicPr>
            <a:picLocks noChangeAspect="1" noChangeArrowheads="1"/>
          </p:cNvPicPr>
          <p:nvPr/>
        </p:nvPicPr>
        <p:blipFill rotWithShape="1">
          <a:blip r:embed="rId3" cstate="print"/>
          <a:srcRect r="5918"/>
          <a:stretch/>
        </p:blipFill>
        <p:spPr bwMode="auto">
          <a:xfrm>
            <a:off x="3964259" y="278848"/>
            <a:ext cx="4874941" cy="627520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7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590800"/>
            <a:ext cx="8728532" cy="1761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ts val="12500"/>
              </a:lnSpc>
            </a:pPr>
            <a:r>
              <a:rPr lang="en-US" sz="13800" b="1" cap="none" spc="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Huh?</a:t>
            </a:r>
            <a:endParaRPr lang="en-US" sz="13800" b="1" cap="none" spc="0" dirty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8058" y="4380959"/>
            <a:ext cx="3177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http://youtu.be/HQFTDAzhbZM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8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Launch a Rubber Band Step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859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248"/>
            <a:ext cx="616527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Rubber bands work the same way.</a:t>
            </a:r>
          </a:p>
          <a:p>
            <a:endParaRPr lang="en-US" dirty="0"/>
          </a:p>
          <a:p>
            <a:r>
              <a:rPr lang="en-US" dirty="0" smtClean="0"/>
              <a:t>You can stretch and stretch and stretch – </a:t>
            </a:r>
          </a:p>
          <a:p>
            <a:r>
              <a:rPr lang="en-US" dirty="0" smtClean="0"/>
              <a:t>And as long as you keep the pressure on the band will stay long.</a:t>
            </a:r>
          </a:p>
          <a:p>
            <a:endParaRPr lang="en-US" dirty="0"/>
          </a:p>
          <a:p>
            <a:r>
              <a:rPr lang="en-US" dirty="0" smtClean="0"/>
              <a:t>But when the pressure lets go….</a:t>
            </a:r>
          </a:p>
          <a:p>
            <a:endParaRPr lang="en-US" dirty="0"/>
          </a:p>
          <a:p>
            <a:r>
              <a:rPr lang="en-US" dirty="0" smtClean="0"/>
              <a:t>The rubber band SNAPS back to its original shape</a:t>
            </a:r>
          </a:p>
          <a:p>
            <a:endParaRPr lang="en-US" dirty="0"/>
          </a:p>
          <a:p>
            <a:r>
              <a:rPr lang="en-US" dirty="0" smtClean="0"/>
              <a:t>The SNAP is elastic rebound</a:t>
            </a:r>
          </a:p>
          <a:p>
            <a:r>
              <a:rPr lang="en-US" dirty="0" smtClean="0"/>
              <a:t>It’s what causes the earth to SNAP back into shape</a:t>
            </a:r>
          </a:p>
          <a:p>
            <a:r>
              <a:rPr lang="en-US" dirty="0" smtClean="0"/>
              <a:t>It’s the earthquake!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126" name="Picture 6" descr="http://inperc.com/wiki/images/6/6b/Rubber_band_fl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1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Earthquakes occur on a single spot on a fault.  They only rarely occur near the surface.</a:t>
            </a:r>
            <a:endParaRPr lang="en-US" sz="3200" dirty="0">
              <a:solidFill>
                <a:srgbClr val="FFFF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2720" y="2027237"/>
            <a:ext cx="6103620" cy="3905250"/>
            <a:chOff x="2011680" y="1981200"/>
            <a:chExt cx="6789420" cy="4400550"/>
          </a:xfrm>
        </p:grpSpPr>
        <p:pic>
          <p:nvPicPr>
            <p:cNvPr id="6146" name="Picture 2" descr="http://earthquakesandplates.files.wordpress.com/2008/05/eqfocus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981200"/>
              <a:ext cx="6789420" cy="440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257800" y="20574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4320" y="3567279"/>
            <a:ext cx="5490210" cy="1295400"/>
            <a:chOff x="304800" y="3352800"/>
            <a:chExt cx="5490210" cy="12954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04800" y="3352800"/>
              <a:ext cx="3505200" cy="990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rgbClr val="FF9900"/>
                  </a:solidFill>
                </a:rPr>
                <a:t>The spot where 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rgbClr val="FF9900"/>
                  </a:solidFill>
                </a:rPr>
                <a:t>the earthquake 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rgbClr val="FF9900"/>
                  </a:solidFill>
                </a:rPr>
                <a:t>actually occurs 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rgbClr val="FF9900"/>
                  </a:solidFill>
                </a:rPr>
                <a:t>is the focus</a:t>
              </a:r>
              <a:endParaRPr lang="en-US" sz="2400" dirty="0">
                <a:solidFill>
                  <a:srgbClr val="FF99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392680" y="4343400"/>
              <a:ext cx="3402330" cy="30480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35280" y="1798636"/>
            <a:ext cx="5459730" cy="1764632"/>
            <a:chOff x="335280" y="1600199"/>
            <a:chExt cx="5459730" cy="1764632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335280" y="1600199"/>
              <a:ext cx="3505200" cy="13776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smtClean="0">
                  <a:solidFill>
                    <a:srgbClr val="FFFF00"/>
                  </a:solidFill>
                </a:rPr>
                <a:t>The spot above </a:t>
              </a:r>
              <a:br>
                <a:rPr lang="en-US" sz="2400" smtClean="0">
                  <a:solidFill>
                    <a:srgbClr val="FFFF00"/>
                  </a:solidFill>
                </a:rPr>
              </a:br>
              <a:r>
                <a:rPr lang="en-US" sz="2400" smtClean="0">
                  <a:solidFill>
                    <a:srgbClr val="FFFF00"/>
                  </a:solidFill>
                </a:rPr>
                <a:t>the focus is </a:t>
              </a:r>
              <a:br>
                <a:rPr lang="en-US" sz="2400" smtClean="0">
                  <a:solidFill>
                    <a:srgbClr val="FFFF00"/>
                  </a:solidFill>
                </a:rPr>
              </a:br>
              <a:r>
                <a:rPr lang="en-US" sz="2400" smtClean="0">
                  <a:solidFill>
                    <a:srgbClr val="FFFF00"/>
                  </a:solidFill>
                </a:rPr>
                <a:t>the epicenter 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164080" y="2286000"/>
              <a:ext cx="3630930" cy="1078831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799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http://www.youtube.com/watch?v=jXnp4a1t6y8</a:t>
            </a: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130425"/>
            <a:ext cx="8610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latin typeface="Arial Black" pitchFamily="34" charset="0"/>
              </a:rPr>
              <a:t>How do Earthquakes Travel?</a:t>
            </a:r>
            <a:endParaRPr lang="en-US" sz="7200" dirty="0"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78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130425"/>
            <a:ext cx="8610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latin typeface="Arial Black" pitchFamily="34" charset="0"/>
              </a:rPr>
              <a:t>Seismic Waves</a:t>
            </a:r>
            <a:endParaRPr lang="en-US" sz="7200" dirty="0">
              <a:latin typeface="Arial Black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9296400" cy="6696402"/>
          </a:xfrm>
          <a:custGeom>
            <a:avLst/>
            <a:gdLst>
              <a:gd name="connsiteX0" fmla="*/ 0 w 8331864"/>
              <a:gd name="connsiteY0" fmla="*/ 4761570 h 5062113"/>
              <a:gd name="connsiteX1" fmla="*/ 3267307 w 8331864"/>
              <a:gd name="connsiteY1" fmla="*/ 4783873 h 5062113"/>
              <a:gd name="connsiteX2" fmla="*/ 2732049 w 8331864"/>
              <a:gd name="connsiteY2" fmla="*/ 1817648 h 5062113"/>
              <a:gd name="connsiteX3" fmla="*/ 5597912 w 8331864"/>
              <a:gd name="connsiteY3" fmla="*/ 3456878 h 5062113"/>
              <a:gd name="connsiteX4" fmla="*/ 4594302 w 8331864"/>
              <a:gd name="connsiteY4" fmla="*/ 925551 h 5062113"/>
              <a:gd name="connsiteX5" fmla="*/ 7248293 w 8331864"/>
              <a:gd name="connsiteY5" fmla="*/ 2743200 h 5062113"/>
              <a:gd name="connsiteX6" fmla="*/ 6423102 w 8331864"/>
              <a:gd name="connsiteY6" fmla="*/ 501805 h 5062113"/>
              <a:gd name="connsiteX7" fmla="*/ 7805854 w 8331864"/>
              <a:gd name="connsiteY7" fmla="*/ 1605775 h 5062113"/>
              <a:gd name="connsiteX8" fmla="*/ 7538224 w 8331864"/>
              <a:gd name="connsiteY8" fmla="*/ 367990 h 5062113"/>
              <a:gd name="connsiteX9" fmla="*/ 8318810 w 8331864"/>
              <a:gd name="connsiteY9" fmla="*/ 780585 h 5062113"/>
              <a:gd name="connsiteX10" fmla="*/ 8073483 w 8331864"/>
              <a:gd name="connsiteY10" fmla="*/ 0 h 5062113"/>
              <a:gd name="connsiteX0" fmla="*/ 0 w 8331864"/>
              <a:gd name="connsiteY0" fmla="*/ 4761570 h 5399815"/>
              <a:gd name="connsiteX1" fmla="*/ 2821258 w 8331864"/>
              <a:gd name="connsiteY1" fmla="*/ 5229922 h 5399815"/>
              <a:gd name="connsiteX2" fmla="*/ 2732049 w 8331864"/>
              <a:gd name="connsiteY2" fmla="*/ 1817648 h 5399815"/>
              <a:gd name="connsiteX3" fmla="*/ 5597912 w 8331864"/>
              <a:gd name="connsiteY3" fmla="*/ 3456878 h 5399815"/>
              <a:gd name="connsiteX4" fmla="*/ 4594302 w 8331864"/>
              <a:gd name="connsiteY4" fmla="*/ 925551 h 5399815"/>
              <a:gd name="connsiteX5" fmla="*/ 7248293 w 8331864"/>
              <a:gd name="connsiteY5" fmla="*/ 2743200 h 5399815"/>
              <a:gd name="connsiteX6" fmla="*/ 6423102 w 8331864"/>
              <a:gd name="connsiteY6" fmla="*/ 501805 h 5399815"/>
              <a:gd name="connsiteX7" fmla="*/ 7805854 w 8331864"/>
              <a:gd name="connsiteY7" fmla="*/ 1605775 h 5399815"/>
              <a:gd name="connsiteX8" fmla="*/ 7538224 w 8331864"/>
              <a:gd name="connsiteY8" fmla="*/ 367990 h 5399815"/>
              <a:gd name="connsiteX9" fmla="*/ 8318810 w 8331864"/>
              <a:gd name="connsiteY9" fmla="*/ 780585 h 5399815"/>
              <a:gd name="connsiteX10" fmla="*/ 8073483 w 8331864"/>
              <a:gd name="connsiteY10" fmla="*/ 0 h 5399815"/>
              <a:gd name="connsiteX0" fmla="*/ 0 w 8331864"/>
              <a:gd name="connsiteY0" fmla="*/ 4761570 h 5458046"/>
              <a:gd name="connsiteX1" fmla="*/ 2821258 w 8331864"/>
              <a:gd name="connsiteY1" fmla="*/ 5229922 h 5458046"/>
              <a:gd name="connsiteX2" fmla="*/ 2732049 w 8331864"/>
              <a:gd name="connsiteY2" fmla="*/ 1817648 h 5458046"/>
              <a:gd name="connsiteX3" fmla="*/ 5597912 w 8331864"/>
              <a:gd name="connsiteY3" fmla="*/ 3456878 h 5458046"/>
              <a:gd name="connsiteX4" fmla="*/ 4594302 w 8331864"/>
              <a:gd name="connsiteY4" fmla="*/ 925551 h 5458046"/>
              <a:gd name="connsiteX5" fmla="*/ 7248293 w 8331864"/>
              <a:gd name="connsiteY5" fmla="*/ 2743200 h 5458046"/>
              <a:gd name="connsiteX6" fmla="*/ 6423102 w 8331864"/>
              <a:gd name="connsiteY6" fmla="*/ 501805 h 5458046"/>
              <a:gd name="connsiteX7" fmla="*/ 7805854 w 8331864"/>
              <a:gd name="connsiteY7" fmla="*/ 1605775 h 5458046"/>
              <a:gd name="connsiteX8" fmla="*/ 7538224 w 8331864"/>
              <a:gd name="connsiteY8" fmla="*/ 367990 h 5458046"/>
              <a:gd name="connsiteX9" fmla="*/ 8318810 w 8331864"/>
              <a:gd name="connsiteY9" fmla="*/ 780585 h 5458046"/>
              <a:gd name="connsiteX10" fmla="*/ 8073483 w 8331864"/>
              <a:gd name="connsiteY10" fmla="*/ 0 h 5458046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597912 w 8331864"/>
              <a:gd name="connsiteY3" fmla="*/ 3456878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517494"/>
              <a:gd name="connsiteX1" fmla="*/ 2821258 w 8331864"/>
              <a:gd name="connsiteY1" fmla="*/ 5229922 h 5517494"/>
              <a:gd name="connsiteX2" fmla="*/ 2341756 w 8331864"/>
              <a:gd name="connsiteY2" fmla="*/ 2018370 h 5517494"/>
              <a:gd name="connsiteX3" fmla="*/ 5386039 w 8331864"/>
              <a:gd name="connsiteY3" fmla="*/ 3512634 h 5517494"/>
              <a:gd name="connsiteX4" fmla="*/ 4594302 w 8331864"/>
              <a:gd name="connsiteY4" fmla="*/ 925551 h 5517494"/>
              <a:gd name="connsiteX5" fmla="*/ 6924908 w 8331864"/>
              <a:gd name="connsiteY5" fmla="*/ 2330605 h 5517494"/>
              <a:gd name="connsiteX6" fmla="*/ 6110868 w 8331864"/>
              <a:gd name="connsiteY6" fmla="*/ 356839 h 5517494"/>
              <a:gd name="connsiteX7" fmla="*/ 7805854 w 8331864"/>
              <a:gd name="connsiteY7" fmla="*/ 1605775 h 5517494"/>
              <a:gd name="connsiteX8" fmla="*/ 7538224 w 8331864"/>
              <a:gd name="connsiteY8" fmla="*/ 367990 h 5517494"/>
              <a:gd name="connsiteX9" fmla="*/ 8318810 w 8331864"/>
              <a:gd name="connsiteY9" fmla="*/ 780585 h 5517494"/>
              <a:gd name="connsiteX10" fmla="*/ 8073483 w 8331864"/>
              <a:gd name="connsiteY10" fmla="*/ 0 h 5517494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672182"/>
              <a:gd name="connsiteY0" fmla="*/ 4226311 h 5324802"/>
              <a:gd name="connsiteX1" fmla="*/ 2263697 w 7672182"/>
              <a:gd name="connsiteY1" fmla="*/ 5229922 h 5324802"/>
              <a:gd name="connsiteX2" fmla="*/ 1784195 w 7672182"/>
              <a:gd name="connsiteY2" fmla="*/ 2018370 h 5324802"/>
              <a:gd name="connsiteX3" fmla="*/ 4828478 w 7672182"/>
              <a:gd name="connsiteY3" fmla="*/ 3512634 h 5324802"/>
              <a:gd name="connsiteX4" fmla="*/ 4036741 w 7672182"/>
              <a:gd name="connsiteY4" fmla="*/ 925551 h 5324802"/>
              <a:gd name="connsiteX5" fmla="*/ 6367347 w 7672182"/>
              <a:gd name="connsiteY5" fmla="*/ 2330605 h 5324802"/>
              <a:gd name="connsiteX6" fmla="*/ 5553307 w 7672182"/>
              <a:gd name="connsiteY6" fmla="*/ 356839 h 5324802"/>
              <a:gd name="connsiteX7" fmla="*/ 7259444 w 7672182"/>
              <a:gd name="connsiteY7" fmla="*/ 1349297 h 5324802"/>
              <a:gd name="connsiteX8" fmla="*/ 6701882 w 7672182"/>
              <a:gd name="connsiteY8" fmla="*/ 133815 h 5324802"/>
              <a:gd name="connsiteX9" fmla="*/ 7638586 w 7672182"/>
              <a:gd name="connsiteY9" fmla="*/ 524107 h 5324802"/>
              <a:gd name="connsiteX10" fmla="*/ 7515922 w 7672182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1884" h="5324802">
                <a:moveTo>
                  <a:pt x="0" y="4226311"/>
                </a:moveTo>
                <a:cubicBezTo>
                  <a:pt x="837270" y="4817325"/>
                  <a:pt x="1966331" y="5597912"/>
                  <a:pt x="2263697" y="5229922"/>
                </a:cubicBezTo>
                <a:cubicBezTo>
                  <a:pt x="2561063" y="4861932"/>
                  <a:pt x="1077951" y="2561063"/>
                  <a:pt x="1784195" y="2018370"/>
                </a:cubicBezTo>
                <a:cubicBezTo>
                  <a:pt x="2490439" y="1475677"/>
                  <a:pt x="4363844" y="4029307"/>
                  <a:pt x="4828478" y="3512634"/>
                </a:cubicBezTo>
                <a:cubicBezTo>
                  <a:pt x="5293112" y="2995961"/>
                  <a:pt x="3557238" y="1234068"/>
                  <a:pt x="4036741" y="925551"/>
                </a:cubicBezTo>
                <a:cubicBezTo>
                  <a:pt x="4516244" y="617034"/>
                  <a:pt x="5947318" y="2681868"/>
                  <a:pt x="6367347" y="2330605"/>
                </a:cubicBezTo>
                <a:cubicBezTo>
                  <a:pt x="6787376" y="1979342"/>
                  <a:pt x="5192751" y="643053"/>
                  <a:pt x="5553307" y="356839"/>
                </a:cubicBezTo>
                <a:cubicBezTo>
                  <a:pt x="5913863" y="70625"/>
                  <a:pt x="6967654" y="1654097"/>
                  <a:pt x="7259444" y="1349297"/>
                </a:cubicBezTo>
                <a:cubicBezTo>
                  <a:pt x="7551234" y="1044497"/>
                  <a:pt x="6415667" y="394010"/>
                  <a:pt x="6701882" y="133815"/>
                </a:cubicBezTo>
                <a:cubicBezTo>
                  <a:pt x="6988097" y="-126380"/>
                  <a:pt x="7424855" y="780586"/>
                  <a:pt x="7638586" y="524107"/>
                </a:cubicBezTo>
                <a:cubicBezTo>
                  <a:pt x="7852317" y="267628"/>
                  <a:pt x="7450873" y="102219"/>
                  <a:pt x="7515922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12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FF9200"/>
            </a:gs>
            <a:gs pos="0">
              <a:srgbClr val="FFF200"/>
            </a:gs>
            <a:gs pos="41000">
              <a:srgbClr val="FF7A00"/>
            </a:gs>
            <a:gs pos="67000">
              <a:srgbClr val="FF0300"/>
            </a:gs>
            <a:gs pos="96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Seismic waves are measured by seismographs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717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have seismographs in an amazing number of places in the world.  They can sense even the smallest  tremor. </a:t>
            </a:r>
            <a:endParaRPr lang="en-US" sz="2400" dirty="0"/>
          </a:p>
        </p:txBody>
      </p:sp>
      <p:pic>
        <p:nvPicPr>
          <p:cNvPr id="4" name="Picture 2" descr="http://upload.wikimedia.org/wikipedia/commons/thumb/0/0f/Kinemetrics_seismograph.jpg/500px-Kinemetrics_seismo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6002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FF9200"/>
            </a:gs>
            <a:gs pos="0">
              <a:srgbClr val="FFF200"/>
            </a:gs>
            <a:gs pos="41000">
              <a:srgbClr val="FF7A00"/>
            </a:gs>
            <a:gs pos="67000">
              <a:srgbClr val="FF0300"/>
            </a:gs>
            <a:gs pos="96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Autofit/>
          </a:bodyPr>
          <a:lstStyle/>
          <a:p>
            <a:pPr algn="l">
              <a:lnSpc>
                <a:spcPts val="3600"/>
              </a:lnSpc>
            </a:pPr>
            <a:r>
              <a:rPr lang="en-US" sz="3600" dirty="0" smtClean="0">
                <a:latin typeface="Arial Black" pitchFamily="34" charset="0"/>
              </a:rPr>
              <a:t>Seismographs</a:t>
            </a:r>
            <a:br>
              <a:rPr lang="en-US" sz="3600" dirty="0" smtClean="0">
                <a:latin typeface="Arial Black" pitchFamily="34" charset="0"/>
              </a:rPr>
            </a:br>
            <a:r>
              <a:rPr lang="en-US" sz="3900" dirty="0" smtClean="0">
                <a:latin typeface="Arial Black" pitchFamily="34" charset="0"/>
              </a:rPr>
              <a:t>draw lines </a:t>
            </a:r>
            <a:br>
              <a:rPr lang="en-US" sz="3900" dirty="0" smtClean="0">
                <a:latin typeface="Arial Black" pitchFamily="34" charset="0"/>
              </a:rPr>
            </a:br>
            <a:r>
              <a:rPr lang="en-US" sz="3900" dirty="0" smtClean="0">
                <a:latin typeface="Arial Black" pitchFamily="34" charset="0"/>
              </a:rPr>
              <a:t>side to side </a:t>
            </a:r>
            <a:br>
              <a:rPr lang="en-US" sz="3900" dirty="0" smtClean="0">
                <a:latin typeface="Arial Black" pitchFamily="34" charset="0"/>
              </a:rPr>
            </a:br>
            <a:r>
              <a:rPr lang="en-US" sz="3900" dirty="0" smtClean="0">
                <a:latin typeface="Arial Black" pitchFamily="34" charset="0"/>
              </a:rPr>
              <a:t>to show a </a:t>
            </a:r>
            <a:br>
              <a:rPr lang="en-US" sz="3900" dirty="0" smtClean="0">
                <a:latin typeface="Arial Black" pitchFamily="34" charset="0"/>
              </a:rPr>
            </a:br>
            <a:r>
              <a:rPr lang="en-US" sz="3900" dirty="0" smtClean="0">
                <a:latin typeface="Arial Black" pitchFamily="34" charset="0"/>
              </a:rPr>
              <a:t>tremor</a:t>
            </a:r>
            <a:endParaRPr lang="en-US" sz="39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3581400" cy="345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paper that comes out of a seismograph is called a seismogram.</a:t>
            </a:r>
            <a:endParaRPr lang="en-US" sz="2400" dirty="0"/>
          </a:p>
        </p:txBody>
      </p:sp>
      <p:pic>
        <p:nvPicPr>
          <p:cNvPr id="4" name="Picture 2" descr="http://upload.wikimedia.org/wikipedia/commons/thumb/0/0f/Kinemetrics_seismograph.jpg/500px-Kinemetrics_seismograp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18611" r="55208" b="16112"/>
          <a:stretch/>
        </p:blipFill>
        <p:spPr bwMode="auto">
          <a:xfrm>
            <a:off x="4267200" y="228599"/>
            <a:ext cx="4394200" cy="645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674701">
            <a:off x="226187" y="4076319"/>
            <a:ext cx="4572000" cy="2819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latin typeface="Arial Black" pitchFamily="34" charset="0"/>
              </a:rPr>
              <a:t>Seismo</a:t>
            </a:r>
            <a:r>
              <a:rPr lang="en-US" sz="4000" u="sng" dirty="0" smtClean="0">
                <a:latin typeface="Arial Black" pitchFamily="34" charset="0"/>
              </a:rPr>
              <a:t>graph</a:t>
            </a:r>
            <a:endParaRPr lang="en-US" sz="4000" u="sng" dirty="0">
              <a:latin typeface="Arial Black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941783">
            <a:off x="2152111" y="699891"/>
            <a:ext cx="4572000" cy="2819400"/>
          </a:xfrm>
          <a:prstGeom prst="rightArrow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C0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latin typeface="Arial Black" pitchFamily="34" charset="0"/>
              </a:rPr>
              <a:t>Seismo</a:t>
            </a:r>
            <a:r>
              <a:rPr lang="en-US" sz="4000" u="sng" dirty="0" smtClean="0">
                <a:latin typeface="Arial Black" pitchFamily="34" charset="0"/>
              </a:rPr>
              <a:t>gram</a:t>
            </a:r>
            <a:endParaRPr lang="en-US" sz="4000" u="sng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3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524000"/>
            <a:ext cx="6781800" cy="480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A seismogram looks like this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File:Seismogr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790699"/>
            <a:ext cx="58959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9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 smtClean="0">
                <a:hlinkClick r:id="rId3"/>
              </a:rPr>
              <a:t>http://www.youtube.com/watch?v=jXnp4a1t6y8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130425"/>
            <a:ext cx="8610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smtClean="0">
                <a:latin typeface="Algerian" pitchFamily="82" charset="0"/>
              </a:rPr>
              <a:t>EARTHQUAKES!</a:t>
            </a:r>
            <a:endParaRPr lang="en-US" sz="8800" dirty="0">
              <a:latin typeface="Algerian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90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0838"/>
            <a:ext cx="8229600" cy="5973762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en-US" sz="11500" dirty="0" smtClean="0">
                <a:latin typeface="Arial Black" pitchFamily="34" charset="0"/>
              </a:rPr>
              <a:t>So what exactly is a seismic wave?</a:t>
            </a:r>
            <a:endParaRPr lang="en-US" sz="11500" dirty="0">
              <a:latin typeface="Arial Black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973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000"/>
              </a:lnSpc>
            </a:pPr>
            <a:r>
              <a:rPr lang="en-US" sz="11500" dirty="0" smtClean="0">
                <a:solidFill>
                  <a:srgbClr val="FFFF00"/>
                </a:solidFill>
                <a:latin typeface="Arial Black" pitchFamily="34" charset="0"/>
              </a:rPr>
              <a:t>So what exactly is a seismic wave?</a:t>
            </a:r>
            <a:endParaRPr lang="en-US" sz="115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610600" cy="4945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Arial Black" pitchFamily="34" charset="0"/>
              </a:rPr>
              <a:t>Seismic waves are energy that travels on waves like sound and light.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610600" cy="4945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FF00"/>
                </a:solidFill>
                <a:latin typeface="Arial Black" pitchFamily="34" charset="0"/>
              </a:rPr>
              <a:t>Seismic waves are energy that travels on waves like sound and light.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1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59834"/>
            <a:ext cx="5105400" cy="2525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600" dirty="0" smtClean="0">
                <a:latin typeface="Arial Black" pitchFamily="34" charset="0"/>
              </a:rPr>
              <a:t>Some Seismic Waves travel from side to side like this one.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9296400" cy="6696402"/>
          </a:xfrm>
          <a:custGeom>
            <a:avLst/>
            <a:gdLst>
              <a:gd name="connsiteX0" fmla="*/ 0 w 8331864"/>
              <a:gd name="connsiteY0" fmla="*/ 4761570 h 5062113"/>
              <a:gd name="connsiteX1" fmla="*/ 3267307 w 8331864"/>
              <a:gd name="connsiteY1" fmla="*/ 4783873 h 5062113"/>
              <a:gd name="connsiteX2" fmla="*/ 2732049 w 8331864"/>
              <a:gd name="connsiteY2" fmla="*/ 1817648 h 5062113"/>
              <a:gd name="connsiteX3" fmla="*/ 5597912 w 8331864"/>
              <a:gd name="connsiteY3" fmla="*/ 3456878 h 5062113"/>
              <a:gd name="connsiteX4" fmla="*/ 4594302 w 8331864"/>
              <a:gd name="connsiteY4" fmla="*/ 925551 h 5062113"/>
              <a:gd name="connsiteX5" fmla="*/ 7248293 w 8331864"/>
              <a:gd name="connsiteY5" fmla="*/ 2743200 h 5062113"/>
              <a:gd name="connsiteX6" fmla="*/ 6423102 w 8331864"/>
              <a:gd name="connsiteY6" fmla="*/ 501805 h 5062113"/>
              <a:gd name="connsiteX7" fmla="*/ 7805854 w 8331864"/>
              <a:gd name="connsiteY7" fmla="*/ 1605775 h 5062113"/>
              <a:gd name="connsiteX8" fmla="*/ 7538224 w 8331864"/>
              <a:gd name="connsiteY8" fmla="*/ 367990 h 5062113"/>
              <a:gd name="connsiteX9" fmla="*/ 8318810 w 8331864"/>
              <a:gd name="connsiteY9" fmla="*/ 780585 h 5062113"/>
              <a:gd name="connsiteX10" fmla="*/ 8073483 w 8331864"/>
              <a:gd name="connsiteY10" fmla="*/ 0 h 5062113"/>
              <a:gd name="connsiteX0" fmla="*/ 0 w 8331864"/>
              <a:gd name="connsiteY0" fmla="*/ 4761570 h 5399815"/>
              <a:gd name="connsiteX1" fmla="*/ 2821258 w 8331864"/>
              <a:gd name="connsiteY1" fmla="*/ 5229922 h 5399815"/>
              <a:gd name="connsiteX2" fmla="*/ 2732049 w 8331864"/>
              <a:gd name="connsiteY2" fmla="*/ 1817648 h 5399815"/>
              <a:gd name="connsiteX3" fmla="*/ 5597912 w 8331864"/>
              <a:gd name="connsiteY3" fmla="*/ 3456878 h 5399815"/>
              <a:gd name="connsiteX4" fmla="*/ 4594302 w 8331864"/>
              <a:gd name="connsiteY4" fmla="*/ 925551 h 5399815"/>
              <a:gd name="connsiteX5" fmla="*/ 7248293 w 8331864"/>
              <a:gd name="connsiteY5" fmla="*/ 2743200 h 5399815"/>
              <a:gd name="connsiteX6" fmla="*/ 6423102 w 8331864"/>
              <a:gd name="connsiteY6" fmla="*/ 501805 h 5399815"/>
              <a:gd name="connsiteX7" fmla="*/ 7805854 w 8331864"/>
              <a:gd name="connsiteY7" fmla="*/ 1605775 h 5399815"/>
              <a:gd name="connsiteX8" fmla="*/ 7538224 w 8331864"/>
              <a:gd name="connsiteY8" fmla="*/ 367990 h 5399815"/>
              <a:gd name="connsiteX9" fmla="*/ 8318810 w 8331864"/>
              <a:gd name="connsiteY9" fmla="*/ 780585 h 5399815"/>
              <a:gd name="connsiteX10" fmla="*/ 8073483 w 8331864"/>
              <a:gd name="connsiteY10" fmla="*/ 0 h 5399815"/>
              <a:gd name="connsiteX0" fmla="*/ 0 w 8331864"/>
              <a:gd name="connsiteY0" fmla="*/ 4761570 h 5458046"/>
              <a:gd name="connsiteX1" fmla="*/ 2821258 w 8331864"/>
              <a:gd name="connsiteY1" fmla="*/ 5229922 h 5458046"/>
              <a:gd name="connsiteX2" fmla="*/ 2732049 w 8331864"/>
              <a:gd name="connsiteY2" fmla="*/ 1817648 h 5458046"/>
              <a:gd name="connsiteX3" fmla="*/ 5597912 w 8331864"/>
              <a:gd name="connsiteY3" fmla="*/ 3456878 h 5458046"/>
              <a:gd name="connsiteX4" fmla="*/ 4594302 w 8331864"/>
              <a:gd name="connsiteY4" fmla="*/ 925551 h 5458046"/>
              <a:gd name="connsiteX5" fmla="*/ 7248293 w 8331864"/>
              <a:gd name="connsiteY5" fmla="*/ 2743200 h 5458046"/>
              <a:gd name="connsiteX6" fmla="*/ 6423102 w 8331864"/>
              <a:gd name="connsiteY6" fmla="*/ 501805 h 5458046"/>
              <a:gd name="connsiteX7" fmla="*/ 7805854 w 8331864"/>
              <a:gd name="connsiteY7" fmla="*/ 1605775 h 5458046"/>
              <a:gd name="connsiteX8" fmla="*/ 7538224 w 8331864"/>
              <a:gd name="connsiteY8" fmla="*/ 367990 h 5458046"/>
              <a:gd name="connsiteX9" fmla="*/ 8318810 w 8331864"/>
              <a:gd name="connsiteY9" fmla="*/ 780585 h 5458046"/>
              <a:gd name="connsiteX10" fmla="*/ 8073483 w 8331864"/>
              <a:gd name="connsiteY10" fmla="*/ 0 h 5458046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597912 w 8331864"/>
              <a:gd name="connsiteY3" fmla="*/ 3456878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517494"/>
              <a:gd name="connsiteX1" fmla="*/ 2821258 w 8331864"/>
              <a:gd name="connsiteY1" fmla="*/ 5229922 h 5517494"/>
              <a:gd name="connsiteX2" fmla="*/ 2341756 w 8331864"/>
              <a:gd name="connsiteY2" fmla="*/ 2018370 h 5517494"/>
              <a:gd name="connsiteX3" fmla="*/ 5386039 w 8331864"/>
              <a:gd name="connsiteY3" fmla="*/ 3512634 h 5517494"/>
              <a:gd name="connsiteX4" fmla="*/ 4594302 w 8331864"/>
              <a:gd name="connsiteY4" fmla="*/ 925551 h 5517494"/>
              <a:gd name="connsiteX5" fmla="*/ 6924908 w 8331864"/>
              <a:gd name="connsiteY5" fmla="*/ 2330605 h 5517494"/>
              <a:gd name="connsiteX6" fmla="*/ 6110868 w 8331864"/>
              <a:gd name="connsiteY6" fmla="*/ 356839 h 5517494"/>
              <a:gd name="connsiteX7" fmla="*/ 7805854 w 8331864"/>
              <a:gd name="connsiteY7" fmla="*/ 1605775 h 5517494"/>
              <a:gd name="connsiteX8" fmla="*/ 7538224 w 8331864"/>
              <a:gd name="connsiteY8" fmla="*/ 367990 h 5517494"/>
              <a:gd name="connsiteX9" fmla="*/ 8318810 w 8331864"/>
              <a:gd name="connsiteY9" fmla="*/ 780585 h 5517494"/>
              <a:gd name="connsiteX10" fmla="*/ 8073483 w 8331864"/>
              <a:gd name="connsiteY10" fmla="*/ 0 h 5517494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672182"/>
              <a:gd name="connsiteY0" fmla="*/ 4226311 h 5324802"/>
              <a:gd name="connsiteX1" fmla="*/ 2263697 w 7672182"/>
              <a:gd name="connsiteY1" fmla="*/ 5229922 h 5324802"/>
              <a:gd name="connsiteX2" fmla="*/ 1784195 w 7672182"/>
              <a:gd name="connsiteY2" fmla="*/ 2018370 h 5324802"/>
              <a:gd name="connsiteX3" fmla="*/ 4828478 w 7672182"/>
              <a:gd name="connsiteY3" fmla="*/ 3512634 h 5324802"/>
              <a:gd name="connsiteX4" fmla="*/ 4036741 w 7672182"/>
              <a:gd name="connsiteY4" fmla="*/ 925551 h 5324802"/>
              <a:gd name="connsiteX5" fmla="*/ 6367347 w 7672182"/>
              <a:gd name="connsiteY5" fmla="*/ 2330605 h 5324802"/>
              <a:gd name="connsiteX6" fmla="*/ 5553307 w 7672182"/>
              <a:gd name="connsiteY6" fmla="*/ 356839 h 5324802"/>
              <a:gd name="connsiteX7" fmla="*/ 7259444 w 7672182"/>
              <a:gd name="connsiteY7" fmla="*/ 1349297 h 5324802"/>
              <a:gd name="connsiteX8" fmla="*/ 6701882 w 7672182"/>
              <a:gd name="connsiteY8" fmla="*/ 133815 h 5324802"/>
              <a:gd name="connsiteX9" fmla="*/ 7638586 w 7672182"/>
              <a:gd name="connsiteY9" fmla="*/ 524107 h 5324802"/>
              <a:gd name="connsiteX10" fmla="*/ 7515922 w 7672182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1884" h="5324802">
                <a:moveTo>
                  <a:pt x="0" y="4226311"/>
                </a:moveTo>
                <a:cubicBezTo>
                  <a:pt x="837270" y="4817325"/>
                  <a:pt x="1966331" y="5597912"/>
                  <a:pt x="2263697" y="5229922"/>
                </a:cubicBezTo>
                <a:cubicBezTo>
                  <a:pt x="2561063" y="4861932"/>
                  <a:pt x="1077951" y="2561063"/>
                  <a:pt x="1784195" y="2018370"/>
                </a:cubicBezTo>
                <a:cubicBezTo>
                  <a:pt x="2490439" y="1475677"/>
                  <a:pt x="4363844" y="4029307"/>
                  <a:pt x="4828478" y="3512634"/>
                </a:cubicBezTo>
                <a:cubicBezTo>
                  <a:pt x="5293112" y="2995961"/>
                  <a:pt x="3557238" y="1234068"/>
                  <a:pt x="4036741" y="925551"/>
                </a:cubicBezTo>
                <a:cubicBezTo>
                  <a:pt x="4516244" y="617034"/>
                  <a:pt x="5947318" y="2681868"/>
                  <a:pt x="6367347" y="2330605"/>
                </a:cubicBezTo>
                <a:cubicBezTo>
                  <a:pt x="6787376" y="1979342"/>
                  <a:pt x="5192751" y="643053"/>
                  <a:pt x="5553307" y="356839"/>
                </a:cubicBezTo>
                <a:cubicBezTo>
                  <a:pt x="5913863" y="70625"/>
                  <a:pt x="6967654" y="1654097"/>
                  <a:pt x="7259444" y="1349297"/>
                </a:cubicBezTo>
                <a:cubicBezTo>
                  <a:pt x="7551234" y="1044497"/>
                  <a:pt x="6415667" y="394010"/>
                  <a:pt x="6701882" y="133815"/>
                </a:cubicBezTo>
                <a:cubicBezTo>
                  <a:pt x="6988097" y="-126380"/>
                  <a:pt x="7424855" y="780586"/>
                  <a:pt x="7638586" y="524107"/>
                </a:cubicBezTo>
                <a:cubicBezTo>
                  <a:pt x="7852317" y="267628"/>
                  <a:pt x="7450873" y="102219"/>
                  <a:pt x="7515922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81400" y="4648200"/>
            <a:ext cx="5105400" cy="1839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And some travel like a slinky on the floor</a:t>
            </a:r>
            <a:endParaRPr lang="en-US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7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59834"/>
            <a:ext cx="5105400" cy="2525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600" dirty="0" smtClean="0">
                <a:latin typeface="Arial Black" pitchFamily="34" charset="0"/>
              </a:rPr>
              <a:t>Side-to-side waves are called </a:t>
            </a:r>
            <a:r>
              <a:rPr lang="en-US" sz="3600" u="sng" dirty="0" smtClean="0">
                <a:latin typeface="Arial Black" pitchFamily="34" charset="0"/>
              </a:rPr>
              <a:t>S-Waves</a:t>
            </a:r>
            <a:r>
              <a:rPr lang="en-US" sz="3600" dirty="0" smtClean="0">
                <a:latin typeface="Arial Black" pitchFamily="34" charset="0"/>
              </a:rPr>
              <a:t> – and they come second!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9296400" cy="6696402"/>
          </a:xfrm>
          <a:custGeom>
            <a:avLst/>
            <a:gdLst>
              <a:gd name="connsiteX0" fmla="*/ 0 w 8331864"/>
              <a:gd name="connsiteY0" fmla="*/ 4761570 h 5062113"/>
              <a:gd name="connsiteX1" fmla="*/ 3267307 w 8331864"/>
              <a:gd name="connsiteY1" fmla="*/ 4783873 h 5062113"/>
              <a:gd name="connsiteX2" fmla="*/ 2732049 w 8331864"/>
              <a:gd name="connsiteY2" fmla="*/ 1817648 h 5062113"/>
              <a:gd name="connsiteX3" fmla="*/ 5597912 w 8331864"/>
              <a:gd name="connsiteY3" fmla="*/ 3456878 h 5062113"/>
              <a:gd name="connsiteX4" fmla="*/ 4594302 w 8331864"/>
              <a:gd name="connsiteY4" fmla="*/ 925551 h 5062113"/>
              <a:gd name="connsiteX5" fmla="*/ 7248293 w 8331864"/>
              <a:gd name="connsiteY5" fmla="*/ 2743200 h 5062113"/>
              <a:gd name="connsiteX6" fmla="*/ 6423102 w 8331864"/>
              <a:gd name="connsiteY6" fmla="*/ 501805 h 5062113"/>
              <a:gd name="connsiteX7" fmla="*/ 7805854 w 8331864"/>
              <a:gd name="connsiteY7" fmla="*/ 1605775 h 5062113"/>
              <a:gd name="connsiteX8" fmla="*/ 7538224 w 8331864"/>
              <a:gd name="connsiteY8" fmla="*/ 367990 h 5062113"/>
              <a:gd name="connsiteX9" fmla="*/ 8318810 w 8331864"/>
              <a:gd name="connsiteY9" fmla="*/ 780585 h 5062113"/>
              <a:gd name="connsiteX10" fmla="*/ 8073483 w 8331864"/>
              <a:gd name="connsiteY10" fmla="*/ 0 h 5062113"/>
              <a:gd name="connsiteX0" fmla="*/ 0 w 8331864"/>
              <a:gd name="connsiteY0" fmla="*/ 4761570 h 5399815"/>
              <a:gd name="connsiteX1" fmla="*/ 2821258 w 8331864"/>
              <a:gd name="connsiteY1" fmla="*/ 5229922 h 5399815"/>
              <a:gd name="connsiteX2" fmla="*/ 2732049 w 8331864"/>
              <a:gd name="connsiteY2" fmla="*/ 1817648 h 5399815"/>
              <a:gd name="connsiteX3" fmla="*/ 5597912 w 8331864"/>
              <a:gd name="connsiteY3" fmla="*/ 3456878 h 5399815"/>
              <a:gd name="connsiteX4" fmla="*/ 4594302 w 8331864"/>
              <a:gd name="connsiteY4" fmla="*/ 925551 h 5399815"/>
              <a:gd name="connsiteX5" fmla="*/ 7248293 w 8331864"/>
              <a:gd name="connsiteY5" fmla="*/ 2743200 h 5399815"/>
              <a:gd name="connsiteX6" fmla="*/ 6423102 w 8331864"/>
              <a:gd name="connsiteY6" fmla="*/ 501805 h 5399815"/>
              <a:gd name="connsiteX7" fmla="*/ 7805854 w 8331864"/>
              <a:gd name="connsiteY7" fmla="*/ 1605775 h 5399815"/>
              <a:gd name="connsiteX8" fmla="*/ 7538224 w 8331864"/>
              <a:gd name="connsiteY8" fmla="*/ 367990 h 5399815"/>
              <a:gd name="connsiteX9" fmla="*/ 8318810 w 8331864"/>
              <a:gd name="connsiteY9" fmla="*/ 780585 h 5399815"/>
              <a:gd name="connsiteX10" fmla="*/ 8073483 w 8331864"/>
              <a:gd name="connsiteY10" fmla="*/ 0 h 5399815"/>
              <a:gd name="connsiteX0" fmla="*/ 0 w 8331864"/>
              <a:gd name="connsiteY0" fmla="*/ 4761570 h 5458046"/>
              <a:gd name="connsiteX1" fmla="*/ 2821258 w 8331864"/>
              <a:gd name="connsiteY1" fmla="*/ 5229922 h 5458046"/>
              <a:gd name="connsiteX2" fmla="*/ 2732049 w 8331864"/>
              <a:gd name="connsiteY2" fmla="*/ 1817648 h 5458046"/>
              <a:gd name="connsiteX3" fmla="*/ 5597912 w 8331864"/>
              <a:gd name="connsiteY3" fmla="*/ 3456878 h 5458046"/>
              <a:gd name="connsiteX4" fmla="*/ 4594302 w 8331864"/>
              <a:gd name="connsiteY4" fmla="*/ 925551 h 5458046"/>
              <a:gd name="connsiteX5" fmla="*/ 7248293 w 8331864"/>
              <a:gd name="connsiteY5" fmla="*/ 2743200 h 5458046"/>
              <a:gd name="connsiteX6" fmla="*/ 6423102 w 8331864"/>
              <a:gd name="connsiteY6" fmla="*/ 501805 h 5458046"/>
              <a:gd name="connsiteX7" fmla="*/ 7805854 w 8331864"/>
              <a:gd name="connsiteY7" fmla="*/ 1605775 h 5458046"/>
              <a:gd name="connsiteX8" fmla="*/ 7538224 w 8331864"/>
              <a:gd name="connsiteY8" fmla="*/ 367990 h 5458046"/>
              <a:gd name="connsiteX9" fmla="*/ 8318810 w 8331864"/>
              <a:gd name="connsiteY9" fmla="*/ 780585 h 5458046"/>
              <a:gd name="connsiteX10" fmla="*/ 8073483 w 8331864"/>
              <a:gd name="connsiteY10" fmla="*/ 0 h 5458046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597912 w 8331864"/>
              <a:gd name="connsiteY3" fmla="*/ 3456878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517494"/>
              <a:gd name="connsiteX1" fmla="*/ 2821258 w 8331864"/>
              <a:gd name="connsiteY1" fmla="*/ 5229922 h 5517494"/>
              <a:gd name="connsiteX2" fmla="*/ 2341756 w 8331864"/>
              <a:gd name="connsiteY2" fmla="*/ 2018370 h 5517494"/>
              <a:gd name="connsiteX3" fmla="*/ 5386039 w 8331864"/>
              <a:gd name="connsiteY3" fmla="*/ 3512634 h 5517494"/>
              <a:gd name="connsiteX4" fmla="*/ 4594302 w 8331864"/>
              <a:gd name="connsiteY4" fmla="*/ 925551 h 5517494"/>
              <a:gd name="connsiteX5" fmla="*/ 6924908 w 8331864"/>
              <a:gd name="connsiteY5" fmla="*/ 2330605 h 5517494"/>
              <a:gd name="connsiteX6" fmla="*/ 6110868 w 8331864"/>
              <a:gd name="connsiteY6" fmla="*/ 356839 h 5517494"/>
              <a:gd name="connsiteX7" fmla="*/ 7805854 w 8331864"/>
              <a:gd name="connsiteY7" fmla="*/ 1605775 h 5517494"/>
              <a:gd name="connsiteX8" fmla="*/ 7538224 w 8331864"/>
              <a:gd name="connsiteY8" fmla="*/ 367990 h 5517494"/>
              <a:gd name="connsiteX9" fmla="*/ 8318810 w 8331864"/>
              <a:gd name="connsiteY9" fmla="*/ 780585 h 5517494"/>
              <a:gd name="connsiteX10" fmla="*/ 8073483 w 8331864"/>
              <a:gd name="connsiteY10" fmla="*/ 0 h 5517494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672182"/>
              <a:gd name="connsiteY0" fmla="*/ 4226311 h 5324802"/>
              <a:gd name="connsiteX1" fmla="*/ 2263697 w 7672182"/>
              <a:gd name="connsiteY1" fmla="*/ 5229922 h 5324802"/>
              <a:gd name="connsiteX2" fmla="*/ 1784195 w 7672182"/>
              <a:gd name="connsiteY2" fmla="*/ 2018370 h 5324802"/>
              <a:gd name="connsiteX3" fmla="*/ 4828478 w 7672182"/>
              <a:gd name="connsiteY3" fmla="*/ 3512634 h 5324802"/>
              <a:gd name="connsiteX4" fmla="*/ 4036741 w 7672182"/>
              <a:gd name="connsiteY4" fmla="*/ 925551 h 5324802"/>
              <a:gd name="connsiteX5" fmla="*/ 6367347 w 7672182"/>
              <a:gd name="connsiteY5" fmla="*/ 2330605 h 5324802"/>
              <a:gd name="connsiteX6" fmla="*/ 5553307 w 7672182"/>
              <a:gd name="connsiteY6" fmla="*/ 356839 h 5324802"/>
              <a:gd name="connsiteX7" fmla="*/ 7259444 w 7672182"/>
              <a:gd name="connsiteY7" fmla="*/ 1349297 h 5324802"/>
              <a:gd name="connsiteX8" fmla="*/ 6701882 w 7672182"/>
              <a:gd name="connsiteY8" fmla="*/ 133815 h 5324802"/>
              <a:gd name="connsiteX9" fmla="*/ 7638586 w 7672182"/>
              <a:gd name="connsiteY9" fmla="*/ 524107 h 5324802"/>
              <a:gd name="connsiteX10" fmla="*/ 7515922 w 7672182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1884" h="5324802">
                <a:moveTo>
                  <a:pt x="0" y="4226311"/>
                </a:moveTo>
                <a:cubicBezTo>
                  <a:pt x="837270" y="4817325"/>
                  <a:pt x="1966331" y="5597912"/>
                  <a:pt x="2263697" y="5229922"/>
                </a:cubicBezTo>
                <a:cubicBezTo>
                  <a:pt x="2561063" y="4861932"/>
                  <a:pt x="1077951" y="2561063"/>
                  <a:pt x="1784195" y="2018370"/>
                </a:cubicBezTo>
                <a:cubicBezTo>
                  <a:pt x="2490439" y="1475677"/>
                  <a:pt x="4363844" y="4029307"/>
                  <a:pt x="4828478" y="3512634"/>
                </a:cubicBezTo>
                <a:cubicBezTo>
                  <a:pt x="5293112" y="2995961"/>
                  <a:pt x="3557238" y="1234068"/>
                  <a:pt x="4036741" y="925551"/>
                </a:cubicBezTo>
                <a:cubicBezTo>
                  <a:pt x="4516244" y="617034"/>
                  <a:pt x="5947318" y="2681868"/>
                  <a:pt x="6367347" y="2330605"/>
                </a:cubicBezTo>
                <a:cubicBezTo>
                  <a:pt x="6787376" y="1979342"/>
                  <a:pt x="5192751" y="643053"/>
                  <a:pt x="5553307" y="356839"/>
                </a:cubicBezTo>
                <a:cubicBezTo>
                  <a:pt x="5913863" y="70625"/>
                  <a:pt x="6967654" y="1654097"/>
                  <a:pt x="7259444" y="1349297"/>
                </a:cubicBezTo>
                <a:cubicBezTo>
                  <a:pt x="7551234" y="1044497"/>
                  <a:pt x="6415667" y="394010"/>
                  <a:pt x="6701882" y="133815"/>
                </a:cubicBezTo>
                <a:cubicBezTo>
                  <a:pt x="6988097" y="-126380"/>
                  <a:pt x="7424855" y="780586"/>
                  <a:pt x="7638586" y="524107"/>
                </a:cubicBezTo>
                <a:cubicBezTo>
                  <a:pt x="7852317" y="267628"/>
                  <a:pt x="7450873" y="102219"/>
                  <a:pt x="7515922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81400" y="4648200"/>
            <a:ext cx="5105400" cy="1839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Slinky waves arrive first – they are called P-Waves</a:t>
            </a:r>
            <a:endParaRPr lang="en-US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39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8281" y="1676400"/>
            <a:ext cx="228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we locate the </a:t>
            </a:r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7187" r="7188" b="12695"/>
          <a:stretch/>
        </p:blipFill>
        <p:spPr bwMode="auto">
          <a:xfrm>
            <a:off x="228600" y="693708"/>
            <a:ext cx="8686800" cy="593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78713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 pitchFamily="34" charset="0"/>
              </a:rPr>
              <a:t>How do we figure out where an earthquake happened?</a:t>
            </a:r>
            <a:endParaRPr lang="en-U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402081" y="1969532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133600" y="14478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828800" y="25908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22912" y="3645932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154431" y="31242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49631" y="42672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573781" y="3998357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305300" y="347662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000500" y="461962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964681" y="3493532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7696200" y="29718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7391400" y="41148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6964681" y="258437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696200" y="20626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7391400" y="32056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7458075" y="266057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8189594" y="21388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884794" y="32818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3268981" y="4944428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000500" y="442269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848100" y="538611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641987" y="3685843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58168" y="41910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805818" y="3798332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882018" y="3922157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422912" y="23293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849631" y="2950607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641987" y="236925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7884794" y="192714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7696200" y="2277428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5301618" y="222456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5678806" y="20626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5440681" y="266057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6172200" y="21388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5678806" y="2277428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503049" y="222456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880237" y="20626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642112" y="266057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2373631" y="21388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1880237" y="2277428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1503049" y="181284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1880237" y="165092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1642112" y="2248853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2373631" y="172712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1880237" y="186571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720218" y="246268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2097406" y="230076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859281" y="289869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2590800" y="237696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2097406" y="2515553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1893574" y="270819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2270762" y="254627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2032637" y="3144203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-Point Star 59"/>
          <p:cNvSpPr/>
          <p:nvPr/>
        </p:nvSpPr>
        <p:spPr>
          <a:xfrm>
            <a:off x="2764156" y="262247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/>
          <p:cNvSpPr/>
          <p:nvPr/>
        </p:nvSpPr>
        <p:spPr>
          <a:xfrm>
            <a:off x="2270762" y="276106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2137412" y="292608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2514600" y="276415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5-Point Star 63"/>
          <p:cNvSpPr/>
          <p:nvPr/>
        </p:nvSpPr>
        <p:spPr>
          <a:xfrm>
            <a:off x="2276475" y="3362088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5-Point Star 64"/>
          <p:cNvSpPr/>
          <p:nvPr/>
        </p:nvSpPr>
        <p:spPr>
          <a:xfrm>
            <a:off x="3007994" y="284035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5-Point Star 65"/>
          <p:cNvSpPr/>
          <p:nvPr/>
        </p:nvSpPr>
        <p:spPr>
          <a:xfrm>
            <a:off x="2514600" y="297894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/>
          <p:cNvSpPr/>
          <p:nvPr/>
        </p:nvSpPr>
        <p:spPr>
          <a:xfrm>
            <a:off x="1371600" y="322897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5-Point Star 67"/>
          <p:cNvSpPr/>
          <p:nvPr/>
        </p:nvSpPr>
        <p:spPr>
          <a:xfrm>
            <a:off x="1748788" y="306705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5-Point Star 68"/>
          <p:cNvSpPr/>
          <p:nvPr/>
        </p:nvSpPr>
        <p:spPr>
          <a:xfrm>
            <a:off x="1510663" y="3664982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5-Point Star 69"/>
          <p:cNvSpPr/>
          <p:nvPr/>
        </p:nvSpPr>
        <p:spPr>
          <a:xfrm>
            <a:off x="2242182" y="314325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5-Point Star 70"/>
          <p:cNvSpPr/>
          <p:nvPr/>
        </p:nvSpPr>
        <p:spPr>
          <a:xfrm>
            <a:off x="1748788" y="32818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5-Point Star 71"/>
          <p:cNvSpPr/>
          <p:nvPr/>
        </p:nvSpPr>
        <p:spPr>
          <a:xfrm>
            <a:off x="1733555" y="349567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5-Point Star 72"/>
          <p:cNvSpPr/>
          <p:nvPr/>
        </p:nvSpPr>
        <p:spPr>
          <a:xfrm>
            <a:off x="2110743" y="333375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5-Point Star 73"/>
          <p:cNvSpPr/>
          <p:nvPr/>
        </p:nvSpPr>
        <p:spPr>
          <a:xfrm>
            <a:off x="1872618" y="3931682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5-Point Star 74"/>
          <p:cNvSpPr/>
          <p:nvPr/>
        </p:nvSpPr>
        <p:spPr>
          <a:xfrm>
            <a:off x="2604137" y="340995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5-Point Star 75"/>
          <p:cNvSpPr/>
          <p:nvPr/>
        </p:nvSpPr>
        <p:spPr>
          <a:xfrm>
            <a:off x="2110743" y="35485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5-Point Star 76"/>
          <p:cNvSpPr/>
          <p:nvPr/>
        </p:nvSpPr>
        <p:spPr>
          <a:xfrm>
            <a:off x="3053718" y="37338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5-Point Star 77"/>
          <p:cNvSpPr/>
          <p:nvPr/>
        </p:nvSpPr>
        <p:spPr>
          <a:xfrm>
            <a:off x="3430906" y="357187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5-Point Star 78"/>
          <p:cNvSpPr/>
          <p:nvPr/>
        </p:nvSpPr>
        <p:spPr>
          <a:xfrm>
            <a:off x="3192781" y="4169807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5-Point Star 79"/>
          <p:cNvSpPr/>
          <p:nvPr/>
        </p:nvSpPr>
        <p:spPr>
          <a:xfrm>
            <a:off x="3924300" y="364807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5-Point Star 80"/>
          <p:cNvSpPr/>
          <p:nvPr/>
        </p:nvSpPr>
        <p:spPr>
          <a:xfrm>
            <a:off x="3430906" y="378666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5-Point Star 81"/>
          <p:cNvSpPr/>
          <p:nvPr/>
        </p:nvSpPr>
        <p:spPr>
          <a:xfrm>
            <a:off x="4600575" y="188347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5-Point Star 82"/>
          <p:cNvSpPr/>
          <p:nvPr/>
        </p:nvSpPr>
        <p:spPr>
          <a:xfrm>
            <a:off x="4977763" y="172155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5-Point Star 83"/>
          <p:cNvSpPr/>
          <p:nvPr/>
        </p:nvSpPr>
        <p:spPr>
          <a:xfrm>
            <a:off x="4739638" y="2319482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5-Point Star 84"/>
          <p:cNvSpPr/>
          <p:nvPr/>
        </p:nvSpPr>
        <p:spPr>
          <a:xfrm>
            <a:off x="5471157" y="179775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5-Point Star 85"/>
          <p:cNvSpPr/>
          <p:nvPr/>
        </p:nvSpPr>
        <p:spPr>
          <a:xfrm>
            <a:off x="4977763" y="19363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5-Point Star 86"/>
          <p:cNvSpPr/>
          <p:nvPr/>
        </p:nvSpPr>
        <p:spPr>
          <a:xfrm>
            <a:off x="6248400" y="459628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5-Point Star 87"/>
          <p:cNvSpPr/>
          <p:nvPr/>
        </p:nvSpPr>
        <p:spPr>
          <a:xfrm>
            <a:off x="6625588" y="443436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5-Point Star 88"/>
          <p:cNvSpPr/>
          <p:nvPr/>
        </p:nvSpPr>
        <p:spPr>
          <a:xfrm>
            <a:off x="6387463" y="503229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5-Point Star 89"/>
          <p:cNvSpPr/>
          <p:nvPr/>
        </p:nvSpPr>
        <p:spPr>
          <a:xfrm>
            <a:off x="7118982" y="451056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5-Point Star 90"/>
          <p:cNvSpPr/>
          <p:nvPr/>
        </p:nvSpPr>
        <p:spPr>
          <a:xfrm>
            <a:off x="6625588" y="4649153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5-Point Star 92"/>
          <p:cNvSpPr/>
          <p:nvPr/>
        </p:nvSpPr>
        <p:spPr>
          <a:xfrm>
            <a:off x="4994907" y="3845957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5-Point Star 93"/>
          <p:cNvSpPr/>
          <p:nvPr/>
        </p:nvSpPr>
        <p:spPr>
          <a:xfrm>
            <a:off x="5421626" y="446722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5-Point Star 94"/>
          <p:cNvSpPr/>
          <p:nvPr/>
        </p:nvSpPr>
        <p:spPr>
          <a:xfrm>
            <a:off x="4747257" y="500062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5-Point Star 95"/>
          <p:cNvSpPr/>
          <p:nvPr/>
        </p:nvSpPr>
        <p:spPr>
          <a:xfrm>
            <a:off x="4015738" y="420576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5-Point Star 96"/>
          <p:cNvSpPr/>
          <p:nvPr/>
        </p:nvSpPr>
        <p:spPr>
          <a:xfrm>
            <a:off x="4442457" y="4827032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5-Point Star 97"/>
          <p:cNvSpPr/>
          <p:nvPr/>
        </p:nvSpPr>
        <p:spPr>
          <a:xfrm>
            <a:off x="4234813" y="424567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5-Point Star 98"/>
          <p:cNvSpPr/>
          <p:nvPr/>
        </p:nvSpPr>
        <p:spPr>
          <a:xfrm>
            <a:off x="5095875" y="410098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5-Point Star 99"/>
          <p:cNvSpPr/>
          <p:nvPr/>
        </p:nvSpPr>
        <p:spPr>
          <a:xfrm>
            <a:off x="5473063" y="393906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5-Point Star 100"/>
          <p:cNvSpPr/>
          <p:nvPr/>
        </p:nvSpPr>
        <p:spPr>
          <a:xfrm>
            <a:off x="5234938" y="453699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/>
          <p:cNvSpPr/>
          <p:nvPr/>
        </p:nvSpPr>
        <p:spPr>
          <a:xfrm>
            <a:off x="5473063" y="4153853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/>
          <p:cNvSpPr/>
          <p:nvPr/>
        </p:nvSpPr>
        <p:spPr>
          <a:xfrm>
            <a:off x="5095875" y="368927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5-Point Star 103"/>
          <p:cNvSpPr/>
          <p:nvPr/>
        </p:nvSpPr>
        <p:spPr>
          <a:xfrm>
            <a:off x="5473063" y="3527346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/>
          <p:cNvSpPr/>
          <p:nvPr/>
        </p:nvSpPr>
        <p:spPr>
          <a:xfrm>
            <a:off x="5234938" y="4125278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/>
          <p:cNvSpPr/>
          <p:nvPr/>
        </p:nvSpPr>
        <p:spPr>
          <a:xfrm>
            <a:off x="5473063" y="374213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/>
          <p:cNvSpPr/>
          <p:nvPr/>
        </p:nvSpPr>
        <p:spPr>
          <a:xfrm>
            <a:off x="5313044" y="433911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5-Point Star 107"/>
          <p:cNvSpPr/>
          <p:nvPr/>
        </p:nvSpPr>
        <p:spPr>
          <a:xfrm>
            <a:off x="5452107" y="477512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5486400" y="4584621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5-Point Star 109"/>
          <p:cNvSpPr/>
          <p:nvPr/>
        </p:nvSpPr>
        <p:spPr>
          <a:xfrm>
            <a:off x="4964426" y="51054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5-Point Star 110"/>
          <p:cNvSpPr/>
          <p:nvPr/>
        </p:nvSpPr>
        <p:spPr>
          <a:xfrm>
            <a:off x="5341614" y="494347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5-Point Star 111"/>
          <p:cNvSpPr/>
          <p:nvPr/>
        </p:nvSpPr>
        <p:spPr>
          <a:xfrm>
            <a:off x="6477000" y="3716893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5-Point Star 112"/>
          <p:cNvSpPr/>
          <p:nvPr/>
        </p:nvSpPr>
        <p:spPr>
          <a:xfrm>
            <a:off x="6970394" y="3793093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/>
          <p:cNvSpPr/>
          <p:nvPr/>
        </p:nvSpPr>
        <p:spPr>
          <a:xfrm>
            <a:off x="6665594" y="35814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5-Point Star 114"/>
          <p:cNvSpPr/>
          <p:nvPr/>
        </p:nvSpPr>
        <p:spPr>
          <a:xfrm>
            <a:off x="6477000" y="3931682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400" y="4800600"/>
            <a:ext cx="3428999" cy="1323439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have seismographs in </a:t>
            </a:r>
            <a:br>
              <a:rPr lang="en-US" sz="2000" dirty="0" smtClean="0"/>
            </a:br>
            <a:r>
              <a:rPr lang="en-US" sz="2000" dirty="0" smtClean="0"/>
              <a:t>cities all over the country. </a:t>
            </a:r>
          </a:p>
          <a:p>
            <a:pPr algn="ctr"/>
            <a:r>
              <a:rPr lang="en-US" sz="2000" dirty="0" smtClean="0"/>
              <a:t>A seismograph can tell how </a:t>
            </a:r>
            <a:br>
              <a:rPr lang="en-US" sz="2000" dirty="0" smtClean="0"/>
            </a:br>
            <a:r>
              <a:rPr lang="en-US" sz="2000" dirty="0" smtClean="0"/>
              <a:t>far away an Earthquake occurs.</a:t>
            </a:r>
            <a:endParaRPr lang="en-US" sz="2000" dirty="0"/>
          </a:p>
        </p:txBody>
      </p:sp>
      <p:sp>
        <p:nvSpPr>
          <p:cNvPr id="116" name="5-Point Star 115"/>
          <p:cNvSpPr/>
          <p:nvPr/>
        </p:nvSpPr>
        <p:spPr>
          <a:xfrm>
            <a:off x="2895600" y="38100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5-Point Star 116"/>
          <p:cNvSpPr/>
          <p:nvPr/>
        </p:nvSpPr>
        <p:spPr>
          <a:xfrm>
            <a:off x="3891918" y="2557939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5-Point Star 117"/>
          <p:cNvSpPr/>
          <p:nvPr/>
        </p:nvSpPr>
        <p:spPr>
          <a:xfrm>
            <a:off x="3190875" y="221685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5-Point Star 118"/>
          <p:cNvSpPr/>
          <p:nvPr/>
        </p:nvSpPr>
        <p:spPr>
          <a:xfrm>
            <a:off x="3568063" y="2054925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5-Point Star 119"/>
          <p:cNvSpPr/>
          <p:nvPr/>
        </p:nvSpPr>
        <p:spPr>
          <a:xfrm>
            <a:off x="3329938" y="2652857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5-Point Star 120"/>
          <p:cNvSpPr/>
          <p:nvPr/>
        </p:nvSpPr>
        <p:spPr>
          <a:xfrm>
            <a:off x="3568063" y="2269714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16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8281" y="1676400"/>
            <a:ext cx="228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we locate the </a:t>
            </a:r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7187" r="7188" b="12695"/>
          <a:stretch/>
        </p:blipFill>
        <p:spPr bwMode="auto">
          <a:xfrm>
            <a:off x="228600" y="693708"/>
            <a:ext cx="8686800" cy="593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78713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 pitchFamily="34" charset="0"/>
              </a:rPr>
              <a:t>How do we figure out where an earthquake happened?</a:t>
            </a:r>
            <a:endParaRPr lang="en-U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4724400"/>
            <a:ext cx="3733800" cy="170816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If a seismograph in New Jersey detects an earthquake they can tell how far away it is.</a:t>
            </a:r>
            <a:br>
              <a:rPr lang="en-US" dirty="0" smtClean="0"/>
            </a:br>
            <a:endParaRPr lang="en-US" dirty="0"/>
          </a:p>
          <a:p>
            <a:pPr algn="ctr">
              <a:lnSpc>
                <a:spcPts val="1800"/>
              </a:lnSpc>
            </a:pPr>
            <a:r>
              <a:rPr lang="en-US" dirty="0" smtClean="0"/>
              <a:t>If this one measured a quake at 600 miles away – we would draw a circle with a diameter of 600 miles.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76163" y="2286000"/>
            <a:ext cx="1886837" cy="1676400"/>
            <a:chOff x="6876163" y="2286000"/>
            <a:chExt cx="1886837" cy="1676400"/>
          </a:xfrm>
        </p:grpSpPr>
        <p:sp>
          <p:nvSpPr>
            <p:cNvPr id="3" name="Oval 2"/>
            <p:cNvSpPr/>
            <p:nvPr/>
          </p:nvSpPr>
          <p:spPr>
            <a:xfrm>
              <a:off x="6934200" y="2286000"/>
              <a:ext cx="1828800" cy="1676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876163" y="2885638"/>
              <a:ext cx="896399" cy="390962"/>
              <a:chOff x="6876163" y="2885638"/>
              <a:chExt cx="896399" cy="390962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6934200" y="3124200"/>
                <a:ext cx="838200" cy="1524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 rot="21076257">
                <a:off x="6876163" y="2885638"/>
                <a:ext cx="8963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6</a:t>
                </a:r>
                <a:r>
                  <a:rPr lang="en-US" sz="1400" b="1" dirty="0" smtClean="0"/>
                  <a:t>00 miles</a:t>
                </a:r>
                <a:endParaRPr lang="en-US" sz="1400" b="1" dirty="0"/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1981200" y="1676400"/>
            <a:ext cx="3124200" cy="40668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 what do we know now?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Since we know that the </a:t>
            </a:r>
            <a:br>
              <a:rPr lang="en-US" dirty="0" smtClean="0"/>
            </a:br>
            <a:r>
              <a:rPr lang="en-US" dirty="0" smtClean="0"/>
              <a:t>quake occurred 600 miles </a:t>
            </a:r>
            <a:br>
              <a:rPr lang="en-US" dirty="0" smtClean="0"/>
            </a:br>
            <a:r>
              <a:rPr lang="en-US" dirty="0" smtClean="0"/>
              <a:t>from NJ – we know that </a:t>
            </a:r>
            <a:br>
              <a:rPr lang="en-US" dirty="0" smtClean="0"/>
            </a:br>
            <a:r>
              <a:rPr lang="en-US" dirty="0" smtClean="0"/>
              <a:t>the epicenter MUST be somewhere on the line.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57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1319" y="-6675120"/>
            <a:ext cx="8229600" cy="65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Then we have to find out what two other seismograph’s say.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1319" y="-6675120"/>
            <a:ext cx="8229600" cy="65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8281" y="1676400"/>
            <a:ext cx="228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we locate the </a:t>
            </a:r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7187" r="7188" b="12695"/>
          <a:stretch/>
        </p:blipFill>
        <p:spPr bwMode="auto">
          <a:xfrm>
            <a:off x="228600" y="693708"/>
            <a:ext cx="8686800" cy="593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78713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 pitchFamily="34" charset="0"/>
              </a:rPr>
              <a:t>How do we figure out where an earthquake happened?</a:t>
            </a:r>
            <a:endParaRPr lang="en-U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4724400"/>
            <a:ext cx="3733800" cy="1018869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If the seismographs in North Carolina say the quake was 200 miles away we would draw another  circle with a 200 mile diameter.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76163" y="2286000"/>
            <a:ext cx="1886837" cy="1676400"/>
            <a:chOff x="6876163" y="2286000"/>
            <a:chExt cx="1886837" cy="1676400"/>
          </a:xfrm>
        </p:grpSpPr>
        <p:sp>
          <p:nvSpPr>
            <p:cNvPr id="3" name="Oval 2"/>
            <p:cNvSpPr/>
            <p:nvPr/>
          </p:nvSpPr>
          <p:spPr>
            <a:xfrm>
              <a:off x="6934200" y="2286000"/>
              <a:ext cx="1828800" cy="1676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876163" y="2885638"/>
              <a:ext cx="896399" cy="390962"/>
              <a:chOff x="6876163" y="2885638"/>
              <a:chExt cx="896399" cy="390962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6934200" y="3124200"/>
                <a:ext cx="838200" cy="15240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 rot="21076257">
                <a:off x="6876163" y="2885638"/>
                <a:ext cx="8963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6</a:t>
                </a:r>
                <a:r>
                  <a:rPr lang="en-US" sz="1400" b="1" dirty="0" smtClean="0"/>
                  <a:t>00 miles</a:t>
                </a:r>
                <a:endParaRPr lang="en-US" sz="1400" b="1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524100" y="3581400"/>
            <a:ext cx="1205047" cy="895350"/>
            <a:chOff x="7131926" y="2676525"/>
            <a:chExt cx="1205047" cy="895350"/>
          </a:xfrm>
        </p:grpSpPr>
        <p:sp>
          <p:nvSpPr>
            <p:cNvPr id="13" name="Oval 12"/>
            <p:cNvSpPr/>
            <p:nvPr/>
          </p:nvSpPr>
          <p:spPr>
            <a:xfrm>
              <a:off x="7360227" y="2676525"/>
              <a:ext cx="976746" cy="8953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131926" y="2885638"/>
              <a:ext cx="896399" cy="374015"/>
              <a:chOff x="7131926" y="2885638"/>
              <a:chExt cx="896399" cy="37401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7360227" y="3124201"/>
                <a:ext cx="486599" cy="135452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rot="20661409">
                <a:off x="7131926" y="2885638"/>
                <a:ext cx="8963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200 miles</a:t>
                </a:r>
                <a:endParaRPr lang="en-US" sz="1400" b="1" dirty="0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1981200" y="1676400"/>
            <a:ext cx="3124200" cy="40668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 what do we know now?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We know that the epicenter of the quake has to be on both the 600 mile circle AND the 200 mile circle.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That means the quake happened on one of two points. </a:t>
            </a:r>
          </a:p>
        </p:txBody>
      </p:sp>
      <p:sp>
        <p:nvSpPr>
          <p:cNvPr id="19" name="Up Arrow 18"/>
          <p:cNvSpPr/>
          <p:nvPr/>
        </p:nvSpPr>
        <p:spPr>
          <a:xfrm rot="10800000">
            <a:off x="7538647" y="2013466"/>
            <a:ext cx="381000" cy="1948934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0800000">
            <a:off x="6859774" y="1632466"/>
            <a:ext cx="381000" cy="1948934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990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1319" y="-6675120"/>
            <a:ext cx="8229600" cy="65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 let’s ask one more machine – then we will know exactly where it was.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0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1319" y="-6675120"/>
            <a:ext cx="8229600" cy="65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8281" y="1676400"/>
            <a:ext cx="228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we locate the </a:t>
            </a:r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7187" r="7188" b="12695"/>
          <a:stretch/>
        </p:blipFill>
        <p:spPr bwMode="auto">
          <a:xfrm>
            <a:off x="228600" y="693708"/>
            <a:ext cx="8686800" cy="593569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78713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 pitchFamily="34" charset="0"/>
              </a:rPr>
              <a:t>How do we figure out where an earthquake happened?</a:t>
            </a:r>
            <a:endParaRPr lang="en-U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4724400"/>
            <a:ext cx="3733800" cy="1018869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If the seismographs in Indiana say </a:t>
            </a:r>
            <a:br>
              <a:rPr lang="en-US" dirty="0" smtClean="0"/>
            </a:br>
            <a:r>
              <a:rPr lang="en-US" dirty="0" smtClean="0"/>
              <a:t>the quake was 400 miles away we would draw another  circle with </a:t>
            </a:r>
            <a:br>
              <a:rPr lang="en-US" dirty="0" smtClean="0"/>
            </a:br>
            <a:r>
              <a:rPr lang="en-US" dirty="0" smtClean="0"/>
              <a:t>a 400 mile diameter.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76163" y="2286000"/>
            <a:ext cx="1886837" cy="1676400"/>
            <a:chOff x="6876163" y="2286000"/>
            <a:chExt cx="1886837" cy="1676400"/>
          </a:xfrm>
        </p:grpSpPr>
        <p:sp>
          <p:nvSpPr>
            <p:cNvPr id="3" name="Oval 2"/>
            <p:cNvSpPr/>
            <p:nvPr/>
          </p:nvSpPr>
          <p:spPr>
            <a:xfrm>
              <a:off x="6934200" y="2286000"/>
              <a:ext cx="1828800" cy="1676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876163" y="2885638"/>
              <a:ext cx="896399" cy="390962"/>
              <a:chOff x="6876163" y="2885638"/>
              <a:chExt cx="896399" cy="390962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6934200" y="3124200"/>
                <a:ext cx="838200" cy="1524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 rot="21076257">
                <a:off x="6876163" y="2885638"/>
                <a:ext cx="89639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6</a:t>
                </a:r>
                <a:r>
                  <a:rPr lang="en-US" sz="1400" b="1" dirty="0" smtClean="0"/>
                  <a:t>00 miles</a:t>
                </a:r>
                <a:endParaRPr lang="en-US" sz="1400" b="1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524100" y="3581400"/>
            <a:ext cx="1205047" cy="895350"/>
            <a:chOff x="7131926" y="2676525"/>
            <a:chExt cx="1205047" cy="895350"/>
          </a:xfrm>
        </p:grpSpPr>
        <p:sp>
          <p:nvSpPr>
            <p:cNvPr id="13" name="Oval 12"/>
            <p:cNvSpPr/>
            <p:nvPr/>
          </p:nvSpPr>
          <p:spPr>
            <a:xfrm>
              <a:off x="7360227" y="2676525"/>
              <a:ext cx="976746" cy="89535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131926" y="2885638"/>
              <a:ext cx="896399" cy="374015"/>
              <a:chOff x="7131926" y="2885638"/>
              <a:chExt cx="896399" cy="37401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7360227" y="3124201"/>
                <a:ext cx="486599" cy="135452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rot="20661409">
                <a:off x="7131926" y="2885638"/>
                <a:ext cx="89639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200 miles</a:t>
                </a:r>
                <a:endParaRPr lang="en-US" sz="1400" b="1" dirty="0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1981200" y="1676400"/>
            <a:ext cx="3124200" cy="40668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 what do we know now?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We know that the epicenter of the quake has to be on the 600 mile circle AND the 200 mile circle  AND on the 400 mile circle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That means the quake happened  right here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601701" y="2718852"/>
            <a:ext cx="1523039" cy="1371600"/>
            <a:chOff x="6724463" y="2286000"/>
            <a:chExt cx="2038537" cy="1676400"/>
          </a:xfrm>
        </p:grpSpPr>
        <p:sp>
          <p:nvSpPr>
            <p:cNvPr id="21" name="Oval 20"/>
            <p:cNvSpPr/>
            <p:nvPr/>
          </p:nvSpPr>
          <p:spPr>
            <a:xfrm>
              <a:off x="6934200" y="2286000"/>
              <a:ext cx="1828800" cy="16764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724463" y="2851441"/>
              <a:ext cx="1199800" cy="425159"/>
              <a:chOff x="6724463" y="2851441"/>
              <a:chExt cx="1199800" cy="425159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6934200" y="3124200"/>
                <a:ext cx="838200" cy="15240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 rot="21076257">
                <a:off x="6724463" y="2851441"/>
                <a:ext cx="1199800" cy="3761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400 miles</a:t>
                </a:r>
                <a:endParaRPr lang="en-US" sz="1400" b="1" dirty="0"/>
              </a:p>
            </p:txBody>
          </p:sp>
        </p:grpSp>
      </p:grpSp>
      <p:sp>
        <p:nvSpPr>
          <p:cNvPr id="22" name="Up Arrow 21"/>
          <p:cNvSpPr/>
          <p:nvPr/>
        </p:nvSpPr>
        <p:spPr>
          <a:xfrm rot="10800000">
            <a:off x="6722504" y="1804179"/>
            <a:ext cx="804472" cy="18288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04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90 percent of all Earthquakes happen along the ring of Fire </a:t>
            </a:r>
            <a:endParaRPr lang="en-US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rystalinks.com/ro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"/>
          <a:stretch/>
        </p:blipFill>
        <p:spPr bwMode="auto">
          <a:xfrm>
            <a:off x="381000" y="1600200"/>
            <a:ext cx="8442843" cy="47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34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000"/>
          <a:stretch/>
        </p:blipFill>
        <p:spPr>
          <a:xfrm>
            <a:off x="228600" y="693708"/>
            <a:ext cx="8686800" cy="5934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162" y="-948154"/>
            <a:ext cx="228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we locate the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78713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 pitchFamily="34" charset="0"/>
              </a:rPr>
              <a:t>Where did this quake happen?</a:t>
            </a:r>
            <a:endParaRPr lang="en-U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4796" y="1371600"/>
            <a:ext cx="3428999" cy="5016758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seismograph in Salt Lake City sensed an Earthquake</a:t>
            </a:r>
            <a:br>
              <a:rPr lang="en-US" sz="2000" dirty="0" smtClean="0"/>
            </a:br>
            <a:r>
              <a:rPr lang="en-US" sz="2000" dirty="0" smtClean="0"/>
              <a:t>750 miles away.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This is a circle with a </a:t>
            </a:r>
            <a:br>
              <a:rPr lang="en-US" sz="2000" dirty="0" smtClean="0"/>
            </a:br>
            <a:r>
              <a:rPr lang="en-US" sz="2000" dirty="0" smtClean="0"/>
              <a:t>diameter of 750 miles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9" name="5-Point Star 8"/>
          <p:cNvSpPr/>
          <p:nvPr/>
        </p:nvSpPr>
        <p:spPr>
          <a:xfrm>
            <a:off x="937259" y="1828800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2073" y="1752600"/>
            <a:ext cx="1355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Salem Oregon</a:t>
            </a:r>
            <a:endParaRPr lang="en-US" sz="1600" dirty="0"/>
          </a:p>
        </p:txBody>
      </p:sp>
      <p:sp>
        <p:nvSpPr>
          <p:cNvPr id="8" name="5-Point Star 7"/>
          <p:cNvSpPr/>
          <p:nvPr/>
        </p:nvSpPr>
        <p:spPr>
          <a:xfrm>
            <a:off x="914400" y="4021723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600200" y="2286000"/>
            <a:ext cx="3109690" cy="1252954"/>
            <a:chOff x="1600200" y="2286000"/>
            <a:chExt cx="3109690" cy="1252954"/>
          </a:xfrm>
        </p:grpSpPr>
        <p:sp>
          <p:nvSpPr>
            <p:cNvPr id="15" name="5-Point Star 14"/>
            <p:cNvSpPr/>
            <p:nvPr/>
          </p:nvSpPr>
          <p:spPr>
            <a:xfrm>
              <a:off x="1600200" y="2362200"/>
              <a:ext cx="152400" cy="152400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52600" y="2286000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Boise Idaho</a:t>
              </a:r>
              <a:endParaRPr lang="en-US" sz="16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048000" y="3200400"/>
              <a:ext cx="1661890" cy="338554"/>
              <a:chOff x="3048000" y="3200400"/>
              <a:chExt cx="1661890" cy="338554"/>
            </a:xfrm>
          </p:grpSpPr>
          <p:sp>
            <p:nvSpPr>
              <p:cNvPr id="14" name="5-Point Star 13"/>
              <p:cNvSpPr/>
              <p:nvPr/>
            </p:nvSpPr>
            <p:spPr>
              <a:xfrm>
                <a:off x="3048000" y="3276600"/>
                <a:ext cx="152400" cy="152400"/>
              </a:xfrm>
              <a:prstGeom prst="star5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124200" y="3200400"/>
                <a:ext cx="15856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Denver Colorado</a:t>
                </a:r>
                <a:endParaRPr lang="en-US" sz="1600" dirty="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031123" y="3881735"/>
            <a:ext cx="1159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Los Angeles</a:t>
            </a:r>
            <a:br>
              <a:rPr lang="en-US" sz="1600" dirty="0" smtClean="0"/>
            </a:br>
            <a:r>
              <a:rPr lang="en-US" sz="1600" dirty="0" smtClean="0"/>
              <a:t>California</a:t>
            </a:r>
            <a:endParaRPr lang="en-US" sz="1600" dirty="0"/>
          </a:p>
        </p:txBody>
      </p:sp>
      <p:sp>
        <p:nvSpPr>
          <p:cNvPr id="13" name="5-Point Star 12"/>
          <p:cNvSpPr/>
          <p:nvPr/>
        </p:nvSpPr>
        <p:spPr>
          <a:xfrm>
            <a:off x="457200" y="3124200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8156" y="3003546"/>
            <a:ext cx="1305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San Francisco</a:t>
            </a:r>
            <a:br>
              <a:rPr lang="en-US" sz="1600" dirty="0" smtClean="0"/>
            </a:br>
            <a:r>
              <a:rPr lang="en-US" sz="1600" dirty="0" smtClean="0"/>
              <a:t>California</a:t>
            </a:r>
            <a:endParaRPr lang="en-US" sz="1600" dirty="0"/>
          </a:p>
        </p:txBody>
      </p:sp>
      <p:sp>
        <p:nvSpPr>
          <p:cNvPr id="3" name="5-Point Star 2"/>
          <p:cNvSpPr/>
          <p:nvPr/>
        </p:nvSpPr>
        <p:spPr>
          <a:xfrm>
            <a:off x="1981200" y="2971800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84335" y="2895600"/>
            <a:ext cx="172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Salt Lake City Utah</a:t>
            </a:r>
            <a:endParaRPr lang="en-US" sz="16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285296" y="3281330"/>
            <a:ext cx="3048001" cy="2971800"/>
            <a:chOff x="533400" y="1562100"/>
            <a:chExt cx="3048001" cy="2971800"/>
          </a:xfrm>
        </p:grpSpPr>
        <p:sp>
          <p:nvSpPr>
            <p:cNvPr id="33" name="Oval 32"/>
            <p:cNvSpPr/>
            <p:nvPr/>
          </p:nvSpPr>
          <p:spPr>
            <a:xfrm>
              <a:off x="533400" y="1562100"/>
              <a:ext cx="3048001" cy="29718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19300" y="3023785"/>
              <a:ext cx="76200" cy="821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653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185 L -0.51962 -0.25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8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000"/>
          <a:stretch/>
        </p:blipFill>
        <p:spPr>
          <a:xfrm>
            <a:off x="228600" y="693708"/>
            <a:ext cx="8686800" cy="5934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162" y="-948154"/>
            <a:ext cx="228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we locate the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78713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 pitchFamily="34" charset="0"/>
              </a:rPr>
              <a:t>Where did this quake happen?</a:t>
            </a:r>
            <a:endParaRPr lang="en-U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4440274"/>
            <a:ext cx="3428999" cy="193899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seismograph in Los Angeles sensed an Earthquake</a:t>
            </a:r>
            <a:br>
              <a:rPr lang="en-US" sz="2000" dirty="0"/>
            </a:br>
            <a:r>
              <a:rPr lang="en-US" sz="2000" dirty="0"/>
              <a:t>350 miles away.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This is a circle with a </a:t>
            </a:r>
            <a:br>
              <a:rPr lang="en-US" sz="2000" dirty="0" smtClean="0"/>
            </a:br>
            <a:r>
              <a:rPr lang="en-US" sz="2000" dirty="0" smtClean="0"/>
              <a:t>diameter of 350 miles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937259" y="1828800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2073" y="1752600"/>
            <a:ext cx="1355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Salem Oregon</a:t>
            </a:r>
            <a:endParaRPr lang="en-US" sz="1600" dirty="0"/>
          </a:p>
        </p:txBody>
      </p:sp>
      <p:sp>
        <p:nvSpPr>
          <p:cNvPr id="8" name="5-Point Star 7"/>
          <p:cNvSpPr/>
          <p:nvPr/>
        </p:nvSpPr>
        <p:spPr>
          <a:xfrm>
            <a:off x="914400" y="4021723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600200" y="2286000"/>
            <a:ext cx="3109690" cy="1252954"/>
            <a:chOff x="1600200" y="2286000"/>
            <a:chExt cx="3109690" cy="1252954"/>
          </a:xfrm>
        </p:grpSpPr>
        <p:sp>
          <p:nvSpPr>
            <p:cNvPr id="15" name="5-Point Star 14"/>
            <p:cNvSpPr/>
            <p:nvPr/>
          </p:nvSpPr>
          <p:spPr>
            <a:xfrm>
              <a:off x="1600200" y="2362200"/>
              <a:ext cx="152400" cy="152400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52600" y="2286000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Boise Idaho</a:t>
              </a:r>
              <a:endParaRPr lang="en-US" sz="16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048000" y="3200400"/>
              <a:ext cx="1661890" cy="338554"/>
              <a:chOff x="3048000" y="3200400"/>
              <a:chExt cx="1661890" cy="338554"/>
            </a:xfrm>
          </p:grpSpPr>
          <p:sp>
            <p:nvSpPr>
              <p:cNvPr id="14" name="5-Point Star 13"/>
              <p:cNvSpPr/>
              <p:nvPr/>
            </p:nvSpPr>
            <p:spPr>
              <a:xfrm>
                <a:off x="3048000" y="3276600"/>
                <a:ext cx="152400" cy="152400"/>
              </a:xfrm>
              <a:prstGeom prst="star5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124200" y="3200400"/>
                <a:ext cx="15856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Denver Colorado</a:t>
                </a:r>
                <a:endParaRPr lang="en-US" sz="1600" dirty="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031123" y="3881735"/>
            <a:ext cx="1159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Los Angeles</a:t>
            </a:r>
            <a:br>
              <a:rPr lang="en-US" sz="1600" dirty="0" smtClean="0"/>
            </a:br>
            <a:r>
              <a:rPr lang="en-US" sz="1600" dirty="0" smtClean="0"/>
              <a:t>California</a:t>
            </a:r>
            <a:endParaRPr lang="en-US" sz="1600" dirty="0"/>
          </a:p>
        </p:txBody>
      </p:sp>
      <p:sp>
        <p:nvSpPr>
          <p:cNvPr id="13" name="5-Point Star 12"/>
          <p:cNvSpPr/>
          <p:nvPr/>
        </p:nvSpPr>
        <p:spPr>
          <a:xfrm>
            <a:off x="457200" y="3124200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8156" y="3003546"/>
            <a:ext cx="1305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San Francisco</a:t>
            </a:r>
            <a:br>
              <a:rPr lang="en-US" sz="1600" dirty="0" smtClean="0"/>
            </a:br>
            <a:r>
              <a:rPr lang="en-US" sz="1600" dirty="0" smtClean="0"/>
              <a:t>California</a:t>
            </a:r>
            <a:endParaRPr lang="en-US" sz="1600" dirty="0"/>
          </a:p>
        </p:txBody>
      </p:sp>
      <p:sp>
        <p:nvSpPr>
          <p:cNvPr id="3" name="5-Point Star 2"/>
          <p:cNvSpPr/>
          <p:nvPr/>
        </p:nvSpPr>
        <p:spPr>
          <a:xfrm>
            <a:off x="1981200" y="2971800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84335" y="2895600"/>
            <a:ext cx="172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Salt Lake City Utah</a:t>
            </a:r>
            <a:endParaRPr lang="en-US" sz="16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33399" y="1556976"/>
            <a:ext cx="3048001" cy="2971800"/>
            <a:chOff x="533400" y="1562100"/>
            <a:chExt cx="3048001" cy="2971800"/>
          </a:xfrm>
        </p:grpSpPr>
        <p:sp>
          <p:nvSpPr>
            <p:cNvPr id="33" name="Oval 32"/>
            <p:cNvSpPr/>
            <p:nvPr/>
          </p:nvSpPr>
          <p:spPr>
            <a:xfrm>
              <a:off x="533400" y="1562100"/>
              <a:ext cx="3048001" cy="29718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19300" y="3023785"/>
              <a:ext cx="76200" cy="821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76200" y="3003546"/>
            <a:ext cx="2133600" cy="2194560"/>
            <a:chOff x="1200150" y="3124200"/>
            <a:chExt cx="2133600" cy="2194560"/>
          </a:xfrm>
        </p:grpSpPr>
        <p:sp>
          <p:nvSpPr>
            <p:cNvPr id="26" name="Oval 25"/>
            <p:cNvSpPr/>
            <p:nvPr/>
          </p:nvSpPr>
          <p:spPr>
            <a:xfrm>
              <a:off x="1200150" y="3124200"/>
              <a:ext cx="2133600" cy="219456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228850" y="4180389"/>
              <a:ext cx="76200" cy="821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69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000"/>
          <a:stretch/>
        </p:blipFill>
        <p:spPr>
          <a:xfrm>
            <a:off x="228600" y="693708"/>
            <a:ext cx="8686800" cy="5934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162" y="-948154"/>
            <a:ext cx="228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we locate the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78713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 pitchFamily="34" charset="0"/>
              </a:rPr>
              <a:t>Where did this quake happen?</a:t>
            </a:r>
            <a:endParaRPr lang="en-U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4440274"/>
            <a:ext cx="3428999" cy="1015663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Finally the seismograph in Salem Oregon sensed and earthquake 600 miles away.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937259" y="1828800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2073" y="1752600"/>
            <a:ext cx="1355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Salem Oregon</a:t>
            </a:r>
            <a:endParaRPr lang="en-US" sz="1600" dirty="0"/>
          </a:p>
        </p:txBody>
      </p:sp>
      <p:sp>
        <p:nvSpPr>
          <p:cNvPr id="8" name="5-Point Star 7"/>
          <p:cNvSpPr/>
          <p:nvPr/>
        </p:nvSpPr>
        <p:spPr>
          <a:xfrm>
            <a:off x="914400" y="4021723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600200" y="2286000"/>
            <a:ext cx="3109690" cy="1252954"/>
            <a:chOff x="1600200" y="2286000"/>
            <a:chExt cx="3109690" cy="1252954"/>
          </a:xfrm>
        </p:grpSpPr>
        <p:sp>
          <p:nvSpPr>
            <p:cNvPr id="15" name="5-Point Star 14"/>
            <p:cNvSpPr/>
            <p:nvPr/>
          </p:nvSpPr>
          <p:spPr>
            <a:xfrm>
              <a:off x="1600200" y="2362200"/>
              <a:ext cx="152400" cy="152400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52600" y="2286000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Boise Idaho</a:t>
              </a:r>
              <a:endParaRPr lang="en-US" sz="16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048000" y="3200400"/>
              <a:ext cx="1661890" cy="338554"/>
              <a:chOff x="3048000" y="3200400"/>
              <a:chExt cx="1661890" cy="338554"/>
            </a:xfrm>
          </p:grpSpPr>
          <p:sp>
            <p:nvSpPr>
              <p:cNvPr id="14" name="5-Point Star 13"/>
              <p:cNvSpPr/>
              <p:nvPr/>
            </p:nvSpPr>
            <p:spPr>
              <a:xfrm>
                <a:off x="3048000" y="3276600"/>
                <a:ext cx="152400" cy="152400"/>
              </a:xfrm>
              <a:prstGeom prst="star5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124200" y="3200400"/>
                <a:ext cx="15856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Denver Colorado</a:t>
                </a:r>
                <a:endParaRPr lang="en-US" sz="1600" dirty="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031123" y="3881735"/>
            <a:ext cx="1159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Los Angeles</a:t>
            </a:r>
            <a:br>
              <a:rPr lang="en-US" sz="1600" dirty="0" smtClean="0"/>
            </a:br>
            <a:r>
              <a:rPr lang="en-US" sz="1600" dirty="0" smtClean="0"/>
              <a:t>California</a:t>
            </a:r>
            <a:endParaRPr lang="en-US" sz="1600" dirty="0"/>
          </a:p>
        </p:txBody>
      </p:sp>
      <p:sp>
        <p:nvSpPr>
          <p:cNvPr id="13" name="5-Point Star 12"/>
          <p:cNvSpPr/>
          <p:nvPr/>
        </p:nvSpPr>
        <p:spPr>
          <a:xfrm>
            <a:off x="457200" y="3124200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8156" y="3003546"/>
            <a:ext cx="1305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San Francisco</a:t>
            </a:r>
            <a:br>
              <a:rPr lang="en-US" sz="1600" dirty="0" smtClean="0"/>
            </a:br>
            <a:r>
              <a:rPr lang="en-US" sz="1600" dirty="0" smtClean="0"/>
              <a:t>California</a:t>
            </a:r>
            <a:endParaRPr lang="en-US" sz="1600" dirty="0"/>
          </a:p>
        </p:txBody>
      </p:sp>
      <p:sp>
        <p:nvSpPr>
          <p:cNvPr id="3" name="5-Point Star 2"/>
          <p:cNvSpPr/>
          <p:nvPr/>
        </p:nvSpPr>
        <p:spPr>
          <a:xfrm>
            <a:off x="1981200" y="2971800"/>
            <a:ext cx="152400" cy="152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84335" y="2895600"/>
            <a:ext cx="172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Salt Lake City Utah</a:t>
            </a:r>
            <a:endParaRPr lang="en-US" sz="16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33399" y="1556976"/>
            <a:ext cx="3048001" cy="2971800"/>
            <a:chOff x="533400" y="1562100"/>
            <a:chExt cx="3048001" cy="2971800"/>
          </a:xfrm>
        </p:grpSpPr>
        <p:sp>
          <p:nvSpPr>
            <p:cNvPr id="33" name="Oval 32"/>
            <p:cNvSpPr/>
            <p:nvPr/>
          </p:nvSpPr>
          <p:spPr>
            <a:xfrm>
              <a:off x="533400" y="1562100"/>
              <a:ext cx="3048001" cy="29718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19300" y="3023785"/>
              <a:ext cx="76200" cy="821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76200" y="3003546"/>
            <a:ext cx="2133600" cy="2194560"/>
            <a:chOff x="1200150" y="3124200"/>
            <a:chExt cx="2133600" cy="2194560"/>
          </a:xfrm>
        </p:grpSpPr>
        <p:sp>
          <p:nvSpPr>
            <p:cNvPr id="26" name="Oval 25"/>
            <p:cNvSpPr/>
            <p:nvPr/>
          </p:nvSpPr>
          <p:spPr>
            <a:xfrm>
              <a:off x="1200150" y="3124200"/>
              <a:ext cx="2133600" cy="219456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228850" y="4180389"/>
              <a:ext cx="76200" cy="821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397628" y="541468"/>
            <a:ext cx="2819401" cy="2743200"/>
            <a:chOff x="3581401" y="1211863"/>
            <a:chExt cx="2819401" cy="2743200"/>
          </a:xfrm>
        </p:grpSpPr>
        <p:sp>
          <p:nvSpPr>
            <p:cNvPr id="29" name="Oval 28"/>
            <p:cNvSpPr/>
            <p:nvPr/>
          </p:nvSpPr>
          <p:spPr>
            <a:xfrm>
              <a:off x="3581401" y="1211863"/>
              <a:ext cx="2819401" cy="27432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953001" y="2542372"/>
              <a:ext cx="76200" cy="821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010597" y="4347940"/>
            <a:ext cx="4475605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So where was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the Earthquake?</a:t>
            </a:r>
            <a:endParaRPr lang="en-US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315049" y="796967"/>
            <a:ext cx="505437" cy="23622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6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FF9200"/>
            </a:gs>
            <a:gs pos="0">
              <a:srgbClr val="FFF200"/>
            </a:gs>
            <a:gs pos="41000">
              <a:srgbClr val="FF7A00"/>
            </a:gs>
            <a:gs pos="67000">
              <a:srgbClr val="FF0300"/>
            </a:gs>
            <a:gs pos="96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How do Seismographs work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717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hlinkClick r:id="rId2"/>
            </a:endParaRP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www.youtube.com/watch?v=c6XB5QLoPt0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4" name="Picture 2" descr="http://upload.wikimedia.org/wikipedia/commons/thumb/0/0f/Kinemetrics_seismograph.jpg/500px-Kinemetrics_seismogra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6002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4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 rot="1028871">
            <a:off x="-1751543" y="-1521569"/>
            <a:ext cx="9296400" cy="6696402"/>
          </a:xfrm>
          <a:custGeom>
            <a:avLst/>
            <a:gdLst>
              <a:gd name="connsiteX0" fmla="*/ 0 w 8331864"/>
              <a:gd name="connsiteY0" fmla="*/ 4761570 h 5062113"/>
              <a:gd name="connsiteX1" fmla="*/ 3267307 w 8331864"/>
              <a:gd name="connsiteY1" fmla="*/ 4783873 h 5062113"/>
              <a:gd name="connsiteX2" fmla="*/ 2732049 w 8331864"/>
              <a:gd name="connsiteY2" fmla="*/ 1817648 h 5062113"/>
              <a:gd name="connsiteX3" fmla="*/ 5597912 w 8331864"/>
              <a:gd name="connsiteY3" fmla="*/ 3456878 h 5062113"/>
              <a:gd name="connsiteX4" fmla="*/ 4594302 w 8331864"/>
              <a:gd name="connsiteY4" fmla="*/ 925551 h 5062113"/>
              <a:gd name="connsiteX5" fmla="*/ 7248293 w 8331864"/>
              <a:gd name="connsiteY5" fmla="*/ 2743200 h 5062113"/>
              <a:gd name="connsiteX6" fmla="*/ 6423102 w 8331864"/>
              <a:gd name="connsiteY6" fmla="*/ 501805 h 5062113"/>
              <a:gd name="connsiteX7" fmla="*/ 7805854 w 8331864"/>
              <a:gd name="connsiteY7" fmla="*/ 1605775 h 5062113"/>
              <a:gd name="connsiteX8" fmla="*/ 7538224 w 8331864"/>
              <a:gd name="connsiteY8" fmla="*/ 367990 h 5062113"/>
              <a:gd name="connsiteX9" fmla="*/ 8318810 w 8331864"/>
              <a:gd name="connsiteY9" fmla="*/ 780585 h 5062113"/>
              <a:gd name="connsiteX10" fmla="*/ 8073483 w 8331864"/>
              <a:gd name="connsiteY10" fmla="*/ 0 h 5062113"/>
              <a:gd name="connsiteX0" fmla="*/ 0 w 8331864"/>
              <a:gd name="connsiteY0" fmla="*/ 4761570 h 5399815"/>
              <a:gd name="connsiteX1" fmla="*/ 2821258 w 8331864"/>
              <a:gd name="connsiteY1" fmla="*/ 5229922 h 5399815"/>
              <a:gd name="connsiteX2" fmla="*/ 2732049 w 8331864"/>
              <a:gd name="connsiteY2" fmla="*/ 1817648 h 5399815"/>
              <a:gd name="connsiteX3" fmla="*/ 5597912 w 8331864"/>
              <a:gd name="connsiteY3" fmla="*/ 3456878 h 5399815"/>
              <a:gd name="connsiteX4" fmla="*/ 4594302 w 8331864"/>
              <a:gd name="connsiteY4" fmla="*/ 925551 h 5399815"/>
              <a:gd name="connsiteX5" fmla="*/ 7248293 w 8331864"/>
              <a:gd name="connsiteY5" fmla="*/ 2743200 h 5399815"/>
              <a:gd name="connsiteX6" fmla="*/ 6423102 w 8331864"/>
              <a:gd name="connsiteY6" fmla="*/ 501805 h 5399815"/>
              <a:gd name="connsiteX7" fmla="*/ 7805854 w 8331864"/>
              <a:gd name="connsiteY7" fmla="*/ 1605775 h 5399815"/>
              <a:gd name="connsiteX8" fmla="*/ 7538224 w 8331864"/>
              <a:gd name="connsiteY8" fmla="*/ 367990 h 5399815"/>
              <a:gd name="connsiteX9" fmla="*/ 8318810 w 8331864"/>
              <a:gd name="connsiteY9" fmla="*/ 780585 h 5399815"/>
              <a:gd name="connsiteX10" fmla="*/ 8073483 w 8331864"/>
              <a:gd name="connsiteY10" fmla="*/ 0 h 5399815"/>
              <a:gd name="connsiteX0" fmla="*/ 0 w 8331864"/>
              <a:gd name="connsiteY0" fmla="*/ 4761570 h 5458046"/>
              <a:gd name="connsiteX1" fmla="*/ 2821258 w 8331864"/>
              <a:gd name="connsiteY1" fmla="*/ 5229922 h 5458046"/>
              <a:gd name="connsiteX2" fmla="*/ 2732049 w 8331864"/>
              <a:gd name="connsiteY2" fmla="*/ 1817648 h 5458046"/>
              <a:gd name="connsiteX3" fmla="*/ 5597912 w 8331864"/>
              <a:gd name="connsiteY3" fmla="*/ 3456878 h 5458046"/>
              <a:gd name="connsiteX4" fmla="*/ 4594302 w 8331864"/>
              <a:gd name="connsiteY4" fmla="*/ 925551 h 5458046"/>
              <a:gd name="connsiteX5" fmla="*/ 7248293 w 8331864"/>
              <a:gd name="connsiteY5" fmla="*/ 2743200 h 5458046"/>
              <a:gd name="connsiteX6" fmla="*/ 6423102 w 8331864"/>
              <a:gd name="connsiteY6" fmla="*/ 501805 h 5458046"/>
              <a:gd name="connsiteX7" fmla="*/ 7805854 w 8331864"/>
              <a:gd name="connsiteY7" fmla="*/ 1605775 h 5458046"/>
              <a:gd name="connsiteX8" fmla="*/ 7538224 w 8331864"/>
              <a:gd name="connsiteY8" fmla="*/ 367990 h 5458046"/>
              <a:gd name="connsiteX9" fmla="*/ 8318810 w 8331864"/>
              <a:gd name="connsiteY9" fmla="*/ 780585 h 5458046"/>
              <a:gd name="connsiteX10" fmla="*/ 8073483 w 8331864"/>
              <a:gd name="connsiteY10" fmla="*/ 0 h 5458046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597912 w 8331864"/>
              <a:gd name="connsiteY3" fmla="*/ 3456878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517494"/>
              <a:gd name="connsiteX1" fmla="*/ 2821258 w 8331864"/>
              <a:gd name="connsiteY1" fmla="*/ 5229922 h 5517494"/>
              <a:gd name="connsiteX2" fmla="*/ 2341756 w 8331864"/>
              <a:gd name="connsiteY2" fmla="*/ 2018370 h 5517494"/>
              <a:gd name="connsiteX3" fmla="*/ 5386039 w 8331864"/>
              <a:gd name="connsiteY3" fmla="*/ 3512634 h 5517494"/>
              <a:gd name="connsiteX4" fmla="*/ 4594302 w 8331864"/>
              <a:gd name="connsiteY4" fmla="*/ 925551 h 5517494"/>
              <a:gd name="connsiteX5" fmla="*/ 6924908 w 8331864"/>
              <a:gd name="connsiteY5" fmla="*/ 2330605 h 5517494"/>
              <a:gd name="connsiteX6" fmla="*/ 6110868 w 8331864"/>
              <a:gd name="connsiteY6" fmla="*/ 356839 h 5517494"/>
              <a:gd name="connsiteX7" fmla="*/ 7805854 w 8331864"/>
              <a:gd name="connsiteY7" fmla="*/ 1605775 h 5517494"/>
              <a:gd name="connsiteX8" fmla="*/ 7538224 w 8331864"/>
              <a:gd name="connsiteY8" fmla="*/ 367990 h 5517494"/>
              <a:gd name="connsiteX9" fmla="*/ 8318810 w 8331864"/>
              <a:gd name="connsiteY9" fmla="*/ 780585 h 5517494"/>
              <a:gd name="connsiteX10" fmla="*/ 8073483 w 8331864"/>
              <a:gd name="connsiteY10" fmla="*/ 0 h 5517494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672182"/>
              <a:gd name="connsiteY0" fmla="*/ 4226311 h 5324802"/>
              <a:gd name="connsiteX1" fmla="*/ 2263697 w 7672182"/>
              <a:gd name="connsiteY1" fmla="*/ 5229922 h 5324802"/>
              <a:gd name="connsiteX2" fmla="*/ 1784195 w 7672182"/>
              <a:gd name="connsiteY2" fmla="*/ 2018370 h 5324802"/>
              <a:gd name="connsiteX3" fmla="*/ 4828478 w 7672182"/>
              <a:gd name="connsiteY3" fmla="*/ 3512634 h 5324802"/>
              <a:gd name="connsiteX4" fmla="*/ 4036741 w 7672182"/>
              <a:gd name="connsiteY4" fmla="*/ 925551 h 5324802"/>
              <a:gd name="connsiteX5" fmla="*/ 6367347 w 7672182"/>
              <a:gd name="connsiteY5" fmla="*/ 2330605 h 5324802"/>
              <a:gd name="connsiteX6" fmla="*/ 5553307 w 7672182"/>
              <a:gd name="connsiteY6" fmla="*/ 356839 h 5324802"/>
              <a:gd name="connsiteX7" fmla="*/ 7259444 w 7672182"/>
              <a:gd name="connsiteY7" fmla="*/ 1349297 h 5324802"/>
              <a:gd name="connsiteX8" fmla="*/ 6701882 w 7672182"/>
              <a:gd name="connsiteY8" fmla="*/ 133815 h 5324802"/>
              <a:gd name="connsiteX9" fmla="*/ 7638586 w 7672182"/>
              <a:gd name="connsiteY9" fmla="*/ 524107 h 5324802"/>
              <a:gd name="connsiteX10" fmla="*/ 7515922 w 7672182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1884" h="5324802">
                <a:moveTo>
                  <a:pt x="0" y="4226311"/>
                </a:moveTo>
                <a:cubicBezTo>
                  <a:pt x="837270" y="4817325"/>
                  <a:pt x="1966331" y="5597912"/>
                  <a:pt x="2263697" y="5229922"/>
                </a:cubicBezTo>
                <a:cubicBezTo>
                  <a:pt x="2561063" y="4861932"/>
                  <a:pt x="1077951" y="2561063"/>
                  <a:pt x="1784195" y="2018370"/>
                </a:cubicBezTo>
                <a:cubicBezTo>
                  <a:pt x="2490439" y="1475677"/>
                  <a:pt x="4363844" y="4029307"/>
                  <a:pt x="4828478" y="3512634"/>
                </a:cubicBezTo>
                <a:cubicBezTo>
                  <a:pt x="5293112" y="2995961"/>
                  <a:pt x="3557238" y="1234068"/>
                  <a:pt x="4036741" y="925551"/>
                </a:cubicBezTo>
                <a:cubicBezTo>
                  <a:pt x="4516244" y="617034"/>
                  <a:pt x="5947318" y="2681868"/>
                  <a:pt x="6367347" y="2330605"/>
                </a:cubicBezTo>
                <a:cubicBezTo>
                  <a:pt x="6787376" y="1979342"/>
                  <a:pt x="5192751" y="643053"/>
                  <a:pt x="5553307" y="356839"/>
                </a:cubicBezTo>
                <a:cubicBezTo>
                  <a:pt x="5913863" y="70625"/>
                  <a:pt x="6967654" y="1654097"/>
                  <a:pt x="7259444" y="1349297"/>
                </a:cubicBezTo>
                <a:cubicBezTo>
                  <a:pt x="7551234" y="1044497"/>
                  <a:pt x="6415667" y="394010"/>
                  <a:pt x="6701882" y="133815"/>
                </a:cubicBezTo>
                <a:cubicBezTo>
                  <a:pt x="6988097" y="-126380"/>
                  <a:pt x="7424855" y="780586"/>
                  <a:pt x="7638586" y="524107"/>
                </a:cubicBezTo>
                <a:cubicBezTo>
                  <a:pt x="7852317" y="267628"/>
                  <a:pt x="7450873" y="102219"/>
                  <a:pt x="7515922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9296400" cy="6696402"/>
          </a:xfrm>
          <a:custGeom>
            <a:avLst/>
            <a:gdLst>
              <a:gd name="connsiteX0" fmla="*/ 0 w 8331864"/>
              <a:gd name="connsiteY0" fmla="*/ 4761570 h 5062113"/>
              <a:gd name="connsiteX1" fmla="*/ 3267307 w 8331864"/>
              <a:gd name="connsiteY1" fmla="*/ 4783873 h 5062113"/>
              <a:gd name="connsiteX2" fmla="*/ 2732049 w 8331864"/>
              <a:gd name="connsiteY2" fmla="*/ 1817648 h 5062113"/>
              <a:gd name="connsiteX3" fmla="*/ 5597912 w 8331864"/>
              <a:gd name="connsiteY3" fmla="*/ 3456878 h 5062113"/>
              <a:gd name="connsiteX4" fmla="*/ 4594302 w 8331864"/>
              <a:gd name="connsiteY4" fmla="*/ 925551 h 5062113"/>
              <a:gd name="connsiteX5" fmla="*/ 7248293 w 8331864"/>
              <a:gd name="connsiteY5" fmla="*/ 2743200 h 5062113"/>
              <a:gd name="connsiteX6" fmla="*/ 6423102 w 8331864"/>
              <a:gd name="connsiteY6" fmla="*/ 501805 h 5062113"/>
              <a:gd name="connsiteX7" fmla="*/ 7805854 w 8331864"/>
              <a:gd name="connsiteY7" fmla="*/ 1605775 h 5062113"/>
              <a:gd name="connsiteX8" fmla="*/ 7538224 w 8331864"/>
              <a:gd name="connsiteY8" fmla="*/ 367990 h 5062113"/>
              <a:gd name="connsiteX9" fmla="*/ 8318810 w 8331864"/>
              <a:gd name="connsiteY9" fmla="*/ 780585 h 5062113"/>
              <a:gd name="connsiteX10" fmla="*/ 8073483 w 8331864"/>
              <a:gd name="connsiteY10" fmla="*/ 0 h 5062113"/>
              <a:gd name="connsiteX0" fmla="*/ 0 w 8331864"/>
              <a:gd name="connsiteY0" fmla="*/ 4761570 h 5399815"/>
              <a:gd name="connsiteX1" fmla="*/ 2821258 w 8331864"/>
              <a:gd name="connsiteY1" fmla="*/ 5229922 h 5399815"/>
              <a:gd name="connsiteX2" fmla="*/ 2732049 w 8331864"/>
              <a:gd name="connsiteY2" fmla="*/ 1817648 h 5399815"/>
              <a:gd name="connsiteX3" fmla="*/ 5597912 w 8331864"/>
              <a:gd name="connsiteY3" fmla="*/ 3456878 h 5399815"/>
              <a:gd name="connsiteX4" fmla="*/ 4594302 w 8331864"/>
              <a:gd name="connsiteY4" fmla="*/ 925551 h 5399815"/>
              <a:gd name="connsiteX5" fmla="*/ 7248293 w 8331864"/>
              <a:gd name="connsiteY5" fmla="*/ 2743200 h 5399815"/>
              <a:gd name="connsiteX6" fmla="*/ 6423102 w 8331864"/>
              <a:gd name="connsiteY6" fmla="*/ 501805 h 5399815"/>
              <a:gd name="connsiteX7" fmla="*/ 7805854 w 8331864"/>
              <a:gd name="connsiteY7" fmla="*/ 1605775 h 5399815"/>
              <a:gd name="connsiteX8" fmla="*/ 7538224 w 8331864"/>
              <a:gd name="connsiteY8" fmla="*/ 367990 h 5399815"/>
              <a:gd name="connsiteX9" fmla="*/ 8318810 w 8331864"/>
              <a:gd name="connsiteY9" fmla="*/ 780585 h 5399815"/>
              <a:gd name="connsiteX10" fmla="*/ 8073483 w 8331864"/>
              <a:gd name="connsiteY10" fmla="*/ 0 h 5399815"/>
              <a:gd name="connsiteX0" fmla="*/ 0 w 8331864"/>
              <a:gd name="connsiteY0" fmla="*/ 4761570 h 5458046"/>
              <a:gd name="connsiteX1" fmla="*/ 2821258 w 8331864"/>
              <a:gd name="connsiteY1" fmla="*/ 5229922 h 5458046"/>
              <a:gd name="connsiteX2" fmla="*/ 2732049 w 8331864"/>
              <a:gd name="connsiteY2" fmla="*/ 1817648 h 5458046"/>
              <a:gd name="connsiteX3" fmla="*/ 5597912 w 8331864"/>
              <a:gd name="connsiteY3" fmla="*/ 3456878 h 5458046"/>
              <a:gd name="connsiteX4" fmla="*/ 4594302 w 8331864"/>
              <a:gd name="connsiteY4" fmla="*/ 925551 h 5458046"/>
              <a:gd name="connsiteX5" fmla="*/ 7248293 w 8331864"/>
              <a:gd name="connsiteY5" fmla="*/ 2743200 h 5458046"/>
              <a:gd name="connsiteX6" fmla="*/ 6423102 w 8331864"/>
              <a:gd name="connsiteY6" fmla="*/ 501805 h 5458046"/>
              <a:gd name="connsiteX7" fmla="*/ 7805854 w 8331864"/>
              <a:gd name="connsiteY7" fmla="*/ 1605775 h 5458046"/>
              <a:gd name="connsiteX8" fmla="*/ 7538224 w 8331864"/>
              <a:gd name="connsiteY8" fmla="*/ 367990 h 5458046"/>
              <a:gd name="connsiteX9" fmla="*/ 8318810 w 8331864"/>
              <a:gd name="connsiteY9" fmla="*/ 780585 h 5458046"/>
              <a:gd name="connsiteX10" fmla="*/ 8073483 w 8331864"/>
              <a:gd name="connsiteY10" fmla="*/ 0 h 5458046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597912 w 8331864"/>
              <a:gd name="connsiteY3" fmla="*/ 3456878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517494"/>
              <a:gd name="connsiteX1" fmla="*/ 2821258 w 8331864"/>
              <a:gd name="connsiteY1" fmla="*/ 5229922 h 5517494"/>
              <a:gd name="connsiteX2" fmla="*/ 2341756 w 8331864"/>
              <a:gd name="connsiteY2" fmla="*/ 2018370 h 5517494"/>
              <a:gd name="connsiteX3" fmla="*/ 5386039 w 8331864"/>
              <a:gd name="connsiteY3" fmla="*/ 3512634 h 5517494"/>
              <a:gd name="connsiteX4" fmla="*/ 4594302 w 8331864"/>
              <a:gd name="connsiteY4" fmla="*/ 925551 h 5517494"/>
              <a:gd name="connsiteX5" fmla="*/ 6924908 w 8331864"/>
              <a:gd name="connsiteY5" fmla="*/ 2330605 h 5517494"/>
              <a:gd name="connsiteX6" fmla="*/ 6110868 w 8331864"/>
              <a:gd name="connsiteY6" fmla="*/ 356839 h 5517494"/>
              <a:gd name="connsiteX7" fmla="*/ 7805854 w 8331864"/>
              <a:gd name="connsiteY7" fmla="*/ 1605775 h 5517494"/>
              <a:gd name="connsiteX8" fmla="*/ 7538224 w 8331864"/>
              <a:gd name="connsiteY8" fmla="*/ 367990 h 5517494"/>
              <a:gd name="connsiteX9" fmla="*/ 8318810 w 8331864"/>
              <a:gd name="connsiteY9" fmla="*/ 780585 h 5517494"/>
              <a:gd name="connsiteX10" fmla="*/ 8073483 w 8331864"/>
              <a:gd name="connsiteY10" fmla="*/ 0 h 5517494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672182"/>
              <a:gd name="connsiteY0" fmla="*/ 4226311 h 5324802"/>
              <a:gd name="connsiteX1" fmla="*/ 2263697 w 7672182"/>
              <a:gd name="connsiteY1" fmla="*/ 5229922 h 5324802"/>
              <a:gd name="connsiteX2" fmla="*/ 1784195 w 7672182"/>
              <a:gd name="connsiteY2" fmla="*/ 2018370 h 5324802"/>
              <a:gd name="connsiteX3" fmla="*/ 4828478 w 7672182"/>
              <a:gd name="connsiteY3" fmla="*/ 3512634 h 5324802"/>
              <a:gd name="connsiteX4" fmla="*/ 4036741 w 7672182"/>
              <a:gd name="connsiteY4" fmla="*/ 925551 h 5324802"/>
              <a:gd name="connsiteX5" fmla="*/ 6367347 w 7672182"/>
              <a:gd name="connsiteY5" fmla="*/ 2330605 h 5324802"/>
              <a:gd name="connsiteX6" fmla="*/ 5553307 w 7672182"/>
              <a:gd name="connsiteY6" fmla="*/ 356839 h 5324802"/>
              <a:gd name="connsiteX7" fmla="*/ 7259444 w 7672182"/>
              <a:gd name="connsiteY7" fmla="*/ 1349297 h 5324802"/>
              <a:gd name="connsiteX8" fmla="*/ 6701882 w 7672182"/>
              <a:gd name="connsiteY8" fmla="*/ 133815 h 5324802"/>
              <a:gd name="connsiteX9" fmla="*/ 7638586 w 7672182"/>
              <a:gd name="connsiteY9" fmla="*/ 524107 h 5324802"/>
              <a:gd name="connsiteX10" fmla="*/ 7515922 w 7672182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1884" h="5324802">
                <a:moveTo>
                  <a:pt x="0" y="4226311"/>
                </a:moveTo>
                <a:cubicBezTo>
                  <a:pt x="837270" y="4817325"/>
                  <a:pt x="1966331" y="5597912"/>
                  <a:pt x="2263697" y="5229922"/>
                </a:cubicBezTo>
                <a:cubicBezTo>
                  <a:pt x="2561063" y="4861932"/>
                  <a:pt x="1077951" y="2561063"/>
                  <a:pt x="1784195" y="2018370"/>
                </a:cubicBezTo>
                <a:cubicBezTo>
                  <a:pt x="2490439" y="1475677"/>
                  <a:pt x="4363844" y="4029307"/>
                  <a:pt x="4828478" y="3512634"/>
                </a:cubicBezTo>
                <a:cubicBezTo>
                  <a:pt x="5293112" y="2995961"/>
                  <a:pt x="3557238" y="1234068"/>
                  <a:pt x="4036741" y="925551"/>
                </a:cubicBezTo>
                <a:cubicBezTo>
                  <a:pt x="4516244" y="617034"/>
                  <a:pt x="5947318" y="2681868"/>
                  <a:pt x="6367347" y="2330605"/>
                </a:cubicBezTo>
                <a:cubicBezTo>
                  <a:pt x="6787376" y="1979342"/>
                  <a:pt x="5192751" y="643053"/>
                  <a:pt x="5553307" y="356839"/>
                </a:cubicBezTo>
                <a:cubicBezTo>
                  <a:pt x="5913863" y="70625"/>
                  <a:pt x="6967654" y="1654097"/>
                  <a:pt x="7259444" y="1349297"/>
                </a:cubicBezTo>
                <a:cubicBezTo>
                  <a:pt x="7551234" y="1044497"/>
                  <a:pt x="6415667" y="394010"/>
                  <a:pt x="6701882" y="133815"/>
                </a:cubicBezTo>
                <a:cubicBezTo>
                  <a:pt x="6988097" y="-126380"/>
                  <a:pt x="7424855" y="780586"/>
                  <a:pt x="7638586" y="524107"/>
                </a:cubicBezTo>
                <a:cubicBezTo>
                  <a:pt x="7852317" y="267628"/>
                  <a:pt x="7450873" y="102219"/>
                  <a:pt x="7515922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rot="20825660">
            <a:off x="381000" y="685800"/>
            <a:ext cx="9296400" cy="6696402"/>
          </a:xfrm>
          <a:custGeom>
            <a:avLst/>
            <a:gdLst>
              <a:gd name="connsiteX0" fmla="*/ 0 w 8331864"/>
              <a:gd name="connsiteY0" fmla="*/ 4761570 h 5062113"/>
              <a:gd name="connsiteX1" fmla="*/ 3267307 w 8331864"/>
              <a:gd name="connsiteY1" fmla="*/ 4783873 h 5062113"/>
              <a:gd name="connsiteX2" fmla="*/ 2732049 w 8331864"/>
              <a:gd name="connsiteY2" fmla="*/ 1817648 h 5062113"/>
              <a:gd name="connsiteX3" fmla="*/ 5597912 w 8331864"/>
              <a:gd name="connsiteY3" fmla="*/ 3456878 h 5062113"/>
              <a:gd name="connsiteX4" fmla="*/ 4594302 w 8331864"/>
              <a:gd name="connsiteY4" fmla="*/ 925551 h 5062113"/>
              <a:gd name="connsiteX5" fmla="*/ 7248293 w 8331864"/>
              <a:gd name="connsiteY5" fmla="*/ 2743200 h 5062113"/>
              <a:gd name="connsiteX6" fmla="*/ 6423102 w 8331864"/>
              <a:gd name="connsiteY6" fmla="*/ 501805 h 5062113"/>
              <a:gd name="connsiteX7" fmla="*/ 7805854 w 8331864"/>
              <a:gd name="connsiteY7" fmla="*/ 1605775 h 5062113"/>
              <a:gd name="connsiteX8" fmla="*/ 7538224 w 8331864"/>
              <a:gd name="connsiteY8" fmla="*/ 367990 h 5062113"/>
              <a:gd name="connsiteX9" fmla="*/ 8318810 w 8331864"/>
              <a:gd name="connsiteY9" fmla="*/ 780585 h 5062113"/>
              <a:gd name="connsiteX10" fmla="*/ 8073483 w 8331864"/>
              <a:gd name="connsiteY10" fmla="*/ 0 h 5062113"/>
              <a:gd name="connsiteX0" fmla="*/ 0 w 8331864"/>
              <a:gd name="connsiteY0" fmla="*/ 4761570 h 5399815"/>
              <a:gd name="connsiteX1" fmla="*/ 2821258 w 8331864"/>
              <a:gd name="connsiteY1" fmla="*/ 5229922 h 5399815"/>
              <a:gd name="connsiteX2" fmla="*/ 2732049 w 8331864"/>
              <a:gd name="connsiteY2" fmla="*/ 1817648 h 5399815"/>
              <a:gd name="connsiteX3" fmla="*/ 5597912 w 8331864"/>
              <a:gd name="connsiteY3" fmla="*/ 3456878 h 5399815"/>
              <a:gd name="connsiteX4" fmla="*/ 4594302 w 8331864"/>
              <a:gd name="connsiteY4" fmla="*/ 925551 h 5399815"/>
              <a:gd name="connsiteX5" fmla="*/ 7248293 w 8331864"/>
              <a:gd name="connsiteY5" fmla="*/ 2743200 h 5399815"/>
              <a:gd name="connsiteX6" fmla="*/ 6423102 w 8331864"/>
              <a:gd name="connsiteY6" fmla="*/ 501805 h 5399815"/>
              <a:gd name="connsiteX7" fmla="*/ 7805854 w 8331864"/>
              <a:gd name="connsiteY7" fmla="*/ 1605775 h 5399815"/>
              <a:gd name="connsiteX8" fmla="*/ 7538224 w 8331864"/>
              <a:gd name="connsiteY8" fmla="*/ 367990 h 5399815"/>
              <a:gd name="connsiteX9" fmla="*/ 8318810 w 8331864"/>
              <a:gd name="connsiteY9" fmla="*/ 780585 h 5399815"/>
              <a:gd name="connsiteX10" fmla="*/ 8073483 w 8331864"/>
              <a:gd name="connsiteY10" fmla="*/ 0 h 5399815"/>
              <a:gd name="connsiteX0" fmla="*/ 0 w 8331864"/>
              <a:gd name="connsiteY0" fmla="*/ 4761570 h 5458046"/>
              <a:gd name="connsiteX1" fmla="*/ 2821258 w 8331864"/>
              <a:gd name="connsiteY1" fmla="*/ 5229922 h 5458046"/>
              <a:gd name="connsiteX2" fmla="*/ 2732049 w 8331864"/>
              <a:gd name="connsiteY2" fmla="*/ 1817648 h 5458046"/>
              <a:gd name="connsiteX3" fmla="*/ 5597912 w 8331864"/>
              <a:gd name="connsiteY3" fmla="*/ 3456878 h 5458046"/>
              <a:gd name="connsiteX4" fmla="*/ 4594302 w 8331864"/>
              <a:gd name="connsiteY4" fmla="*/ 925551 h 5458046"/>
              <a:gd name="connsiteX5" fmla="*/ 7248293 w 8331864"/>
              <a:gd name="connsiteY5" fmla="*/ 2743200 h 5458046"/>
              <a:gd name="connsiteX6" fmla="*/ 6423102 w 8331864"/>
              <a:gd name="connsiteY6" fmla="*/ 501805 h 5458046"/>
              <a:gd name="connsiteX7" fmla="*/ 7805854 w 8331864"/>
              <a:gd name="connsiteY7" fmla="*/ 1605775 h 5458046"/>
              <a:gd name="connsiteX8" fmla="*/ 7538224 w 8331864"/>
              <a:gd name="connsiteY8" fmla="*/ 367990 h 5458046"/>
              <a:gd name="connsiteX9" fmla="*/ 8318810 w 8331864"/>
              <a:gd name="connsiteY9" fmla="*/ 780585 h 5458046"/>
              <a:gd name="connsiteX10" fmla="*/ 8073483 w 8331864"/>
              <a:gd name="connsiteY10" fmla="*/ 0 h 5458046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597912 w 8331864"/>
              <a:gd name="connsiteY3" fmla="*/ 3456878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517494"/>
              <a:gd name="connsiteX1" fmla="*/ 2821258 w 8331864"/>
              <a:gd name="connsiteY1" fmla="*/ 5229922 h 5517494"/>
              <a:gd name="connsiteX2" fmla="*/ 2341756 w 8331864"/>
              <a:gd name="connsiteY2" fmla="*/ 2018370 h 5517494"/>
              <a:gd name="connsiteX3" fmla="*/ 5386039 w 8331864"/>
              <a:gd name="connsiteY3" fmla="*/ 3512634 h 5517494"/>
              <a:gd name="connsiteX4" fmla="*/ 4594302 w 8331864"/>
              <a:gd name="connsiteY4" fmla="*/ 925551 h 5517494"/>
              <a:gd name="connsiteX5" fmla="*/ 6924908 w 8331864"/>
              <a:gd name="connsiteY5" fmla="*/ 2330605 h 5517494"/>
              <a:gd name="connsiteX6" fmla="*/ 6110868 w 8331864"/>
              <a:gd name="connsiteY6" fmla="*/ 356839 h 5517494"/>
              <a:gd name="connsiteX7" fmla="*/ 7805854 w 8331864"/>
              <a:gd name="connsiteY7" fmla="*/ 1605775 h 5517494"/>
              <a:gd name="connsiteX8" fmla="*/ 7538224 w 8331864"/>
              <a:gd name="connsiteY8" fmla="*/ 367990 h 5517494"/>
              <a:gd name="connsiteX9" fmla="*/ 8318810 w 8331864"/>
              <a:gd name="connsiteY9" fmla="*/ 780585 h 5517494"/>
              <a:gd name="connsiteX10" fmla="*/ 8073483 w 8331864"/>
              <a:gd name="connsiteY10" fmla="*/ 0 h 5517494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672182"/>
              <a:gd name="connsiteY0" fmla="*/ 4226311 h 5324802"/>
              <a:gd name="connsiteX1" fmla="*/ 2263697 w 7672182"/>
              <a:gd name="connsiteY1" fmla="*/ 5229922 h 5324802"/>
              <a:gd name="connsiteX2" fmla="*/ 1784195 w 7672182"/>
              <a:gd name="connsiteY2" fmla="*/ 2018370 h 5324802"/>
              <a:gd name="connsiteX3" fmla="*/ 4828478 w 7672182"/>
              <a:gd name="connsiteY3" fmla="*/ 3512634 h 5324802"/>
              <a:gd name="connsiteX4" fmla="*/ 4036741 w 7672182"/>
              <a:gd name="connsiteY4" fmla="*/ 925551 h 5324802"/>
              <a:gd name="connsiteX5" fmla="*/ 6367347 w 7672182"/>
              <a:gd name="connsiteY5" fmla="*/ 2330605 h 5324802"/>
              <a:gd name="connsiteX6" fmla="*/ 5553307 w 7672182"/>
              <a:gd name="connsiteY6" fmla="*/ 356839 h 5324802"/>
              <a:gd name="connsiteX7" fmla="*/ 7259444 w 7672182"/>
              <a:gd name="connsiteY7" fmla="*/ 1349297 h 5324802"/>
              <a:gd name="connsiteX8" fmla="*/ 6701882 w 7672182"/>
              <a:gd name="connsiteY8" fmla="*/ 133815 h 5324802"/>
              <a:gd name="connsiteX9" fmla="*/ 7638586 w 7672182"/>
              <a:gd name="connsiteY9" fmla="*/ 524107 h 5324802"/>
              <a:gd name="connsiteX10" fmla="*/ 7515922 w 7672182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1884" h="5324802">
                <a:moveTo>
                  <a:pt x="0" y="4226311"/>
                </a:moveTo>
                <a:cubicBezTo>
                  <a:pt x="837270" y="4817325"/>
                  <a:pt x="1966331" y="5597912"/>
                  <a:pt x="2263697" y="5229922"/>
                </a:cubicBezTo>
                <a:cubicBezTo>
                  <a:pt x="2561063" y="4861932"/>
                  <a:pt x="1077951" y="2561063"/>
                  <a:pt x="1784195" y="2018370"/>
                </a:cubicBezTo>
                <a:cubicBezTo>
                  <a:pt x="2490439" y="1475677"/>
                  <a:pt x="4363844" y="4029307"/>
                  <a:pt x="4828478" y="3512634"/>
                </a:cubicBezTo>
                <a:cubicBezTo>
                  <a:pt x="5293112" y="2995961"/>
                  <a:pt x="3557238" y="1234068"/>
                  <a:pt x="4036741" y="925551"/>
                </a:cubicBezTo>
                <a:cubicBezTo>
                  <a:pt x="4516244" y="617034"/>
                  <a:pt x="5947318" y="2681868"/>
                  <a:pt x="6367347" y="2330605"/>
                </a:cubicBezTo>
                <a:cubicBezTo>
                  <a:pt x="6787376" y="1979342"/>
                  <a:pt x="5192751" y="643053"/>
                  <a:pt x="5553307" y="356839"/>
                </a:cubicBezTo>
                <a:cubicBezTo>
                  <a:pt x="5913863" y="70625"/>
                  <a:pt x="6967654" y="1654097"/>
                  <a:pt x="7259444" y="1349297"/>
                </a:cubicBezTo>
                <a:cubicBezTo>
                  <a:pt x="7551234" y="1044497"/>
                  <a:pt x="6415667" y="394010"/>
                  <a:pt x="6701882" y="133815"/>
                </a:cubicBezTo>
                <a:cubicBezTo>
                  <a:pt x="6988097" y="-126380"/>
                  <a:pt x="7424855" y="780586"/>
                  <a:pt x="7638586" y="524107"/>
                </a:cubicBezTo>
                <a:cubicBezTo>
                  <a:pt x="7852317" y="267628"/>
                  <a:pt x="7450873" y="102219"/>
                  <a:pt x="7515922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860890">
            <a:off x="-1066800" y="-267781"/>
            <a:ext cx="9296400" cy="6696402"/>
          </a:xfrm>
          <a:custGeom>
            <a:avLst/>
            <a:gdLst>
              <a:gd name="connsiteX0" fmla="*/ 0 w 8331864"/>
              <a:gd name="connsiteY0" fmla="*/ 4761570 h 5062113"/>
              <a:gd name="connsiteX1" fmla="*/ 3267307 w 8331864"/>
              <a:gd name="connsiteY1" fmla="*/ 4783873 h 5062113"/>
              <a:gd name="connsiteX2" fmla="*/ 2732049 w 8331864"/>
              <a:gd name="connsiteY2" fmla="*/ 1817648 h 5062113"/>
              <a:gd name="connsiteX3" fmla="*/ 5597912 w 8331864"/>
              <a:gd name="connsiteY3" fmla="*/ 3456878 h 5062113"/>
              <a:gd name="connsiteX4" fmla="*/ 4594302 w 8331864"/>
              <a:gd name="connsiteY4" fmla="*/ 925551 h 5062113"/>
              <a:gd name="connsiteX5" fmla="*/ 7248293 w 8331864"/>
              <a:gd name="connsiteY5" fmla="*/ 2743200 h 5062113"/>
              <a:gd name="connsiteX6" fmla="*/ 6423102 w 8331864"/>
              <a:gd name="connsiteY6" fmla="*/ 501805 h 5062113"/>
              <a:gd name="connsiteX7" fmla="*/ 7805854 w 8331864"/>
              <a:gd name="connsiteY7" fmla="*/ 1605775 h 5062113"/>
              <a:gd name="connsiteX8" fmla="*/ 7538224 w 8331864"/>
              <a:gd name="connsiteY8" fmla="*/ 367990 h 5062113"/>
              <a:gd name="connsiteX9" fmla="*/ 8318810 w 8331864"/>
              <a:gd name="connsiteY9" fmla="*/ 780585 h 5062113"/>
              <a:gd name="connsiteX10" fmla="*/ 8073483 w 8331864"/>
              <a:gd name="connsiteY10" fmla="*/ 0 h 5062113"/>
              <a:gd name="connsiteX0" fmla="*/ 0 w 8331864"/>
              <a:gd name="connsiteY0" fmla="*/ 4761570 h 5399815"/>
              <a:gd name="connsiteX1" fmla="*/ 2821258 w 8331864"/>
              <a:gd name="connsiteY1" fmla="*/ 5229922 h 5399815"/>
              <a:gd name="connsiteX2" fmla="*/ 2732049 w 8331864"/>
              <a:gd name="connsiteY2" fmla="*/ 1817648 h 5399815"/>
              <a:gd name="connsiteX3" fmla="*/ 5597912 w 8331864"/>
              <a:gd name="connsiteY3" fmla="*/ 3456878 h 5399815"/>
              <a:gd name="connsiteX4" fmla="*/ 4594302 w 8331864"/>
              <a:gd name="connsiteY4" fmla="*/ 925551 h 5399815"/>
              <a:gd name="connsiteX5" fmla="*/ 7248293 w 8331864"/>
              <a:gd name="connsiteY5" fmla="*/ 2743200 h 5399815"/>
              <a:gd name="connsiteX6" fmla="*/ 6423102 w 8331864"/>
              <a:gd name="connsiteY6" fmla="*/ 501805 h 5399815"/>
              <a:gd name="connsiteX7" fmla="*/ 7805854 w 8331864"/>
              <a:gd name="connsiteY7" fmla="*/ 1605775 h 5399815"/>
              <a:gd name="connsiteX8" fmla="*/ 7538224 w 8331864"/>
              <a:gd name="connsiteY8" fmla="*/ 367990 h 5399815"/>
              <a:gd name="connsiteX9" fmla="*/ 8318810 w 8331864"/>
              <a:gd name="connsiteY9" fmla="*/ 780585 h 5399815"/>
              <a:gd name="connsiteX10" fmla="*/ 8073483 w 8331864"/>
              <a:gd name="connsiteY10" fmla="*/ 0 h 5399815"/>
              <a:gd name="connsiteX0" fmla="*/ 0 w 8331864"/>
              <a:gd name="connsiteY0" fmla="*/ 4761570 h 5458046"/>
              <a:gd name="connsiteX1" fmla="*/ 2821258 w 8331864"/>
              <a:gd name="connsiteY1" fmla="*/ 5229922 h 5458046"/>
              <a:gd name="connsiteX2" fmla="*/ 2732049 w 8331864"/>
              <a:gd name="connsiteY2" fmla="*/ 1817648 h 5458046"/>
              <a:gd name="connsiteX3" fmla="*/ 5597912 w 8331864"/>
              <a:gd name="connsiteY3" fmla="*/ 3456878 h 5458046"/>
              <a:gd name="connsiteX4" fmla="*/ 4594302 w 8331864"/>
              <a:gd name="connsiteY4" fmla="*/ 925551 h 5458046"/>
              <a:gd name="connsiteX5" fmla="*/ 7248293 w 8331864"/>
              <a:gd name="connsiteY5" fmla="*/ 2743200 h 5458046"/>
              <a:gd name="connsiteX6" fmla="*/ 6423102 w 8331864"/>
              <a:gd name="connsiteY6" fmla="*/ 501805 h 5458046"/>
              <a:gd name="connsiteX7" fmla="*/ 7805854 w 8331864"/>
              <a:gd name="connsiteY7" fmla="*/ 1605775 h 5458046"/>
              <a:gd name="connsiteX8" fmla="*/ 7538224 w 8331864"/>
              <a:gd name="connsiteY8" fmla="*/ 367990 h 5458046"/>
              <a:gd name="connsiteX9" fmla="*/ 8318810 w 8331864"/>
              <a:gd name="connsiteY9" fmla="*/ 780585 h 5458046"/>
              <a:gd name="connsiteX10" fmla="*/ 8073483 w 8331864"/>
              <a:gd name="connsiteY10" fmla="*/ 0 h 5458046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597912 w 8331864"/>
              <a:gd name="connsiteY3" fmla="*/ 3456878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517494"/>
              <a:gd name="connsiteX1" fmla="*/ 2821258 w 8331864"/>
              <a:gd name="connsiteY1" fmla="*/ 5229922 h 5517494"/>
              <a:gd name="connsiteX2" fmla="*/ 2341756 w 8331864"/>
              <a:gd name="connsiteY2" fmla="*/ 2018370 h 5517494"/>
              <a:gd name="connsiteX3" fmla="*/ 5386039 w 8331864"/>
              <a:gd name="connsiteY3" fmla="*/ 3512634 h 5517494"/>
              <a:gd name="connsiteX4" fmla="*/ 4594302 w 8331864"/>
              <a:gd name="connsiteY4" fmla="*/ 925551 h 5517494"/>
              <a:gd name="connsiteX5" fmla="*/ 6924908 w 8331864"/>
              <a:gd name="connsiteY5" fmla="*/ 2330605 h 5517494"/>
              <a:gd name="connsiteX6" fmla="*/ 6110868 w 8331864"/>
              <a:gd name="connsiteY6" fmla="*/ 356839 h 5517494"/>
              <a:gd name="connsiteX7" fmla="*/ 7805854 w 8331864"/>
              <a:gd name="connsiteY7" fmla="*/ 1605775 h 5517494"/>
              <a:gd name="connsiteX8" fmla="*/ 7538224 w 8331864"/>
              <a:gd name="connsiteY8" fmla="*/ 367990 h 5517494"/>
              <a:gd name="connsiteX9" fmla="*/ 8318810 w 8331864"/>
              <a:gd name="connsiteY9" fmla="*/ 780585 h 5517494"/>
              <a:gd name="connsiteX10" fmla="*/ 8073483 w 8331864"/>
              <a:gd name="connsiteY10" fmla="*/ 0 h 5517494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672182"/>
              <a:gd name="connsiteY0" fmla="*/ 4226311 h 5324802"/>
              <a:gd name="connsiteX1" fmla="*/ 2263697 w 7672182"/>
              <a:gd name="connsiteY1" fmla="*/ 5229922 h 5324802"/>
              <a:gd name="connsiteX2" fmla="*/ 1784195 w 7672182"/>
              <a:gd name="connsiteY2" fmla="*/ 2018370 h 5324802"/>
              <a:gd name="connsiteX3" fmla="*/ 4828478 w 7672182"/>
              <a:gd name="connsiteY3" fmla="*/ 3512634 h 5324802"/>
              <a:gd name="connsiteX4" fmla="*/ 4036741 w 7672182"/>
              <a:gd name="connsiteY4" fmla="*/ 925551 h 5324802"/>
              <a:gd name="connsiteX5" fmla="*/ 6367347 w 7672182"/>
              <a:gd name="connsiteY5" fmla="*/ 2330605 h 5324802"/>
              <a:gd name="connsiteX6" fmla="*/ 5553307 w 7672182"/>
              <a:gd name="connsiteY6" fmla="*/ 356839 h 5324802"/>
              <a:gd name="connsiteX7" fmla="*/ 7259444 w 7672182"/>
              <a:gd name="connsiteY7" fmla="*/ 1349297 h 5324802"/>
              <a:gd name="connsiteX8" fmla="*/ 6701882 w 7672182"/>
              <a:gd name="connsiteY8" fmla="*/ 133815 h 5324802"/>
              <a:gd name="connsiteX9" fmla="*/ 7638586 w 7672182"/>
              <a:gd name="connsiteY9" fmla="*/ 524107 h 5324802"/>
              <a:gd name="connsiteX10" fmla="*/ 7515922 w 7672182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1884" h="5324802">
                <a:moveTo>
                  <a:pt x="0" y="4226311"/>
                </a:moveTo>
                <a:cubicBezTo>
                  <a:pt x="837270" y="4817325"/>
                  <a:pt x="1966331" y="5597912"/>
                  <a:pt x="2263697" y="5229922"/>
                </a:cubicBezTo>
                <a:cubicBezTo>
                  <a:pt x="2561063" y="4861932"/>
                  <a:pt x="1077951" y="2561063"/>
                  <a:pt x="1784195" y="2018370"/>
                </a:cubicBezTo>
                <a:cubicBezTo>
                  <a:pt x="2490439" y="1475677"/>
                  <a:pt x="4363844" y="4029307"/>
                  <a:pt x="4828478" y="3512634"/>
                </a:cubicBezTo>
                <a:cubicBezTo>
                  <a:pt x="5293112" y="2995961"/>
                  <a:pt x="3557238" y="1234068"/>
                  <a:pt x="4036741" y="925551"/>
                </a:cubicBezTo>
                <a:cubicBezTo>
                  <a:pt x="4516244" y="617034"/>
                  <a:pt x="5947318" y="2681868"/>
                  <a:pt x="6367347" y="2330605"/>
                </a:cubicBezTo>
                <a:cubicBezTo>
                  <a:pt x="6787376" y="1979342"/>
                  <a:pt x="5192751" y="643053"/>
                  <a:pt x="5553307" y="356839"/>
                </a:cubicBezTo>
                <a:cubicBezTo>
                  <a:pt x="5913863" y="70625"/>
                  <a:pt x="6967654" y="1654097"/>
                  <a:pt x="7259444" y="1349297"/>
                </a:cubicBezTo>
                <a:cubicBezTo>
                  <a:pt x="7551234" y="1044497"/>
                  <a:pt x="6415667" y="394010"/>
                  <a:pt x="6701882" y="133815"/>
                </a:cubicBezTo>
                <a:cubicBezTo>
                  <a:pt x="6988097" y="-126380"/>
                  <a:pt x="7424855" y="780586"/>
                  <a:pt x="7638586" y="524107"/>
                </a:cubicBezTo>
                <a:cubicBezTo>
                  <a:pt x="7852317" y="267628"/>
                  <a:pt x="7450873" y="102219"/>
                  <a:pt x="7515922" y="0"/>
                </a:cubicBezTo>
              </a:path>
            </a:pathLst>
          </a:cu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860890">
            <a:off x="684742" y="1022051"/>
            <a:ext cx="9296400" cy="6696402"/>
          </a:xfrm>
          <a:custGeom>
            <a:avLst/>
            <a:gdLst>
              <a:gd name="connsiteX0" fmla="*/ 0 w 8331864"/>
              <a:gd name="connsiteY0" fmla="*/ 4761570 h 5062113"/>
              <a:gd name="connsiteX1" fmla="*/ 3267307 w 8331864"/>
              <a:gd name="connsiteY1" fmla="*/ 4783873 h 5062113"/>
              <a:gd name="connsiteX2" fmla="*/ 2732049 w 8331864"/>
              <a:gd name="connsiteY2" fmla="*/ 1817648 h 5062113"/>
              <a:gd name="connsiteX3" fmla="*/ 5597912 w 8331864"/>
              <a:gd name="connsiteY3" fmla="*/ 3456878 h 5062113"/>
              <a:gd name="connsiteX4" fmla="*/ 4594302 w 8331864"/>
              <a:gd name="connsiteY4" fmla="*/ 925551 h 5062113"/>
              <a:gd name="connsiteX5" fmla="*/ 7248293 w 8331864"/>
              <a:gd name="connsiteY5" fmla="*/ 2743200 h 5062113"/>
              <a:gd name="connsiteX6" fmla="*/ 6423102 w 8331864"/>
              <a:gd name="connsiteY6" fmla="*/ 501805 h 5062113"/>
              <a:gd name="connsiteX7" fmla="*/ 7805854 w 8331864"/>
              <a:gd name="connsiteY7" fmla="*/ 1605775 h 5062113"/>
              <a:gd name="connsiteX8" fmla="*/ 7538224 w 8331864"/>
              <a:gd name="connsiteY8" fmla="*/ 367990 h 5062113"/>
              <a:gd name="connsiteX9" fmla="*/ 8318810 w 8331864"/>
              <a:gd name="connsiteY9" fmla="*/ 780585 h 5062113"/>
              <a:gd name="connsiteX10" fmla="*/ 8073483 w 8331864"/>
              <a:gd name="connsiteY10" fmla="*/ 0 h 5062113"/>
              <a:gd name="connsiteX0" fmla="*/ 0 w 8331864"/>
              <a:gd name="connsiteY0" fmla="*/ 4761570 h 5399815"/>
              <a:gd name="connsiteX1" fmla="*/ 2821258 w 8331864"/>
              <a:gd name="connsiteY1" fmla="*/ 5229922 h 5399815"/>
              <a:gd name="connsiteX2" fmla="*/ 2732049 w 8331864"/>
              <a:gd name="connsiteY2" fmla="*/ 1817648 h 5399815"/>
              <a:gd name="connsiteX3" fmla="*/ 5597912 w 8331864"/>
              <a:gd name="connsiteY3" fmla="*/ 3456878 h 5399815"/>
              <a:gd name="connsiteX4" fmla="*/ 4594302 w 8331864"/>
              <a:gd name="connsiteY4" fmla="*/ 925551 h 5399815"/>
              <a:gd name="connsiteX5" fmla="*/ 7248293 w 8331864"/>
              <a:gd name="connsiteY5" fmla="*/ 2743200 h 5399815"/>
              <a:gd name="connsiteX6" fmla="*/ 6423102 w 8331864"/>
              <a:gd name="connsiteY6" fmla="*/ 501805 h 5399815"/>
              <a:gd name="connsiteX7" fmla="*/ 7805854 w 8331864"/>
              <a:gd name="connsiteY7" fmla="*/ 1605775 h 5399815"/>
              <a:gd name="connsiteX8" fmla="*/ 7538224 w 8331864"/>
              <a:gd name="connsiteY8" fmla="*/ 367990 h 5399815"/>
              <a:gd name="connsiteX9" fmla="*/ 8318810 w 8331864"/>
              <a:gd name="connsiteY9" fmla="*/ 780585 h 5399815"/>
              <a:gd name="connsiteX10" fmla="*/ 8073483 w 8331864"/>
              <a:gd name="connsiteY10" fmla="*/ 0 h 5399815"/>
              <a:gd name="connsiteX0" fmla="*/ 0 w 8331864"/>
              <a:gd name="connsiteY0" fmla="*/ 4761570 h 5458046"/>
              <a:gd name="connsiteX1" fmla="*/ 2821258 w 8331864"/>
              <a:gd name="connsiteY1" fmla="*/ 5229922 h 5458046"/>
              <a:gd name="connsiteX2" fmla="*/ 2732049 w 8331864"/>
              <a:gd name="connsiteY2" fmla="*/ 1817648 h 5458046"/>
              <a:gd name="connsiteX3" fmla="*/ 5597912 w 8331864"/>
              <a:gd name="connsiteY3" fmla="*/ 3456878 h 5458046"/>
              <a:gd name="connsiteX4" fmla="*/ 4594302 w 8331864"/>
              <a:gd name="connsiteY4" fmla="*/ 925551 h 5458046"/>
              <a:gd name="connsiteX5" fmla="*/ 7248293 w 8331864"/>
              <a:gd name="connsiteY5" fmla="*/ 2743200 h 5458046"/>
              <a:gd name="connsiteX6" fmla="*/ 6423102 w 8331864"/>
              <a:gd name="connsiteY6" fmla="*/ 501805 h 5458046"/>
              <a:gd name="connsiteX7" fmla="*/ 7805854 w 8331864"/>
              <a:gd name="connsiteY7" fmla="*/ 1605775 h 5458046"/>
              <a:gd name="connsiteX8" fmla="*/ 7538224 w 8331864"/>
              <a:gd name="connsiteY8" fmla="*/ 367990 h 5458046"/>
              <a:gd name="connsiteX9" fmla="*/ 8318810 w 8331864"/>
              <a:gd name="connsiteY9" fmla="*/ 780585 h 5458046"/>
              <a:gd name="connsiteX10" fmla="*/ 8073483 w 8331864"/>
              <a:gd name="connsiteY10" fmla="*/ 0 h 5458046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597912 w 8331864"/>
              <a:gd name="connsiteY3" fmla="*/ 3456878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517494"/>
              <a:gd name="connsiteX1" fmla="*/ 2821258 w 8331864"/>
              <a:gd name="connsiteY1" fmla="*/ 5229922 h 5517494"/>
              <a:gd name="connsiteX2" fmla="*/ 2341756 w 8331864"/>
              <a:gd name="connsiteY2" fmla="*/ 2018370 h 5517494"/>
              <a:gd name="connsiteX3" fmla="*/ 5386039 w 8331864"/>
              <a:gd name="connsiteY3" fmla="*/ 3512634 h 5517494"/>
              <a:gd name="connsiteX4" fmla="*/ 4594302 w 8331864"/>
              <a:gd name="connsiteY4" fmla="*/ 925551 h 5517494"/>
              <a:gd name="connsiteX5" fmla="*/ 6924908 w 8331864"/>
              <a:gd name="connsiteY5" fmla="*/ 2330605 h 5517494"/>
              <a:gd name="connsiteX6" fmla="*/ 6110868 w 8331864"/>
              <a:gd name="connsiteY6" fmla="*/ 356839 h 5517494"/>
              <a:gd name="connsiteX7" fmla="*/ 7805854 w 8331864"/>
              <a:gd name="connsiteY7" fmla="*/ 1605775 h 5517494"/>
              <a:gd name="connsiteX8" fmla="*/ 7538224 w 8331864"/>
              <a:gd name="connsiteY8" fmla="*/ 367990 h 5517494"/>
              <a:gd name="connsiteX9" fmla="*/ 8318810 w 8331864"/>
              <a:gd name="connsiteY9" fmla="*/ 780585 h 5517494"/>
              <a:gd name="connsiteX10" fmla="*/ 8073483 w 8331864"/>
              <a:gd name="connsiteY10" fmla="*/ 0 h 5517494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672182"/>
              <a:gd name="connsiteY0" fmla="*/ 4226311 h 5324802"/>
              <a:gd name="connsiteX1" fmla="*/ 2263697 w 7672182"/>
              <a:gd name="connsiteY1" fmla="*/ 5229922 h 5324802"/>
              <a:gd name="connsiteX2" fmla="*/ 1784195 w 7672182"/>
              <a:gd name="connsiteY2" fmla="*/ 2018370 h 5324802"/>
              <a:gd name="connsiteX3" fmla="*/ 4828478 w 7672182"/>
              <a:gd name="connsiteY3" fmla="*/ 3512634 h 5324802"/>
              <a:gd name="connsiteX4" fmla="*/ 4036741 w 7672182"/>
              <a:gd name="connsiteY4" fmla="*/ 925551 h 5324802"/>
              <a:gd name="connsiteX5" fmla="*/ 6367347 w 7672182"/>
              <a:gd name="connsiteY5" fmla="*/ 2330605 h 5324802"/>
              <a:gd name="connsiteX6" fmla="*/ 5553307 w 7672182"/>
              <a:gd name="connsiteY6" fmla="*/ 356839 h 5324802"/>
              <a:gd name="connsiteX7" fmla="*/ 7259444 w 7672182"/>
              <a:gd name="connsiteY7" fmla="*/ 1349297 h 5324802"/>
              <a:gd name="connsiteX8" fmla="*/ 6701882 w 7672182"/>
              <a:gd name="connsiteY8" fmla="*/ 133815 h 5324802"/>
              <a:gd name="connsiteX9" fmla="*/ 7638586 w 7672182"/>
              <a:gd name="connsiteY9" fmla="*/ 524107 h 5324802"/>
              <a:gd name="connsiteX10" fmla="*/ 7515922 w 7672182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1884" h="5324802">
                <a:moveTo>
                  <a:pt x="0" y="4226311"/>
                </a:moveTo>
                <a:cubicBezTo>
                  <a:pt x="837270" y="4817325"/>
                  <a:pt x="1966331" y="5597912"/>
                  <a:pt x="2263697" y="5229922"/>
                </a:cubicBezTo>
                <a:cubicBezTo>
                  <a:pt x="2561063" y="4861932"/>
                  <a:pt x="1077951" y="2561063"/>
                  <a:pt x="1784195" y="2018370"/>
                </a:cubicBezTo>
                <a:cubicBezTo>
                  <a:pt x="2490439" y="1475677"/>
                  <a:pt x="4363844" y="4029307"/>
                  <a:pt x="4828478" y="3512634"/>
                </a:cubicBezTo>
                <a:cubicBezTo>
                  <a:pt x="5293112" y="2995961"/>
                  <a:pt x="3557238" y="1234068"/>
                  <a:pt x="4036741" y="925551"/>
                </a:cubicBezTo>
                <a:cubicBezTo>
                  <a:pt x="4516244" y="617034"/>
                  <a:pt x="5947318" y="2681868"/>
                  <a:pt x="6367347" y="2330605"/>
                </a:cubicBezTo>
                <a:cubicBezTo>
                  <a:pt x="6787376" y="1979342"/>
                  <a:pt x="5192751" y="643053"/>
                  <a:pt x="5553307" y="356839"/>
                </a:cubicBezTo>
                <a:cubicBezTo>
                  <a:pt x="5913863" y="70625"/>
                  <a:pt x="6967654" y="1654097"/>
                  <a:pt x="7259444" y="1349297"/>
                </a:cubicBezTo>
                <a:cubicBezTo>
                  <a:pt x="7551234" y="1044497"/>
                  <a:pt x="6415667" y="394010"/>
                  <a:pt x="6701882" y="133815"/>
                </a:cubicBezTo>
                <a:cubicBezTo>
                  <a:pt x="6988097" y="-126380"/>
                  <a:pt x="7424855" y="780586"/>
                  <a:pt x="7638586" y="524107"/>
                </a:cubicBezTo>
                <a:cubicBezTo>
                  <a:pt x="7852317" y="267628"/>
                  <a:pt x="7450873" y="102219"/>
                  <a:pt x="7515922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2667000" y="-646892"/>
            <a:ext cx="9296400" cy="6696402"/>
          </a:xfrm>
          <a:custGeom>
            <a:avLst/>
            <a:gdLst>
              <a:gd name="connsiteX0" fmla="*/ 0 w 8331864"/>
              <a:gd name="connsiteY0" fmla="*/ 4761570 h 5062113"/>
              <a:gd name="connsiteX1" fmla="*/ 3267307 w 8331864"/>
              <a:gd name="connsiteY1" fmla="*/ 4783873 h 5062113"/>
              <a:gd name="connsiteX2" fmla="*/ 2732049 w 8331864"/>
              <a:gd name="connsiteY2" fmla="*/ 1817648 h 5062113"/>
              <a:gd name="connsiteX3" fmla="*/ 5597912 w 8331864"/>
              <a:gd name="connsiteY3" fmla="*/ 3456878 h 5062113"/>
              <a:gd name="connsiteX4" fmla="*/ 4594302 w 8331864"/>
              <a:gd name="connsiteY4" fmla="*/ 925551 h 5062113"/>
              <a:gd name="connsiteX5" fmla="*/ 7248293 w 8331864"/>
              <a:gd name="connsiteY5" fmla="*/ 2743200 h 5062113"/>
              <a:gd name="connsiteX6" fmla="*/ 6423102 w 8331864"/>
              <a:gd name="connsiteY6" fmla="*/ 501805 h 5062113"/>
              <a:gd name="connsiteX7" fmla="*/ 7805854 w 8331864"/>
              <a:gd name="connsiteY7" fmla="*/ 1605775 h 5062113"/>
              <a:gd name="connsiteX8" fmla="*/ 7538224 w 8331864"/>
              <a:gd name="connsiteY8" fmla="*/ 367990 h 5062113"/>
              <a:gd name="connsiteX9" fmla="*/ 8318810 w 8331864"/>
              <a:gd name="connsiteY9" fmla="*/ 780585 h 5062113"/>
              <a:gd name="connsiteX10" fmla="*/ 8073483 w 8331864"/>
              <a:gd name="connsiteY10" fmla="*/ 0 h 5062113"/>
              <a:gd name="connsiteX0" fmla="*/ 0 w 8331864"/>
              <a:gd name="connsiteY0" fmla="*/ 4761570 h 5399815"/>
              <a:gd name="connsiteX1" fmla="*/ 2821258 w 8331864"/>
              <a:gd name="connsiteY1" fmla="*/ 5229922 h 5399815"/>
              <a:gd name="connsiteX2" fmla="*/ 2732049 w 8331864"/>
              <a:gd name="connsiteY2" fmla="*/ 1817648 h 5399815"/>
              <a:gd name="connsiteX3" fmla="*/ 5597912 w 8331864"/>
              <a:gd name="connsiteY3" fmla="*/ 3456878 h 5399815"/>
              <a:gd name="connsiteX4" fmla="*/ 4594302 w 8331864"/>
              <a:gd name="connsiteY4" fmla="*/ 925551 h 5399815"/>
              <a:gd name="connsiteX5" fmla="*/ 7248293 w 8331864"/>
              <a:gd name="connsiteY5" fmla="*/ 2743200 h 5399815"/>
              <a:gd name="connsiteX6" fmla="*/ 6423102 w 8331864"/>
              <a:gd name="connsiteY6" fmla="*/ 501805 h 5399815"/>
              <a:gd name="connsiteX7" fmla="*/ 7805854 w 8331864"/>
              <a:gd name="connsiteY7" fmla="*/ 1605775 h 5399815"/>
              <a:gd name="connsiteX8" fmla="*/ 7538224 w 8331864"/>
              <a:gd name="connsiteY8" fmla="*/ 367990 h 5399815"/>
              <a:gd name="connsiteX9" fmla="*/ 8318810 w 8331864"/>
              <a:gd name="connsiteY9" fmla="*/ 780585 h 5399815"/>
              <a:gd name="connsiteX10" fmla="*/ 8073483 w 8331864"/>
              <a:gd name="connsiteY10" fmla="*/ 0 h 5399815"/>
              <a:gd name="connsiteX0" fmla="*/ 0 w 8331864"/>
              <a:gd name="connsiteY0" fmla="*/ 4761570 h 5458046"/>
              <a:gd name="connsiteX1" fmla="*/ 2821258 w 8331864"/>
              <a:gd name="connsiteY1" fmla="*/ 5229922 h 5458046"/>
              <a:gd name="connsiteX2" fmla="*/ 2732049 w 8331864"/>
              <a:gd name="connsiteY2" fmla="*/ 1817648 h 5458046"/>
              <a:gd name="connsiteX3" fmla="*/ 5597912 w 8331864"/>
              <a:gd name="connsiteY3" fmla="*/ 3456878 h 5458046"/>
              <a:gd name="connsiteX4" fmla="*/ 4594302 w 8331864"/>
              <a:gd name="connsiteY4" fmla="*/ 925551 h 5458046"/>
              <a:gd name="connsiteX5" fmla="*/ 7248293 w 8331864"/>
              <a:gd name="connsiteY5" fmla="*/ 2743200 h 5458046"/>
              <a:gd name="connsiteX6" fmla="*/ 6423102 w 8331864"/>
              <a:gd name="connsiteY6" fmla="*/ 501805 h 5458046"/>
              <a:gd name="connsiteX7" fmla="*/ 7805854 w 8331864"/>
              <a:gd name="connsiteY7" fmla="*/ 1605775 h 5458046"/>
              <a:gd name="connsiteX8" fmla="*/ 7538224 w 8331864"/>
              <a:gd name="connsiteY8" fmla="*/ 367990 h 5458046"/>
              <a:gd name="connsiteX9" fmla="*/ 8318810 w 8331864"/>
              <a:gd name="connsiteY9" fmla="*/ 780585 h 5458046"/>
              <a:gd name="connsiteX10" fmla="*/ 8073483 w 8331864"/>
              <a:gd name="connsiteY10" fmla="*/ 0 h 5458046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597912 w 8331864"/>
              <a:gd name="connsiteY3" fmla="*/ 3456878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517494"/>
              <a:gd name="connsiteX1" fmla="*/ 2821258 w 8331864"/>
              <a:gd name="connsiteY1" fmla="*/ 5229922 h 5517494"/>
              <a:gd name="connsiteX2" fmla="*/ 2341756 w 8331864"/>
              <a:gd name="connsiteY2" fmla="*/ 2018370 h 5517494"/>
              <a:gd name="connsiteX3" fmla="*/ 5386039 w 8331864"/>
              <a:gd name="connsiteY3" fmla="*/ 3512634 h 5517494"/>
              <a:gd name="connsiteX4" fmla="*/ 4594302 w 8331864"/>
              <a:gd name="connsiteY4" fmla="*/ 925551 h 5517494"/>
              <a:gd name="connsiteX5" fmla="*/ 6924908 w 8331864"/>
              <a:gd name="connsiteY5" fmla="*/ 2330605 h 5517494"/>
              <a:gd name="connsiteX6" fmla="*/ 6110868 w 8331864"/>
              <a:gd name="connsiteY6" fmla="*/ 356839 h 5517494"/>
              <a:gd name="connsiteX7" fmla="*/ 7805854 w 8331864"/>
              <a:gd name="connsiteY7" fmla="*/ 1605775 h 5517494"/>
              <a:gd name="connsiteX8" fmla="*/ 7538224 w 8331864"/>
              <a:gd name="connsiteY8" fmla="*/ 367990 h 5517494"/>
              <a:gd name="connsiteX9" fmla="*/ 8318810 w 8331864"/>
              <a:gd name="connsiteY9" fmla="*/ 780585 h 5517494"/>
              <a:gd name="connsiteX10" fmla="*/ 8073483 w 8331864"/>
              <a:gd name="connsiteY10" fmla="*/ 0 h 5517494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672182"/>
              <a:gd name="connsiteY0" fmla="*/ 4226311 h 5324802"/>
              <a:gd name="connsiteX1" fmla="*/ 2263697 w 7672182"/>
              <a:gd name="connsiteY1" fmla="*/ 5229922 h 5324802"/>
              <a:gd name="connsiteX2" fmla="*/ 1784195 w 7672182"/>
              <a:gd name="connsiteY2" fmla="*/ 2018370 h 5324802"/>
              <a:gd name="connsiteX3" fmla="*/ 4828478 w 7672182"/>
              <a:gd name="connsiteY3" fmla="*/ 3512634 h 5324802"/>
              <a:gd name="connsiteX4" fmla="*/ 4036741 w 7672182"/>
              <a:gd name="connsiteY4" fmla="*/ 925551 h 5324802"/>
              <a:gd name="connsiteX5" fmla="*/ 6367347 w 7672182"/>
              <a:gd name="connsiteY5" fmla="*/ 2330605 h 5324802"/>
              <a:gd name="connsiteX6" fmla="*/ 5553307 w 7672182"/>
              <a:gd name="connsiteY6" fmla="*/ 356839 h 5324802"/>
              <a:gd name="connsiteX7" fmla="*/ 7259444 w 7672182"/>
              <a:gd name="connsiteY7" fmla="*/ 1349297 h 5324802"/>
              <a:gd name="connsiteX8" fmla="*/ 6701882 w 7672182"/>
              <a:gd name="connsiteY8" fmla="*/ 133815 h 5324802"/>
              <a:gd name="connsiteX9" fmla="*/ 7638586 w 7672182"/>
              <a:gd name="connsiteY9" fmla="*/ 524107 h 5324802"/>
              <a:gd name="connsiteX10" fmla="*/ 7515922 w 7672182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1884" h="5324802">
                <a:moveTo>
                  <a:pt x="0" y="4226311"/>
                </a:moveTo>
                <a:cubicBezTo>
                  <a:pt x="837270" y="4817325"/>
                  <a:pt x="1966331" y="5597912"/>
                  <a:pt x="2263697" y="5229922"/>
                </a:cubicBezTo>
                <a:cubicBezTo>
                  <a:pt x="2561063" y="4861932"/>
                  <a:pt x="1077951" y="2561063"/>
                  <a:pt x="1784195" y="2018370"/>
                </a:cubicBezTo>
                <a:cubicBezTo>
                  <a:pt x="2490439" y="1475677"/>
                  <a:pt x="4363844" y="4029307"/>
                  <a:pt x="4828478" y="3512634"/>
                </a:cubicBezTo>
                <a:cubicBezTo>
                  <a:pt x="5293112" y="2995961"/>
                  <a:pt x="3557238" y="1234068"/>
                  <a:pt x="4036741" y="925551"/>
                </a:cubicBezTo>
                <a:cubicBezTo>
                  <a:pt x="4516244" y="617034"/>
                  <a:pt x="5947318" y="2681868"/>
                  <a:pt x="6367347" y="2330605"/>
                </a:cubicBezTo>
                <a:cubicBezTo>
                  <a:pt x="6787376" y="1979342"/>
                  <a:pt x="5192751" y="643053"/>
                  <a:pt x="5553307" y="356839"/>
                </a:cubicBezTo>
                <a:cubicBezTo>
                  <a:pt x="5913863" y="70625"/>
                  <a:pt x="6967654" y="1654097"/>
                  <a:pt x="7259444" y="1349297"/>
                </a:cubicBezTo>
                <a:cubicBezTo>
                  <a:pt x="7551234" y="1044497"/>
                  <a:pt x="6415667" y="394010"/>
                  <a:pt x="6701882" y="133815"/>
                </a:cubicBezTo>
                <a:cubicBezTo>
                  <a:pt x="6988097" y="-126380"/>
                  <a:pt x="7424855" y="780586"/>
                  <a:pt x="7638586" y="524107"/>
                </a:cubicBezTo>
                <a:cubicBezTo>
                  <a:pt x="7852317" y="267628"/>
                  <a:pt x="7450873" y="102219"/>
                  <a:pt x="7515922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20571129">
            <a:off x="-915457" y="874677"/>
            <a:ext cx="9296400" cy="6696402"/>
          </a:xfrm>
          <a:custGeom>
            <a:avLst/>
            <a:gdLst>
              <a:gd name="connsiteX0" fmla="*/ 0 w 8331864"/>
              <a:gd name="connsiteY0" fmla="*/ 4761570 h 5062113"/>
              <a:gd name="connsiteX1" fmla="*/ 3267307 w 8331864"/>
              <a:gd name="connsiteY1" fmla="*/ 4783873 h 5062113"/>
              <a:gd name="connsiteX2" fmla="*/ 2732049 w 8331864"/>
              <a:gd name="connsiteY2" fmla="*/ 1817648 h 5062113"/>
              <a:gd name="connsiteX3" fmla="*/ 5597912 w 8331864"/>
              <a:gd name="connsiteY3" fmla="*/ 3456878 h 5062113"/>
              <a:gd name="connsiteX4" fmla="*/ 4594302 w 8331864"/>
              <a:gd name="connsiteY4" fmla="*/ 925551 h 5062113"/>
              <a:gd name="connsiteX5" fmla="*/ 7248293 w 8331864"/>
              <a:gd name="connsiteY5" fmla="*/ 2743200 h 5062113"/>
              <a:gd name="connsiteX6" fmla="*/ 6423102 w 8331864"/>
              <a:gd name="connsiteY6" fmla="*/ 501805 h 5062113"/>
              <a:gd name="connsiteX7" fmla="*/ 7805854 w 8331864"/>
              <a:gd name="connsiteY7" fmla="*/ 1605775 h 5062113"/>
              <a:gd name="connsiteX8" fmla="*/ 7538224 w 8331864"/>
              <a:gd name="connsiteY8" fmla="*/ 367990 h 5062113"/>
              <a:gd name="connsiteX9" fmla="*/ 8318810 w 8331864"/>
              <a:gd name="connsiteY9" fmla="*/ 780585 h 5062113"/>
              <a:gd name="connsiteX10" fmla="*/ 8073483 w 8331864"/>
              <a:gd name="connsiteY10" fmla="*/ 0 h 5062113"/>
              <a:gd name="connsiteX0" fmla="*/ 0 w 8331864"/>
              <a:gd name="connsiteY0" fmla="*/ 4761570 h 5399815"/>
              <a:gd name="connsiteX1" fmla="*/ 2821258 w 8331864"/>
              <a:gd name="connsiteY1" fmla="*/ 5229922 h 5399815"/>
              <a:gd name="connsiteX2" fmla="*/ 2732049 w 8331864"/>
              <a:gd name="connsiteY2" fmla="*/ 1817648 h 5399815"/>
              <a:gd name="connsiteX3" fmla="*/ 5597912 w 8331864"/>
              <a:gd name="connsiteY3" fmla="*/ 3456878 h 5399815"/>
              <a:gd name="connsiteX4" fmla="*/ 4594302 w 8331864"/>
              <a:gd name="connsiteY4" fmla="*/ 925551 h 5399815"/>
              <a:gd name="connsiteX5" fmla="*/ 7248293 w 8331864"/>
              <a:gd name="connsiteY5" fmla="*/ 2743200 h 5399815"/>
              <a:gd name="connsiteX6" fmla="*/ 6423102 w 8331864"/>
              <a:gd name="connsiteY6" fmla="*/ 501805 h 5399815"/>
              <a:gd name="connsiteX7" fmla="*/ 7805854 w 8331864"/>
              <a:gd name="connsiteY7" fmla="*/ 1605775 h 5399815"/>
              <a:gd name="connsiteX8" fmla="*/ 7538224 w 8331864"/>
              <a:gd name="connsiteY8" fmla="*/ 367990 h 5399815"/>
              <a:gd name="connsiteX9" fmla="*/ 8318810 w 8331864"/>
              <a:gd name="connsiteY9" fmla="*/ 780585 h 5399815"/>
              <a:gd name="connsiteX10" fmla="*/ 8073483 w 8331864"/>
              <a:gd name="connsiteY10" fmla="*/ 0 h 5399815"/>
              <a:gd name="connsiteX0" fmla="*/ 0 w 8331864"/>
              <a:gd name="connsiteY0" fmla="*/ 4761570 h 5458046"/>
              <a:gd name="connsiteX1" fmla="*/ 2821258 w 8331864"/>
              <a:gd name="connsiteY1" fmla="*/ 5229922 h 5458046"/>
              <a:gd name="connsiteX2" fmla="*/ 2732049 w 8331864"/>
              <a:gd name="connsiteY2" fmla="*/ 1817648 h 5458046"/>
              <a:gd name="connsiteX3" fmla="*/ 5597912 w 8331864"/>
              <a:gd name="connsiteY3" fmla="*/ 3456878 h 5458046"/>
              <a:gd name="connsiteX4" fmla="*/ 4594302 w 8331864"/>
              <a:gd name="connsiteY4" fmla="*/ 925551 h 5458046"/>
              <a:gd name="connsiteX5" fmla="*/ 7248293 w 8331864"/>
              <a:gd name="connsiteY5" fmla="*/ 2743200 h 5458046"/>
              <a:gd name="connsiteX6" fmla="*/ 6423102 w 8331864"/>
              <a:gd name="connsiteY6" fmla="*/ 501805 h 5458046"/>
              <a:gd name="connsiteX7" fmla="*/ 7805854 w 8331864"/>
              <a:gd name="connsiteY7" fmla="*/ 1605775 h 5458046"/>
              <a:gd name="connsiteX8" fmla="*/ 7538224 w 8331864"/>
              <a:gd name="connsiteY8" fmla="*/ 367990 h 5458046"/>
              <a:gd name="connsiteX9" fmla="*/ 8318810 w 8331864"/>
              <a:gd name="connsiteY9" fmla="*/ 780585 h 5458046"/>
              <a:gd name="connsiteX10" fmla="*/ 8073483 w 8331864"/>
              <a:gd name="connsiteY10" fmla="*/ 0 h 5458046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597912 w 8331864"/>
              <a:gd name="connsiteY3" fmla="*/ 3456878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517494"/>
              <a:gd name="connsiteX1" fmla="*/ 2821258 w 8331864"/>
              <a:gd name="connsiteY1" fmla="*/ 5229922 h 5517494"/>
              <a:gd name="connsiteX2" fmla="*/ 2341756 w 8331864"/>
              <a:gd name="connsiteY2" fmla="*/ 2018370 h 5517494"/>
              <a:gd name="connsiteX3" fmla="*/ 5386039 w 8331864"/>
              <a:gd name="connsiteY3" fmla="*/ 3512634 h 5517494"/>
              <a:gd name="connsiteX4" fmla="*/ 4594302 w 8331864"/>
              <a:gd name="connsiteY4" fmla="*/ 925551 h 5517494"/>
              <a:gd name="connsiteX5" fmla="*/ 6924908 w 8331864"/>
              <a:gd name="connsiteY5" fmla="*/ 2330605 h 5517494"/>
              <a:gd name="connsiteX6" fmla="*/ 6110868 w 8331864"/>
              <a:gd name="connsiteY6" fmla="*/ 356839 h 5517494"/>
              <a:gd name="connsiteX7" fmla="*/ 7805854 w 8331864"/>
              <a:gd name="connsiteY7" fmla="*/ 1605775 h 5517494"/>
              <a:gd name="connsiteX8" fmla="*/ 7538224 w 8331864"/>
              <a:gd name="connsiteY8" fmla="*/ 367990 h 5517494"/>
              <a:gd name="connsiteX9" fmla="*/ 8318810 w 8331864"/>
              <a:gd name="connsiteY9" fmla="*/ 780585 h 5517494"/>
              <a:gd name="connsiteX10" fmla="*/ 8073483 w 8331864"/>
              <a:gd name="connsiteY10" fmla="*/ 0 h 5517494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672182"/>
              <a:gd name="connsiteY0" fmla="*/ 4226311 h 5324802"/>
              <a:gd name="connsiteX1" fmla="*/ 2263697 w 7672182"/>
              <a:gd name="connsiteY1" fmla="*/ 5229922 h 5324802"/>
              <a:gd name="connsiteX2" fmla="*/ 1784195 w 7672182"/>
              <a:gd name="connsiteY2" fmla="*/ 2018370 h 5324802"/>
              <a:gd name="connsiteX3" fmla="*/ 4828478 w 7672182"/>
              <a:gd name="connsiteY3" fmla="*/ 3512634 h 5324802"/>
              <a:gd name="connsiteX4" fmla="*/ 4036741 w 7672182"/>
              <a:gd name="connsiteY4" fmla="*/ 925551 h 5324802"/>
              <a:gd name="connsiteX5" fmla="*/ 6367347 w 7672182"/>
              <a:gd name="connsiteY5" fmla="*/ 2330605 h 5324802"/>
              <a:gd name="connsiteX6" fmla="*/ 5553307 w 7672182"/>
              <a:gd name="connsiteY6" fmla="*/ 356839 h 5324802"/>
              <a:gd name="connsiteX7" fmla="*/ 7259444 w 7672182"/>
              <a:gd name="connsiteY7" fmla="*/ 1349297 h 5324802"/>
              <a:gd name="connsiteX8" fmla="*/ 6701882 w 7672182"/>
              <a:gd name="connsiteY8" fmla="*/ 133815 h 5324802"/>
              <a:gd name="connsiteX9" fmla="*/ 7638586 w 7672182"/>
              <a:gd name="connsiteY9" fmla="*/ 524107 h 5324802"/>
              <a:gd name="connsiteX10" fmla="*/ 7515922 w 7672182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1884" h="5324802">
                <a:moveTo>
                  <a:pt x="0" y="4226311"/>
                </a:moveTo>
                <a:cubicBezTo>
                  <a:pt x="837270" y="4817325"/>
                  <a:pt x="1966331" y="5597912"/>
                  <a:pt x="2263697" y="5229922"/>
                </a:cubicBezTo>
                <a:cubicBezTo>
                  <a:pt x="2561063" y="4861932"/>
                  <a:pt x="1077951" y="2561063"/>
                  <a:pt x="1784195" y="2018370"/>
                </a:cubicBezTo>
                <a:cubicBezTo>
                  <a:pt x="2490439" y="1475677"/>
                  <a:pt x="4363844" y="4029307"/>
                  <a:pt x="4828478" y="3512634"/>
                </a:cubicBezTo>
                <a:cubicBezTo>
                  <a:pt x="5293112" y="2995961"/>
                  <a:pt x="3557238" y="1234068"/>
                  <a:pt x="4036741" y="925551"/>
                </a:cubicBezTo>
                <a:cubicBezTo>
                  <a:pt x="4516244" y="617034"/>
                  <a:pt x="5947318" y="2681868"/>
                  <a:pt x="6367347" y="2330605"/>
                </a:cubicBezTo>
                <a:cubicBezTo>
                  <a:pt x="6787376" y="1979342"/>
                  <a:pt x="5192751" y="643053"/>
                  <a:pt x="5553307" y="356839"/>
                </a:cubicBezTo>
                <a:cubicBezTo>
                  <a:pt x="5913863" y="70625"/>
                  <a:pt x="6967654" y="1654097"/>
                  <a:pt x="7259444" y="1349297"/>
                </a:cubicBezTo>
                <a:cubicBezTo>
                  <a:pt x="7551234" y="1044497"/>
                  <a:pt x="6415667" y="394010"/>
                  <a:pt x="6701882" y="133815"/>
                </a:cubicBezTo>
                <a:cubicBezTo>
                  <a:pt x="6988097" y="-126380"/>
                  <a:pt x="7424855" y="780586"/>
                  <a:pt x="7638586" y="524107"/>
                </a:cubicBezTo>
                <a:cubicBezTo>
                  <a:pt x="7852317" y="267628"/>
                  <a:pt x="7450873" y="102219"/>
                  <a:pt x="7515922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9796789">
            <a:off x="-534457" y="1560477"/>
            <a:ext cx="9296400" cy="6696402"/>
          </a:xfrm>
          <a:custGeom>
            <a:avLst/>
            <a:gdLst>
              <a:gd name="connsiteX0" fmla="*/ 0 w 8331864"/>
              <a:gd name="connsiteY0" fmla="*/ 4761570 h 5062113"/>
              <a:gd name="connsiteX1" fmla="*/ 3267307 w 8331864"/>
              <a:gd name="connsiteY1" fmla="*/ 4783873 h 5062113"/>
              <a:gd name="connsiteX2" fmla="*/ 2732049 w 8331864"/>
              <a:gd name="connsiteY2" fmla="*/ 1817648 h 5062113"/>
              <a:gd name="connsiteX3" fmla="*/ 5597912 w 8331864"/>
              <a:gd name="connsiteY3" fmla="*/ 3456878 h 5062113"/>
              <a:gd name="connsiteX4" fmla="*/ 4594302 w 8331864"/>
              <a:gd name="connsiteY4" fmla="*/ 925551 h 5062113"/>
              <a:gd name="connsiteX5" fmla="*/ 7248293 w 8331864"/>
              <a:gd name="connsiteY5" fmla="*/ 2743200 h 5062113"/>
              <a:gd name="connsiteX6" fmla="*/ 6423102 w 8331864"/>
              <a:gd name="connsiteY6" fmla="*/ 501805 h 5062113"/>
              <a:gd name="connsiteX7" fmla="*/ 7805854 w 8331864"/>
              <a:gd name="connsiteY7" fmla="*/ 1605775 h 5062113"/>
              <a:gd name="connsiteX8" fmla="*/ 7538224 w 8331864"/>
              <a:gd name="connsiteY8" fmla="*/ 367990 h 5062113"/>
              <a:gd name="connsiteX9" fmla="*/ 8318810 w 8331864"/>
              <a:gd name="connsiteY9" fmla="*/ 780585 h 5062113"/>
              <a:gd name="connsiteX10" fmla="*/ 8073483 w 8331864"/>
              <a:gd name="connsiteY10" fmla="*/ 0 h 5062113"/>
              <a:gd name="connsiteX0" fmla="*/ 0 w 8331864"/>
              <a:gd name="connsiteY0" fmla="*/ 4761570 h 5399815"/>
              <a:gd name="connsiteX1" fmla="*/ 2821258 w 8331864"/>
              <a:gd name="connsiteY1" fmla="*/ 5229922 h 5399815"/>
              <a:gd name="connsiteX2" fmla="*/ 2732049 w 8331864"/>
              <a:gd name="connsiteY2" fmla="*/ 1817648 h 5399815"/>
              <a:gd name="connsiteX3" fmla="*/ 5597912 w 8331864"/>
              <a:gd name="connsiteY3" fmla="*/ 3456878 h 5399815"/>
              <a:gd name="connsiteX4" fmla="*/ 4594302 w 8331864"/>
              <a:gd name="connsiteY4" fmla="*/ 925551 h 5399815"/>
              <a:gd name="connsiteX5" fmla="*/ 7248293 w 8331864"/>
              <a:gd name="connsiteY5" fmla="*/ 2743200 h 5399815"/>
              <a:gd name="connsiteX6" fmla="*/ 6423102 w 8331864"/>
              <a:gd name="connsiteY6" fmla="*/ 501805 h 5399815"/>
              <a:gd name="connsiteX7" fmla="*/ 7805854 w 8331864"/>
              <a:gd name="connsiteY7" fmla="*/ 1605775 h 5399815"/>
              <a:gd name="connsiteX8" fmla="*/ 7538224 w 8331864"/>
              <a:gd name="connsiteY8" fmla="*/ 367990 h 5399815"/>
              <a:gd name="connsiteX9" fmla="*/ 8318810 w 8331864"/>
              <a:gd name="connsiteY9" fmla="*/ 780585 h 5399815"/>
              <a:gd name="connsiteX10" fmla="*/ 8073483 w 8331864"/>
              <a:gd name="connsiteY10" fmla="*/ 0 h 5399815"/>
              <a:gd name="connsiteX0" fmla="*/ 0 w 8331864"/>
              <a:gd name="connsiteY0" fmla="*/ 4761570 h 5458046"/>
              <a:gd name="connsiteX1" fmla="*/ 2821258 w 8331864"/>
              <a:gd name="connsiteY1" fmla="*/ 5229922 h 5458046"/>
              <a:gd name="connsiteX2" fmla="*/ 2732049 w 8331864"/>
              <a:gd name="connsiteY2" fmla="*/ 1817648 h 5458046"/>
              <a:gd name="connsiteX3" fmla="*/ 5597912 w 8331864"/>
              <a:gd name="connsiteY3" fmla="*/ 3456878 h 5458046"/>
              <a:gd name="connsiteX4" fmla="*/ 4594302 w 8331864"/>
              <a:gd name="connsiteY4" fmla="*/ 925551 h 5458046"/>
              <a:gd name="connsiteX5" fmla="*/ 7248293 w 8331864"/>
              <a:gd name="connsiteY5" fmla="*/ 2743200 h 5458046"/>
              <a:gd name="connsiteX6" fmla="*/ 6423102 w 8331864"/>
              <a:gd name="connsiteY6" fmla="*/ 501805 h 5458046"/>
              <a:gd name="connsiteX7" fmla="*/ 7805854 w 8331864"/>
              <a:gd name="connsiteY7" fmla="*/ 1605775 h 5458046"/>
              <a:gd name="connsiteX8" fmla="*/ 7538224 w 8331864"/>
              <a:gd name="connsiteY8" fmla="*/ 367990 h 5458046"/>
              <a:gd name="connsiteX9" fmla="*/ 8318810 w 8331864"/>
              <a:gd name="connsiteY9" fmla="*/ 780585 h 5458046"/>
              <a:gd name="connsiteX10" fmla="*/ 8073483 w 8331864"/>
              <a:gd name="connsiteY10" fmla="*/ 0 h 5458046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597912 w 8331864"/>
              <a:gd name="connsiteY3" fmla="*/ 3456878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517494"/>
              <a:gd name="connsiteX1" fmla="*/ 2821258 w 8331864"/>
              <a:gd name="connsiteY1" fmla="*/ 5229922 h 5517494"/>
              <a:gd name="connsiteX2" fmla="*/ 2341756 w 8331864"/>
              <a:gd name="connsiteY2" fmla="*/ 2018370 h 5517494"/>
              <a:gd name="connsiteX3" fmla="*/ 5386039 w 8331864"/>
              <a:gd name="connsiteY3" fmla="*/ 3512634 h 5517494"/>
              <a:gd name="connsiteX4" fmla="*/ 4594302 w 8331864"/>
              <a:gd name="connsiteY4" fmla="*/ 925551 h 5517494"/>
              <a:gd name="connsiteX5" fmla="*/ 6924908 w 8331864"/>
              <a:gd name="connsiteY5" fmla="*/ 2330605 h 5517494"/>
              <a:gd name="connsiteX6" fmla="*/ 6110868 w 8331864"/>
              <a:gd name="connsiteY6" fmla="*/ 356839 h 5517494"/>
              <a:gd name="connsiteX7" fmla="*/ 7805854 w 8331864"/>
              <a:gd name="connsiteY7" fmla="*/ 1605775 h 5517494"/>
              <a:gd name="connsiteX8" fmla="*/ 7538224 w 8331864"/>
              <a:gd name="connsiteY8" fmla="*/ 367990 h 5517494"/>
              <a:gd name="connsiteX9" fmla="*/ 8318810 w 8331864"/>
              <a:gd name="connsiteY9" fmla="*/ 780585 h 5517494"/>
              <a:gd name="connsiteX10" fmla="*/ 8073483 w 8331864"/>
              <a:gd name="connsiteY10" fmla="*/ 0 h 5517494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672182"/>
              <a:gd name="connsiteY0" fmla="*/ 4226311 h 5324802"/>
              <a:gd name="connsiteX1" fmla="*/ 2263697 w 7672182"/>
              <a:gd name="connsiteY1" fmla="*/ 5229922 h 5324802"/>
              <a:gd name="connsiteX2" fmla="*/ 1784195 w 7672182"/>
              <a:gd name="connsiteY2" fmla="*/ 2018370 h 5324802"/>
              <a:gd name="connsiteX3" fmla="*/ 4828478 w 7672182"/>
              <a:gd name="connsiteY3" fmla="*/ 3512634 h 5324802"/>
              <a:gd name="connsiteX4" fmla="*/ 4036741 w 7672182"/>
              <a:gd name="connsiteY4" fmla="*/ 925551 h 5324802"/>
              <a:gd name="connsiteX5" fmla="*/ 6367347 w 7672182"/>
              <a:gd name="connsiteY5" fmla="*/ 2330605 h 5324802"/>
              <a:gd name="connsiteX6" fmla="*/ 5553307 w 7672182"/>
              <a:gd name="connsiteY6" fmla="*/ 356839 h 5324802"/>
              <a:gd name="connsiteX7" fmla="*/ 7259444 w 7672182"/>
              <a:gd name="connsiteY7" fmla="*/ 1349297 h 5324802"/>
              <a:gd name="connsiteX8" fmla="*/ 6701882 w 7672182"/>
              <a:gd name="connsiteY8" fmla="*/ 133815 h 5324802"/>
              <a:gd name="connsiteX9" fmla="*/ 7638586 w 7672182"/>
              <a:gd name="connsiteY9" fmla="*/ 524107 h 5324802"/>
              <a:gd name="connsiteX10" fmla="*/ 7515922 w 7672182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1884" h="5324802">
                <a:moveTo>
                  <a:pt x="0" y="4226311"/>
                </a:moveTo>
                <a:cubicBezTo>
                  <a:pt x="837270" y="4817325"/>
                  <a:pt x="1966331" y="5597912"/>
                  <a:pt x="2263697" y="5229922"/>
                </a:cubicBezTo>
                <a:cubicBezTo>
                  <a:pt x="2561063" y="4861932"/>
                  <a:pt x="1077951" y="2561063"/>
                  <a:pt x="1784195" y="2018370"/>
                </a:cubicBezTo>
                <a:cubicBezTo>
                  <a:pt x="2490439" y="1475677"/>
                  <a:pt x="4363844" y="4029307"/>
                  <a:pt x="4828478" y="3512634"/>
                </a:cubicBezTo>
                <a:cubicBezTo>
                  <a:pt x="5293112" y="2995961"/>
                  <a:pt x="3557238" y="1234068"/>
                  <a:pt x="4036741" y="925551"/>
                </a:cubicBezTo>
                <a:cubicBezTo>
                  <a:pt x="4516244" y="617034"/>
                  <a:pt x="5947318" y="2681868"/>
                  <a:pt x="6367347" y="2330605"/>
                </a:cubicBezTo>
                <a:cubicBezTo>
                  <a:pt x="6787376" y="1979342"/>
                  <a:pt x="5192751" y="643053"/>
                  <a:pt x="5553307" y="356839"/>
                </a:cubicBezTo>
                <a:cubicBezTo>
                  <a:pt x="5913863" y="70625"/>
                  <a:pt x="6967654" y="1654097"/>
                  <a:pt x="7259444" y="1349297"/>
                </a:cubicBezTo>
                <a:cubicBezTo>
                  <a:pt x="7551234" y="1044497"/>
                  <a:pt x="6415667" y="394010"/>
                  <a:pt x="6701882" y="133815"/>
                </a:cubicBezTo>
                <a:cubicBezTo>
                  <a:pt x="6988097" y="-126380"/>
                  <a:pt x="7424855" y="780586"/>
                  <a:pt x="7638586" y="524107"/>
                </a:cubicBezTo>
                <a:cubicBezTo>
                  <a:pt x="7852317" y="267628"/>
                  <a:pt x="7450873" y="102219"/>
                  <a:pt x="7515922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21432019">
            <a:off x="-1982257" y="606896"/>
            <a:ext cx="9296400" cy="6696402"/>
          </a:xfrm>
          <a:custGeom>
            <a:avLst/>
            <a:gdLst>
              <a:gd name="connsiteX0" fmla="*/ 0 w 8331864"/>
              <a:gd name="connsiteY0" fmla="*/ 4761570 h 5062113"/>
              <a:gd name="connsiteX1" fmla="*/ 3267307 w 8331864"/>
              <a:gd name="connsiteY1" fmla="*/ 4783873 h 5062113"/>
              <a:gd name="connsiteX2" fmla="*/ 2732049 w 8331864"/>
              <a:gd name="connsiteY2" fmla="*/ 1817648 h 5062113"/>
              <a:gd name="connsiteX3" fmla="*/ 5597912 w 8331864"/>
              <a:gd name="connsiteY3" fmla="*/ 3456878 h 5062113"/>
              <a:gd name="connsiteX4" fmla="*/ 4594302 w 8331864"/>
              <a:gd name="connsiteY4" fmla="*/ 925551 h 5062113"/>
              <a:gd name="connsiteX5" fmla="*/ 7248293 w 8331864"/>
              <a:gd name="connsiteY5" fmla="*/ 2743200 h 5062113"/>
              <a:gd name="connsiteX6" fmla="*/ 6423102 w 8331864"/>
              <a:gd name="connsiteY6" fmla="*/ 501805 h 5062113"/>
              <a:gd name="connsiteX7" fmla="*/ 7805854 w 8331864"/>
              <a:gd name="connsiteY7" fmla="*/ 1605775 h 5062113"/>
              <a:gd name="connsiteX8" fmla="*/ 7538224 w 8331864"/>
              <a:gd name="connsiteY8" fmla="*/ 367990 h 5062113"/>
              <a:gd name="connsiteX9" fmla="*/ 8318810 w 8331864"/>
              <a:gd name="connsiteY9" fmla="*/ 780585 h 5062113"/>
              <a:gd name="connsiteX10" fmla="*/ 8073483 w 8331864"/>
              <a:gd name="connsiteY10" fmla="*/ 0 h 5062113"/>
              <a:gd name="connsiteX0" fmla="*/ 0 w 8331864"/>
              <a:gd name="connsiteY0" fmla="*/ 4761570 h 5399815"/>
              <a:gd name="connsiteX1" fmla="*/ 2821258 w 8331864"/>
              <a:gd name="connsiteY1" fmla="*/ 5229922 h 5399815"/>
              <a:gd name="connsiteX2" fmla="*/ 2732049 w 8331864"/>
              <a:gd name="connsiteY2" fmla="*/ 1817648 h 5399815"/>
              <a:gd name="connsiteX3" fmla="*/ 5597912 w 8331864"/>
              <a:gd name="connsiteY3" fmla="*/ 3456878 h 5399815"/>
              <a:gd name="connsiteX4" fmla="*/ 4594302 w 8331864"/>
              <a:gd name="connsiteY4" fmla="*/ 925551 h 5399815"/>
              <a:gd name="connsiteX5" fmla="*/ 7248293 w 8331864"/>
              <a:gd name="connsiteY5" fmla="*/ 2743200 h 5399815"/>
              <a:gd name="connsiteX6" fmla="*/ 6423102 w 8331864"/>
              <a:gd name="connsiteY6" fmla="*/ 501805 h 5399815"/>
              <a:gd name="connsiteX7" fmla="*/ 7805854 w 8331864"/>
              <a:gd name="connsiteY7" fmla="*/ 1605775 h 5399815"/>
              <a:gd name="connsiteX8" fmla="*/ 7538224 w 8331864"/>
              <a:gd name="connsiteY8" fmla="*/ 367990 h 5399815"/>
              <a:gd name="connsiteX9" fmla="*/ 8318810 w 8331864"/>
              <a:gd name="connsiteY9" fmla="*/ 780585 h 5399815"/>
              <a:gd name="connsiteX10" fmla="*/ 8073483 w 8331864"/>
              <a:gd name="connsiteY10" fmla="*/ 0 h 5399815"/>
              <a:gd name="connsiteX0" fmla="*/ 0 w 8331864"/>
              <a:gd name="connsiteY0" fmla="*/ 4761570 h 5458046"/>
              <a:gd name="connsiteX1" fmla="*/ 2821258 w 8331864"/>
              <a:gd name="connsiteY1" fmla="*/ 5229922 h 5458046"/>
              <a:gd name="connsiteX2" fmla="*/ 2732049 w 8331864"/>
              <a:gd name="connsiteY2" fmla="*/ 1817648 h 5458046"/>
              <a:gd name="connsiteX3" fmla="*/ 5597912 w 8331864"/>
              <a:gd name="connsiteY3" fmla="*/ 3456878 h 5458046"/>
              <a:gd name="connsiteX4" fmla="*/ 4594302 w 8331864"/>
              <a:gd name="connsiteY4" fmla="*/ 925551 h 5458046"/>
              <a:gd name="connsiteX5" fmla="*/ 7248293 w 8331864"/>
              <a:gd name="connsiteY5" fmla="*/ 2743200 h 5458046"/>
              <a:gd name="connsiteX6" fmla="*/ 6423102 w 8331864"/>
              <a:gd name="connsiteY6" fmla="*/ 501805 h 5458046"/>
              <a:gd name="connsiteX7" fmla="*/ 7805854 w 8331864"/>
              <a:gd name="connsiteY7" fmla="*/ 1605775 h 5458046"/>
              <a:gd name="connsiteX8" fmla="*/ 7538224 w 8331864"/>
              <a:gd name="connsiteY8" fmla="*/ 367990 h 5458046"/>
              <a:gd name="connsiteX9" fmla="*/ 8318810 w 8331864"/>
              <a:gd name="connsiteY9" fmla="*/ 780585 h 5458046"/>
              <a:gd name="connsiteX10" fmla="*/ 8073483 w 8331864"/>
              <a:gd name="connsiteY10" fmla="*/ 0 h 5458046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597912 w 8331864"/>
              <a:gd name="connsiteY3" fmla="*/ 3456878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517494"/>
              <a:gd name="connsiteX1" fmla="*/ 2821258 w 8331864"/>
              <a:gd name="connsiteY1" fmla="*/ 5229922 h 5517494"/>
              <a:gd name="connsiteX2" fmla="*/ 2341756 w 8331864"/>
              <a:gd name="connsiteY2" fmla="*/ 2018370 h 5517494"/>
              <a:gd name="connsiteX3" fmla="*/ 5386039 w 8331864"/>
              <a:gd name="connsiteY3" fmla="*/ 3512634 h 5517494"/>
              <a:gd name="connsiteX4" fmla="*/ 4594302 w 8331864"/>
              <a:gd name="connsiteY4" fmla="*/ 925551 h 5517494"/>
              <a:gd name="connsiteX5" fmla="*/ 6924908 w 8331864"/>
              <a:gd name="connsiteY5" fmla="*/ 2330605 h 5517494"/>
              <a:gd name="connsiteX6" fmla="*/ 6110868 w 8331864"/>
              <a:gd name="connsiteY6" fmla="*/ 356839 h 5517494"/>
              <a:gd name="connsiteX7" fmla="*/ 7805854 w 8331864"/>
              <a:gd name="connsiteY7" fmla="*/ 1605775 h 5517494"/>
              <a:gd name="connsiteX8" fmla="*/ 7538224 w 8331864"/>
              <a:gd name="connsiteY8" fmla="*/ 367990 h 5517494"/>
              <a:gd name="connsiteX9" fmla="*/ 8318810 w 8331864"/>
              <a:gd name="connsiteY9" fmla="*/ 780585 h 5517494"/>
              <a:gd name="connsiteX10" fmla="*/ 8073483 w 8331864"/>
              <a:gd name="connsiteY10" fmla="*/ 0 h 5517494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672182"/>
              <a:gd name="connsiteY0" fmla="*/ 4226311 h 5324802"/>
              <a:gd name="connsiteX1" fmla="*/ 2263697 w 7672182"/>
              <a:gd name="connsiteY1" fmla="*/ 5229922 h 5324802"/>
              <a:gd name="connsiteX2" fmla="*/ 1784195 w 7672182"/>
              <a:gd name="connsiteY2" fmla="*/ 2018370 h 5324802"/>
              <a:gd name="connsiteX3" fmla="*/ 4828478 w 7672182"/>
              <a:gd name="connsiteY3" fmla="*/ 3512634 h 5324802"/>
              <a:gd name="connsiteX4" fmla="*/ 4036741 w 7672182"/>
              <a:gd name="connsiteY4" fmla="*/ 925551 h 5324802"/>
              <a:gd name="connsiteX5" fmla="*/ 6367347 w 7672182"/>
              <a:gd name="connsiteY5" fmla="*/ 2330605 h 5324802"/>
              <a:gd name="connsiteX6" fmla="*/ 5553307 w 7672182"/>
              <a:gd name="connsiteY6" fmla="*/ 356839 h 5324802"/>
              <a:gd name="connsiteX7" fmla="*/ 7259444 w 7672182"/>
              <a:gd name="connsiteY7" fmla="*/ 1349297 h 5324802"/>
              <a:gd name="connsiteX8" fmla="*/ 6701882 w 7672182"/>
              <a:gd name="connsiteY8" fmla="*/ 133815 h 5324802"/>
              <a:gd name="connsiteX9" fmla="*/ 7638586 w 7672182"/>
              <a:gd name="connsiteY9" fmla="*/ 524107 h 5324802"/>
              <a:gd name="connsiteX10" fmla="*/ 7515922 w 7672182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1884" h="5324802">
                <a:moveTo>
                  <a:pt x="0" y="4226311"/>
                </a:moveTo>
                <a:cubicBezTo>
                  <a:pt x="837270" y="4817325"/>
                  <a:pt x="1966331" y="5597912"/>
                  <a:pt x="2263697" y="5229922"/>
                </a:cubicBezTo>
                <a:cubicBezTo>
                  <a:pt x="2561063" y="4861932"/>
                  <a:pt x="1077951" y="2561063"/>
                  <a:pt x="1784195" y="2018370"/>
                </a:cubicBezTo>
                <a:cubicBezTo>
                  <a:pt x="2490439" y="1475677"/>
                  <a:pt x="4363844" y="4029307"/>
                  <a:pt x="4828478" y="3512634"/>
                </a:cubicBezTo>
                <a:cubicBezTo>
                  <a:pt x="5293112" y="2995961"/>
                  <a:pt x="3557238" y="1234068"/>
                  <a:pt x="4036741" y="925551"/>
                </a:cubicBezTo>
                <a:cubicBezTo>
                  <a:pt x="4516244" y="617034"/>
                  <a:pt x="5947318" y="2681868"/>
                  <a:pt x="6367347" y="2330605"/>
                </a:cubicBezTo>
                <a:cubicBezTo>
                  <a:pt x="6787376" y="1979342"/>
                  <a:pt x="5192751" y="643053"/>
                  <a:pt x="5553307" y="356839"/>
                </a:cubicBezTo>
                <a:cubicBezTo>
                  <a:pt x="5913863" y="70625"/>
                  <a:pt x="6967654" y="1654097"/>
                  <a:pt x="7259444" y="1349297"/>
                </a:cubicBezTo>
                <a:cubicBezTo>
                  <a:pt x="7551234" y="1044497"/>
                  <a:pt x="6415667" y="394010"/>
                  <a:pt x="6701882" y="133815"/>
                </a:cubicBezTo>
                <a:cubicBezTo>
                  <a:pt x="6988097" y="-126380"/>
                  <a:pt x="7424855" y="780586"/>
                  <a:pt x="7638586" y="524107"/>
                </a:cubicBezTo>
                <a:cubicBezTo>
                  <a:pt x="7852317" y="267628"/>
                  <a:pt x="7450873" y="102219"/>
                  <a:pt x="7515922" y="0"/>
                </a:cubicBezTo>
              </a:path>
            </a:pathLst>
          </a:cu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21432019">
            <a:off x="-230715" y="1896728"/>
            <a:ext cx="9296400" cy="6696402"/>
          </a:xfrm>
          <a:custGeom>
            <a:avLst/>
            <a:gdLst>
              <a:gd name="connsiteX0" fmla="*/ 0 w 8331864"/>
              <a:gd name="connsiteY0" fmla="*/ 4761570 h 5062113"/>
              <a:gd name="connsiteX1" fmla="*/ 3267307 w 8331864"/>
              <a:gd name="connsiteY1" fmla="*/ 4783873 h 5062113"/>
              <a:gd name="connsiteX2" fmla="*/ 2732049 w 8331864"/>
              <a:gd name="connsiteY2" fmla="*/ 1817648 h 5062113"/>
              <a:gd name="connsiteX3" fmla="*/ 5597912 w 8331864"/>
              <a:gd name="connsiteY3" fmla="*/ 3456878 h 5062113"/>
              <a:gd name="connsiteX4" fmla="*/ 4594302 w 8331864"/>
              <a:gd name="connsiteY4" fmla="*/ 925551 h 5062113"/>
              <a:gd name="connsiteX5" fmla="*/ 7248293 w 8331864"/>
              <a:gd name="connsiteY5" fmla="*/ 2743200 h 5062113"/>
              <a:gd name="connsiteX6" fmla="*/ 6423102 w 8331864"/>
              <a:gd name="connsiteY6" fmla="*/ 501805 h 5062113"/>
              <a:gd name="connsiteX7" fmla="*/ 7805854 w 8331864"/>
              <a:gd name="connsiteY7" fmla="*/ 1605775 h 5062113"/>
              <a:gd name="connsiteX8" fmla="*/ 7538224 w 8331864"/>
              <a:gd name="connsiteY8" fmla="*/ 367990 h 5062113"/>
              <a:gd name="connsiteX9" fmla="*/ 8318810 w 8331864"/>
              <a:gd name="connsiteY9" fmla="*/ 780585 h 5062113"/>
              <a:gd name="connsiteX10" fmla="*/ 8073483 w 8331864"/>
              <a:gd name="connsiteY10" fmla="*/ 0 h 5062113"/>
              <a:gd name="connsiteX0" fmla="*/ 0 w 8331864"/>
              <a:gd name="connsiteY0" fmla="*/ 4761570 h 5399815"/>
              <a:gd name="connsiteX1" fmla="*/ 2821258 w 8331864"/>
              <a:gd name="connsiteY1" fmla="*/ 5229922 h 5399815"/>
              <a:gd name="connsiteX2" fmla="*/ 2732049 w 8331864"/>
              <a:gd name="connsiteY2" fmla="*/ 1817648 h 5399815"/>
              <a:gd name="connsiteX3" fmla="*/ 5597912 w 8331864"/>
              <a:gd name="connsiteY3" fmla="*/ 3456878 h 5399815"/>
              <a:gd name="connsiteX4" fmla="*/ 4594302 w 8331864"/>
              <a:gd name="connsiteY4" fmla="*/ 925551 h 5399815"/>
              <a:gd name="connsiteX5" fmla="*/ 7248293 w 8331864"/>
              <a:gd name="connsiteY5" fmla="*/ 2743200 h 5399815"/>
              <a:gd name="connsiteX6" fmla="*/ 6423102 w 8331864"/>
              <a:gd name="connsiteY6" fmla="*/ 501805 h 5399815"/>
              <a:gd name="connsiteX7" fmla="*/ 7805854 w 8331864"/>
              <a:gd name="connsiteY7" fmla="*/ 1605775 h 5399815"/>
              <a:gd name="connsiteX8" fmla="*/ 7538224 w 8331864"/>
              <a:gd name="connsiteY8" fmla="*/ 367990 h 5399815"/>
              <a:gd name="connsiteX9" fmla="*/ 8318810 w 8331864"/>
              <a:gd name="connsiteY9" fmla="*/ 780585 h 5399815"/>
              <a:gd name="connsiteX10" fmla="*/ 8073483 w 8331864"/>
              <a:gd name="connsiteY10" fmla="*/ 0 h 5399815"/>
              <a:gd name="connsiteX0" fmla="*/ 0 w 8331864"/>
              <a:gd name="connsiteY0" fmla="*/ 4761570 h 5458046"/>
              <a:gd name="connsiteX1" fmla="*/ 2821258 w 8331864"/>
              <a:gd name="connsiteY1" fmla="*/ 5229922 h 5458046"/>
              <a:gd name="connsiteX2" fmla="*/ 2732049 w 8331864"/>
              <a:gd name="connsiteY2" fmla="*/ 1817648 h 5458046"/>
              <a:gd name="connsiteX3" fmla="*/ 5597912 w 8331864"/>
              <a:gd name="connsiteY3" fmla="*/ 3456878 h 5458046"/>
              <a:gd name="connsiteX4" fmla="*/ 4594302 w 8331864"/>
              <a:gd name="connsiteY4" fmla="*/ 925551 h 5458046"/>
              <a:gd name="connsiteX5" fmla="*/ 7248293 w 8331864"/>
              <a:gd name="connsiteY5" fmla="*/ 2743200 h 5458046"/>
              <a:gd name="connsiteX6" fmla="*/ 6423102 w 8331864"/>
              <a:gd name="connsiteY6" fmla="*/ 501805 h 5458046"/>
              <a:gd name="connsiteX7" fmla="*/ 7805854 w 8331864"/>
              <a:gd name="connsiteY7" fmla="*/ 1605775 h 5458046"/>
              <a:gd name="connsiteX8" fmla="*/ 7538224 w 8331864"/>
              <a:gd name="connsiteY8" fmla="*/ 367990 h 5458046"/>
              <a:gd name="connsiteX9" fmla="*/ 8318810 w 8331864"/>
              <a:gd name="connsiteY9" fmla="*/ 780585 h 5458046"/>
              <a:gd name="connsiteX10" fmla="*/ 8073483 w 8331864"/>
              <a:gd name="connsiteY10" fmla="*/ 0 h 5458046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597912 w 8331864"/>
              <a:gd name="connsiteY3" fmla="*/ 3456878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7248293 w 8331864"/>
              <a:gd name="connsiteY5" fmla="*/ 2743200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423102 w 8331864"/>
              <a:gd name="connsiteY6" fmla="*/ 501805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443185"/>
              <a:gd name="connsiteX1" fmla="*/ 2821258 w 8331864"/>
              <a:gd name="connsiteY1" fmla="*/ 5229922 h 5443185"/>
              <a:gd name="connsiteX2" fmla="*/ 2341756 w 8331864"/>
              <a:gd name="connsiteY2" fmla="*/ 2018370 h 5443185"/>
              <a:gd name="connsiteX3" fmla="*/ 5386039 w 8331864"/>
              <a:gd name="connsiteY3" fmla="*/ 3512634 h 5443185"/>
              <a:gd name="connsiteX4" fmla="*/ 4594302 w 8331864"/>
              <a:gd name="connsiteY4" fmla="*/ 925551 h 5443185"/>
              <a:gd name="connsiteX5" fmla="*/ 6924908 w 8331864"/>
              <a:gd name="connsiteY5" fmla="*/ 2330605 h 5443185"/>
              <a:gd name="connsiteX6" fmla="*/ 6110868 w 8331864"/>
              <a:gd name="connsiteY6" fmla="*/ 356839 h 5443185"/>
              <a:gd name="connsiteX7" fmla="*/ 7805854 w 8331864"/>
              <a:gd name="connsiteY7" fmla="*/ 1605775 h 5443185"/>
              <a:gd name="connsiteX8" fmla="*/ 7538224 w 8331864"/>
              <a:gd name="connsiteY8" fmla="*/ 367990 h 5443185"/>
              <a:gd name="connsiteX9" fmla="*/ 8318810 w 8331864"/>
              <a:gd name="connsiteY9" fmla="*/ 780585 h 5443185"/>
              <a:gd name="connsiteX10" fmla="*/ 8073483 w 8331864"/>
              <a:gd name="connsiteY10" fmla="*/ 0 h 5443185"/>
              <a:gd name="connsiteX0" fmla="*/ 0 w 8331864"/>
              <a:gd name="connsiteY0" fmla="*/ 4761570 h 5517494"/>
              <a:gd name="connsiteX1" fmla="*/ 2821258 w 8331864"/>
              <a:gd name="connsiteY1" fmla="*/ 5229922 h 5517494"/>
              <a:gd name="connsiteX2" fmla="*/ 2341756 w 8331864"/>
              <a:gd name="connsiteY2" fmla="*/ 2018370 h 5517494"/>
              <a:gd name="connsiteX3" fmla="*/ 5386039 w 8331864"/>
              <a:gd name="connsiteY3" fmla="*/ 3512634 h 5517494"/>
              <a:gd name="connsiteX4" fmla="*/ 4594302 w 8331864"/>
              <a:gd name="connsiteY4" fmla="*/ 925551 h 5517494"/>
              <a:gd name="connsiteX5" fmla="*/ 6924908 w 8331864"/>
              <a:gd name="connsiteY5" fmla="*/ 2330605 h 5517494"/>
              <a:gd name="connsiteX6" fmla="*/ 6110868 w 8331864"/>
              <a:gd name="connsiteY6" fmla="*/ 356839 h 5517494"/>
              <a:gd name="connsiteX7" fmla="*/ 7805854 w 8331864"/>
              <a:gd name="connsiteY7" fmla="*/ 1605775 h 5517494"/>
              <a:gd name="connsiteX8" fmla="*/ 7538224 w 8331864"/>
              <a:gd name="connsiteY8" fmla="*/ 367990 h 5517494"/>
              <a:gd name="connsiteX9" fmla="*/ 8318810 w 8331864"/>
              <a:gd name="connsiteY9" fmla="*/ 780585 h 5517494"/>
              <a:gd name="connsiteX10" fmla="*/ 8073483 w 8331864"/>
              <a:gd name="connsiteY10" fmla="*/ 0 h 5517494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48293 w 7774303"/>
              <a:gd name="connsiteY7" fmla="*/ 1605775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74303"/>
              <a:gd name="connsiteY0" fmla="*/ 4226311 h 5324802"/>
              <a:gd name="connsiteX1" fmla="*/ 2263697 w 7774303"/>
              <a:gd name="connsiteY1" fmla="*/ 5229922 h 5324802"/>
              <a:gd name="connsiteX2" fmla="*/ 1784195 w 7774303"/>
              <a:gd name="connsiteY2" fmla="*/ 2018370 h 5324802"/>
              <a:gd name="connsiteX3" fmla="*/ 4828478 w 7774303"/>
              <a:gd name="connsiteY3" fmla="*/ 3512634 h 5324802"/>
              <a:gd name="connsiteX4" fmla="*/ 4036741 w 7774303"/>
              <a:gd name="connsiteY4" fmla="*/ 925551 h 5324802"/>
              <a:gd name="connsiteX5" fmla="*/ 6367347 w 7774303"/>
              <a:gd name="connsiteY5" fmla="*/ 2330605 h 5324802"/>
              <a:gd name="connsiteX6" fmla="*/ 5553307 w 7774303"/>
              <a:gd name="connsiteY6" fmla="*/ 356839 h 5324802"/>
              <a:gd name="connsiteX7" fmla="*/ 7259444 w 7774303"/>
              <a:gd name="connsiteY7" fmla="*/ 1349297 h 5324802"/>
              <a:gd name="connsiteX8" fmla="*/ 6980663 w 7774303"/>
              <a:gd name="connsiteY8" fmla="*/ 367990 h 5324802"/>
              <a:gd name="connsiteX9" fmla="*/ 7761249 w 7774303"/>
              <a:gd name="connsiteY9" fmla="*/ 780585 h 5324802"/>
              <a:gd name="connsiteX10" fmla="*/ 7515922 w 777430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787083"/>
              <a:gd name="connsiteY0" fmla="*/ 4226311 h 5324802"/>
              <a:gd name="connsiteX1" fmla="*/ 2263697 w 7787083"/>
              <a:gd name="connsiteY1" fmla="*/ 5229922 h 5324802"/>
              <a:gd name="connsiteX2" fmla="*/ 1784195 w 7787083"/>
              <a:gd name="connsiteY2" fmla="*/ 2018370 h 5324802"/>
              <a:gd name="connsiteX3" fmla="*/ 4828478 w 7787083"/>
              <a:gd name="connsiteY3" fmla="*/ 3512634 h 5324802"/>
              <a:gd name="connsiteX4" fmla="*/ 4036741 w 7787083"/>
              <a:gd name="connsiteY4" fmla="*/ 925551 h 5324802"/>
              <a:gd name="connsiteX5" fmla="*/ 6367347 w 7787083"/>
              <a:gd name="connsiteY5" fmla="*/ 2330605 h 5324802"/>
              <a:gd name="connsiteX6" fmla="*/ 5553307 w 7787083"/>
              <a:gd name="connsiteY6" fmla="*/ 356839 h 5324802"/>
              <a:gd name="connsiteX7" fmla="*/ 7259444 w 7787083"/>
              <a:gd name="connsiteY7" fmla="*/ 1349297 h 5324802"/>
              <a:gd name="connsiteX8" fmla="*/ 6701882 w 7787083"/>
              <a:gd name="connsiteY8" fmla="*/ 133815 h 5324802"/>
              <a:gd name="connsiteX9" fmla="*/ 7761249 w 7787083"/>
              <a:gd name="connsiteY9" fmla="*/ 780585 h 5324802"/>
              <a:gd name="connsiteX10" fmla="*/ 7515922 w 7787083"/>
              <a:gd name="connsiteY10" fmla="*/ 0 h 5324802"/>
              <a:gd name="connsiteX0" fmla="*/ 0 w 7672182"/>
              <a:gd name="connsiteY0" fmla="*/ 4226311 h 5324802"/>
              <a:gd name="connsiteX1" fmla="*/ 2263697 w 7672182"/>
              <a:gd name="connsiteY1" fmla="*/ 5229922 h 5324802"/>
              <a:gd name="connsiteX2" fmla="*/ 1784195 w 7672182"/>
              <a:gd name="connsiteY2" fmla="*/ 2018370 h 5324802"/>
              <a:gd name="connsiteX3" fmla="*/ 4828478 w 7672182"/>
              <a:gd name="connsiteY3" fmla="*/ 3512634 h 5324802"/>
              <a:gd name="connsiteX4" fmla="*/ 4036741 w 7672182"/>
              <a:gd name="connsiteY4" fmla="*/ 925551 h 5324802"/>
              <a:gd name="connsiteX5" fmla="*/ 6367347 w 7672182"/>
              <a:gd name="connsiteY5" fmla="*/ 2330605 h 5324802"/>
              <a:gd name="connsiteX6" fmla="*/ 5553307 w 7672182"/>
              <a:gd name="connsiteY6" fmla="*/ 356839 h 5324802"/>
              <a:gd name="connsiteX7" fmla="*/ 7259444 w 7672182"/>
              <a:gd name="connsiteY7" fmla="*/ 1349297 h 5324802"/>
              <a:gd name="connsiteX8" fmla="*/ 6701882 w 7672182"/>
              <a:gd name="connsiteY8" fmla="*/ 133815 h 5324802"/>
              <a:gd name="connsiteX9" fmla="*/ 7638586 w 7672182"/>
              <a:gd name="connsiteY9" fmla="*/ 524107 h 5324802"/>
              <a:gd name="connsiteX10" fmla="*/ 7515922 w 7672182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  <a:gd name="connsiteX0" fmla="*/ 0 w 7701884"/>
              <a:gd name="connsiteY0" fmla="*/ 4226311 h 5324802"/>
              <a:gd name="connsiteX1" fmla="*/ 2263697 w 7701884"/>
              <a:gd name="connsiteY1" fmla="*/ 5229922 h 5324802"/>
              <a:gd name="connsiteX2" fmla="*/ 1784195 w 7701884"/>
              <a:gd name="connsiteY2" fmla="*/ 2018370 h 5324802"/>
              <a:gd name="connsiteX3" fmla="*/ 4828478 w 7701884"/>
              <a:gd name="connsiteY3" fmla="*/ 3512634 h 5324802"/>
              <a:gd name="connsiteX4" fmla="*/ 4036741 w 7701884"/>
              <a:gd name="connsiteY4" fmla="*/ 925551 h 5324802"/>
              <a:gd name="connsiteX5" fmla="*/ 6367347 w 7701884"/>
              <a:gd name="connsiteY5" fmla="*/ 2330605 h 5324802"/>
              <a:gd name="connsiteX6" fmla="*/ 5553307 w 7701884"/>
              <a:gd name="connsiteY6" fmla="*/ 356839 h 5324802"/>
              <a:gd name="connsiteX7" fmla="*/ 7259444 w 7701884"/>
              <a:gd name="connsiteY7" fmla="*/ 1349297 h 5324802"/>
              <a:gd name="connsiteX8" fmla="*/ 6701882 w 7701884"/>
              <a:gd name="connsiteY8" fmla="*/ 133815 h 5324802"/>
              <a:gd name="connsiteX9" fmla="*/ 7638586 w 7701884"/>
              <a:gd name="connsiteY9" fmla="*/ 524107 h 5324802"/>
              <a:gd name="connsiteX10" fmla="*/ 7515922 w 7701884"/>
              <a:gd name="connsiteY10" fmla="*/ 0 h 53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1884" h="5324802">
                <a:moveTo>
                  <a:pt x="0" y="4226311"/>
                </a:moveTo>
                <a:cubicBezTo>
                  <a:pt x="837270" y="4817325"/>
                  <a:pt x="1966331" y="5597912"/>
                  <a:pt x="2263697" y="5229922"/>
                </a:cubicBezTo>
                <a:cubicBezTo>
                  <a:pt x="2561063" y="4861932"/>
                  <a:pt x="1077951" y="2561063"/>
                  <a:pt x="1784195" y="2018370"/>
                </a:cubicBezTo>
                <a:cubicBezTo>
                  <a:pt x="2490439" y="1475677"/>
                  <a:pt x="4363844" y="4029307"/>
                  <a:pt x="4828478" y="3512634"/>
                </a:cubicBezTo>
                <a:cubicBezTo>
                  <a:pt x="5293112" y="2995961"/>
                  <a:pt x="3557238" y="1234068"/>
                  <a:pt x="4036741" y="925551"/>
                </a:cubicBezTo>
                <a:cubicBezTo>
                  <a:pt x="4516244" y="617034"/>
                  <a:pt x="5947318" y="2681868"/>
                  <a:pt x="6367347" y="2330605"/>
                </a:cubicBezTo>
                <a:cubicBezTo>
                  <a:pt x="6787376" y="1979342"/>
                  <a:pt x="5192751" y="643053"/>
                  <a:pt x="5553307" y="356839"/>
                </a:cubicBezTo>
                <a:cubicBezTo>
                  <a:pt x="5913863" y="70625"/>
                  <a:pt x="6967654" y="1654097"/>
                  <a:pt x="7259444" y="1349297"/>
                </a:cubicBezTo>
                <a:cubicBezTo>
                  <a:pt x="7551234" y="1044497"/>
                  <a:pt x="6415667" y="394010"/>
                  <a:pt x="6701882" y="133815"/>
                </a:cubicBezTo>
                <a:cubicBezTo>
                  <a:pt x="6988097" y="-126380"/>
                  <a:pt x="7424855" y="780586"/>
                  <a:pt x="7638586" y="524107"/>
                </a:cubicBezTo>
                <a:cubicBezTo>
                  <a:pt x="7852317" y="267628"/>
                  <a:pt x="7450873" y="102219"/>
                  <a:pt x="7515922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1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" y="624114"/>
            <a:ext cx="9144000" cy="5747657"/>
          </a:xfrm>
          <a:custGeom>
            <a:avLst/>
            <a:gdLst>
              <a:gd name="connsiteX0" fmla="*/ 0 w 4542971"/>
              <a:gd name="connsiteY0" fmla="*/ 0 h 5747657"/>
              <a:gd name="connsiteX1" fmla="*/ 580571 w 4542971"/>
              <a:gd name="connsiteY1" fmla="*/ 5747657 h 5747657"/>
              <a:gd name="connsiteX2" fmla="*/ 957943 w 4542971"/>
              <a:gd name="connsiteY2" fmla="*/ 14515 h 5747657"/>
              <a:gd name="connsiteX3" fmla="*/ 1204686 w 4542971"/>
              <a:gd name="connsiteY3" fmla="*/ 5486400 h 5747657"/>
              <a:gd name="connsiteX4" fmla="*/ 1393371 w 4542971"/>
              <a:gd name="connsiteY4" fmla="*/ 304800 h 5747657"/>
              <a:gd name="connsiteX5" fmla="*/ 1596571 w 4542971"/>
              <a:gd name="connsiteY5" fmla="*/ 5239657 h 5747657"/>
              <a:gd name="connsiteX6" fmla="*/ 1785257 w 4542971"/>
              <a:gd name="connsiteY6" fmla="*/ 551543 h 5747657"/>
              <a:gd name="connsiteX7" fmla="*/ 2061028 w 4542971"/>
              <a:gd name="connsiteY7" fmla="*/ 4963886 h 5747657"/>
              <a:gd name="connsiteX8" fmla="*/ 2133600 w 4542971"/>
              <a:gd name="connsiteY8" fmla="*/ 856343 h 5747657"/>
              <a:gd name="connsiteX9" fmla="*/ 2351314 w 4542971"/>
              <a:gd name="connsiteY9" fmla="*/ 4688115 h 5747657"/>
              <a:gd name="connsiteX10" fmla="*/ 2452914 w 4542971"/>
              <a:gd name="connsiteY10" fmla="*/ 1103086 h 5747657"/>
              <a:gd name="connsiteX11" fmla="*/ 2612571 w 4542971"/>
              <a:gd name="connsiteY11" fmla="*/ 4470400 h 5747657"/>
              <a:gd name="connsiteX12" fmla="*/ 2685143 w 4542971"/>
              <a:gd name="connsiteY12" fmla="*/ 1451429 h 5747657"/>
              <a:gd name="connsiteX13" fmla="*/ 2830286 w 4542971"/>
              <a:gd name="connsiteY13" fmla="*/ 4223657 h 5747657"/>
              <a:gd name="connsiteX14" fmla="*/ 2960914 w 4542971"/>
              <a:gd name="connsiteY14" fmla="*/ 1669143 h 5747657"/>
              <a:gd name="connsiteX15" fmla="*/ 3062514 w 4542971"/>
              <a:gd name="connsiteY15" fmla="*/ 3947886 h 5747657"/>
              <a:gd name="connsiteX16" fmla="*/ 3164114 w 4542971"/>
              <a:gd name="connsiteY16" fmla="*/ 1930400 h 5747657"/>
              <a:gd name="connsiteX17" fmla="*/ 3294743 w 4542971"/>
              <a:gd name="connsiteY17" fmla="*/ 3773715 h 5747657"/>
              <a:gd name="connsiteX18" fmla="*/ 3396343 w 4542971"/>
              <a:gd name="connsiteY18" fmla="*/ 2133600 h 5747657"/>
              <a:gd name="connsiteX19" fmla="*/ 3483428 w 4542971"/>
              <a:gd name="connsiteY19" fmla="*/ 3526972 h 5747657"/>
              <a:gd name="connsiteX20" fmla="*/ 3585028 w 4542971"/>
              <a:gd name="connsiteY20" fmla="*/ 2278743 h 5747657"/>
              <a:gd name="connsiteX21" fmla="*/ 3657600 w 4542971"/>
              <a:gd name="connsiteY21" fmla="*/ 3410857 h 5747657"/>
              <a:gd name="connsiteX22" fmla="*/ 3759200 w 4542971"/>
              <a:gd name="connsiteY22" fmla="*/ 2438400 h 5747657"/>
              <a:gd name="connsiteX23" fmla="*/ 3788228 w 4542971"/>
              <a:gd name="connsiteY23" fmla="*/ 3280229 h 5747657"/>
              <a:gd name="connsiteX24" fmla="*/ 3889828 w 4542971"/>
              <a:gd name="connsiteY24" fmla="*/ 2627086 h 5747657"/>
              <a:gd name="connsiteX25" fmla="*/ 3933371 w 4542971"/>
              <a:gd name="connsiteY25" fmla="*/ 3193143 h 5747657"/>
              <a:gd name="connsiteX26" fmla="*/ 4078514 w 4542971"/>
              <a:gd name="connsiteY26" fmla="*/ 2714172 h 5747657"/>
              <a:gd name="connsiteX27" fmla="*/ 4122057 w 4542971"/>
              <a:gd name="connsiteY27" fmla="*/ 3135086 h 5747657"/>
              <a:gd name="connsiteX28" fmla="*/ 4209143 w 4542971"/>
              <a:gd name="connsiteY28" fmla="*/ 2772229 h 5747657"/>
              <a:gd name="connsiteX29" fmla="*/ 4281714 w 4542971"/>
              <a:gd name="connsiteY29" fmla="*/ 3048000 h 5747657"/>
              <a:gd name="connsiteX30" fmla="*/ 4339771 w 4542971"/>
              <a:gd name="connsiteY30" fmla="*/ 2873829 h 5747657"/>
              <a:gd name="connsiteX31" fmla="*/ 4426857 w 4542971"/>
              <a:gd name="connsiteY31" fmla="*/ 3033486 h 5747657"/>
              <a:gd name="connsiteX32" fmla="*/ 4542971 w 4542971"/>
              <a:gd name="connsiteY32" fmla="*/ 2917372 h 574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42971" h="5747657">
                <a:moveTo>
                  <a:pt x="0" y="0"/>
                </a:moveTo>
                <a:cubicBezTo>
                  <a:pt x="210457" y="2872619"/>
                  <a:pt x="420914" y="5745238"/>
                  <a:pt x="580571" y="5747657"/>
                </a:cubicBezTo>
                <a:cubicBezTo>
                  <a:pt x="740228" y="5750076"/>
                  <a:pt x="853924" y="58058"/>
                  <a:pt x="957943" y="14515"/>
                </a:cubicBezTo>
                <a:cubicBezTo>
                  <a:pt x="1061962" y="-29028"/>
                  <a:pt x="1132115" y="5438019"/>
                  <a:pt x="1204686" y="5486400"/>
                </a:cubicBezTo>
                <a:cubicBezTo>
                  <a:pt x="1277257" y="5534781"/>
                  <a:pt x="1328057" y="345924"/>
                  <a:pt x="1393371" y="304800"/>
                </a:cubicBezTo>
                <a:cubicBezTo>
                  <a:pt x="1458685" y="263676"/>
                  <a:pt x="1531257" y="5198533"/>
                  <a:pt x="1596571" y="5239657"/>
                </a:cubicBezTo>
                <a:cubicBezTo>
                  <a:pt x="1661885" y="5280781"/>
                  <a:pt x="1707848" y="597505"/>
                  <a:pt x="1785257" y="551543"/>
                </a:cubicBezTo>
                <a:cubicBezTo>
                  <a:pt x="1862666" y="505581"/>
                  <a:pt x="2002971" y="4913086"/>
                  <a:pt x="2061028" y="4963886"/>
                </a:cubicBezTo>
                <a:cubicBezTo>
                  <a:pt x="2119085" y="5014686"/>
                  <a:pt x="2085219" y="902305"/>
                  <a:pt x="2133600" y="856343"/>
                </a:cubicBezTo>
                <a:cubicBezTo>
                  <a:pt x="2181981" y="810381"/>
                  <a:pt x="2298095" y="4646991"/>
                  <a:pt x="2351314" y="4688115"/>
                </a:cubicBezTo>
                <a:cubicBezTo>
                  <a:pt x="2404533" y="4729239"/>
                  <a:pt x="2409371" y="1139372"/>
                  <a:pt x="2452914" y="1103086"/>
                </a:cubicBezTo>
                <a:cubicBezTo>
                  <a:pt x="2496457" y="1066800"/>
                  <a:pt x="2573866" y="4412343"/>
                  <a:pt x="2612571" y="4470400"/>
                </a:cubicBezTo>
                <a:cubicBezTo>
                  <a:pt x="2651276" y="4528457"/>
                  <a:pt x="2648857" y="1492553"/>
                  <a:pt x="2685143" y="1451429"/>
                </a:cubicBezTo>
                <a:cubicBezTo>
                  <a:pt x="2721429" y="1410305"/>
                  <a:pt x="2784324" y="4187371"/>
                  <a:pt x="2830286" y="4223657"/>
                </a:cubicBezTo>
                <a:cubicBezTo>
                  <a:pt x="2876248" y="4259943"/>
                  <a:pt x="2922209" y="1715105"/>
                  <a:pt x="2960914" y="1669143"/>
                </a:cubicBezTo>
                <a:cubicBezTo>
                  <a:pt x="2999619" y="1623181"/>
                  <a:pt x="3028647" y="3904343"/>
                  <a:pt x="3062514" y="3947886"/>
                </a:cubicBezTo>
                <a:cubicBezTo>
                  <a:pt x="3096381" y="3991429"/>
                  <a:pt x="3125409" y="1959429"/>
                  <a:pt x="3164114" y="1930400"/>
                </a:cubicBezTo>
                <a:cubicBezTo>
                  <a:pt x="3202819" y="1901371"/>
                  <a:pt x="3256038" y="3739848"/>
                  <a:pt x="3294743" y="3773715"/>
                </a:cubicBezTo>
                <a:cubicBezTo>
                  <a:pt x="3333448" y="3807582"/>
                  <a:pt x="3364896" y="2174724"/>
                  <a:pt x="3396343" y="2133600"/>
                </a:cubicBezTo>
                <a:cubicBezTo>
                  <a:pt x="3427790" y="2092476"/>
                  <a:pt x="3451981" y="3502782"/>
                  <a:pt x="3483428" y="3526972"/>
                </a:cubicBezTo>
                <a:cubicBezTo>
                  <a:pt x="3514875" y="3551162"/>
                  <a:pt x="3555999" y="2298096"/>
                  <a:pt x="3585028" y="2278743"/>
                </a:cubicBezTo>
                <a:cubicBezTo>
                  <a:pt x="3614057" y="2259391"/>
                  <a:pt x="3628571" y="3384248"/>
                  <a:pt x="3657600" y="3410857"/>
                </a:cubicBezTo>
                <a:cubicBezTo>
                  <a:pt x="3686629" y="3437466"/>
                  <a:pt x="3737429" y="2460171"/>
                  <a:pt x="3759200" y="2438400"/>
                </a:cubicBezTo>
                <a:cubicBezTo>
                  <a:pt x="3780971" y="2416629"/>
                  <a:pt x="3766457" y="3248781"/>
                  <a:pt x="3788228" y="3280229"/>
                </a:cubicBezTo>
                <a:cubicBezTo>
                  <a:pt x="3809999" y="3311677"/>
                  <a:pt x="3865638" y="2641600"/>
                  <a:pt x="3889828" y="2627086"/>
                </a:cubicBezTo>
                <a:cubicBezTo>
                  <a:pt x="3914018" y="2612572"/>
                  <a:pt x="3901923" y="3178629"/>
                  <a:pt x="3933371" y="3193143"/>
                </a:cubicBezTo>
                <a:cubicBezTo>
                  <a:pt x="3964819" y="3207657"/>
                  <a:pt x="4047066" y="2723848"/>
                  <a:pt x="4078514" y="2714172"/>
                </a:cubicBezTo>
                <a:cubicBezTo>
                  <a:pt x="4109962" y="2704496"/>
                  <a:pt x="4100286" y="3125410"/>
                  <a:pt x="4122057" y="3135086"/>
                </a:cubicBezTo>
                <a:cubicBezTo>
                  <a:pt x="4143829" y="3144762"/>
                  <a:pt x="4182534" y="2786743"/>
                  <a:pt x="4209143" y="2772229"/>
                </a:cubicBezTo>
                <a:cubicBezTo>
                  <a:pt x="4235752" y="2757715"/>
                  <a:pt x="4259943" y="3031067"/>
                  <a:pt x="4281714" y="3048000"/>
                </a:cubicBezTo>
                <a:cubicBezTo>
                  <a:pt x="4303485" y="3064933"/>
                  <a:pt x="4315581" y="2876248"/>
                  <a:pt x="4339771" y="2873829"/>
                </a:cubicBezTo>
                <a:cubicBezTo>
                  <a:pt x="4363961" y="2871410"/>
                  <a:pt x="4392990" y="3026229"/>
                  <a:pt x="4426857" y="3033486"/>
                </a:cubicBezTo>
                <a:cubicBezTo>
                  <a:pt x="4460724" y="3040743"/>
                  <a:pt x="4501847" y="2979057"/>
                  <a:pt x="4542971" y="2917372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1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ystalinks.com/ro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"/>
          <a:stretch/>
        </p:blipFill>
        <p:spPr bwMode="auto">
          <a:xfrm>
            <a:off x="382604" y="1600200"/>
            <a:ext cx="8442843" cy="47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xplosion 2 6"/>
          <p:cNvSpPr/>
          <p:nvPr/>
        </p:nvSpPr>
        <p:spPr>
          <a:xfrm>
            <a:off x="5483191" y="4191000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 Black" pitchFamily="34" charset="0"/>
              </a:rPr>
              <a:t>The Chilean earthquake happened here</a:t>
            </a:r>
            <a:endParaRPr lang="en-US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334000" y="2247900"/>
            <a:ext cx="685800" cy="2286000"/>
          </a:xfrm>
          <a:prstGeom prst="downArrow">
            <a:avLst/>
          </a:prstGeom>
          <a:gradFill>
            <a:gsLst>
              <a:gs pos="833">
                <a:schemeClr val="tx1"/>
              </a:gs>
              <a:gs pos="63000">
                <a:srgbClr val="00B050"/>
              </a:gs>
              <a:gs pos="95000">
                <a:srgbClr val="92D050"/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4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ystalinks.com/ro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"/>
          <a:stretch/>
        </p:blipFill>
        <p:spPr bwMode="auto">
          <a:xfrm>
            <a:off x="382604" y="1600200"/>
            <a:ext cx="8442843" cy="47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4343400" y="2857500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 Black" pitchFamily="34" charset="0"/>
              </a:rPr>
              <a:t>This is the San Andreas Fault</a:t>
            </a:r>
            <a:endParaRPr lang="en-US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 rot="13656273">
            <a:off x="3551813" y="2738395"/>
            <a:ext cx="685800" cy="2286000"/>
          </a:xfrm>
          <a:prstGeom prst="downArrow">
            <a:avLst/>
          </a:prstGeom>
          <a:gradFill>
            <a:gsLst>
              <a:gs pos="833">
                <a:schemeClr val="tx1"/>
              </a:gs>
              <a:gs pos="63000">
                <a:srgbClr val="00B050"/>
              </a:gs>
              <a:gs pos="95000">
                <a:srgbClr val="92D050"/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2 7"/>
          <p:cNvSpPr/>
          <p:nvPr/>
        </p:nvSpPr>
        <p:spPr>
          <a:xfrm>
            <a:off x="5483191" y="4191000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15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ystalinks.com/ro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"/>
          <a:stretch/>
        </p:blipFill>
        <p:spPr bwMode="auto">
          <a:xfrm>
            <a:off x="382604" y="1600200"/>
            <a:ext cx="8442843" cy="47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xplosion 2 9"/>
          <p:cNvSpPr/>
          <p:nvPr/>
        </p:nvSpPr>
        <p:spPr>
          <a:xfrm>
            <a:off x="3539891" y="1828799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 Black" pitchFamily="34" charset="0"/>
              </a:rPr>
              <a:t>The biggest Earthquake ever happened here in 1964</a:t>
            </a:r>
            <a:endParaRPr lang="en-US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4343400" y="2857500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>
            <a:off x="5483191" y="4191000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50051" y="1828800"/>
            <a:ext cx="2286000" cy="685800"/>
            <a:chOff x="1550051" y="1828800"/>
            <a:chExt cx="2286000" cy="685800"/>
          </a:xfrm>
        </p:grpSpPr>
        <p:sp>
          <p:nvSpPr>
            <p:cNvPr id="4" name="Down Arrow 3"/>
            <p:cNvSpPr/>
            <p:nvPr/>
          </p:nvSpPr>
          <p:spPr>
            <a:xfrm rot="16200000">
              <a:off x="2350151" y="1028700"/>
              <a:ext cx="685800" cy="2286000"/>
            </a:xfrm>
            <a:prstGeom prst="downArrow">
              <a:avLst/>
            </a:prstGeom>
            <a:gradFill>
              <a:gsLst>
                <a:gs pos="833">
                  <a:schemeClr val="tx1"/>
                </a:gs>
                <a:gs pos="63000">
                  <a:srgbClr val="00B050"/>
                </a:gs>
                <a:gs pos="95000">
                  <a:srgbClr val="92D050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90800" y="1992867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 Black" pitchFamily="34" charset="0"/>
                </a:rPr>
                <a:t>Alaska</a:t>
              </a:r>
              <a:endParaRPr lang="en-US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796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ystalinks.com/ro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"/>
          <a:stretch/>
        </p:blipFill>
        <p:spPr bwMode="auto">
          <a:xfrm>
            <a:off x="382604" y="1600200"/>
            <a:ext cx="8442843" cy="47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xplosion 2 9"/>
          <p:cNvSpPr/>
          <p:nvPr/>
        </p:nvSpPr>
        <p:spPr>
          <a:xfrm>
            <a:off x="3539891" y="1828799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 Black" pitchFamily="34" charset="0"/>
              </a:rPr>
              <a:t>This is Japan</a:t>
            </a:r>
            <a:endParaRPr lang="en-US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4343400" y="2857500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>
            <a:off x="5483191" y="4191000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2 10"/>
          <p:cNvSpPr/>
          <p:nvPr/>
        </p:nvSpPr>
        <p:spPr>
          <a:xfrm>
            <a:off x="2099423" y="2358188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0957454">
            <a:off x="2094133" y="2639389"/>
            <a:ext cx="685800" cy="2286000"/>
          </a:xfrm>
          <a:prstGeom prst="downArrow">
            <a:avLst/>
          </a:prstGeom>
          <a:gradFill>
            <a:gsLst>
              <a:gs pos="833">
                <a:schemeClr val="tx1"/>
              </a:gs>
              <a:gs pos="63000">
                <a:srgbClr val="00B050"/>
              </a:gs>
              <a:gs pos="95000">
                <a:srgbClr val="92D050"/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4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ystalinks.com/ro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"/>
          <a:stretch/>
        </p:blipFill>
        <p:spPr bwMode="auto">
          <a:xfrm>
            <a:off x="382604" y="1600200"/>
            <a:ext cx="8442843" cy="47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xplosion 2 9"/>
          <p:cNvSpPr/>
          <p:nvPr/>
        </p:nvSpPr>
        <p:spPr>
          <a:xfrm>
            <a:off x="3539891" y="1828799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 Black" pitchFamily="34" charset="0"/>
              </a:rPr>
              <a:t>Where else would you expect an Earthquake? </a:t>
            </a:r>
            <a:endParaRPr lang="en-US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4343400" y="2857500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>
            <a:off x="5483191" y="4191000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2 10"/>
          <p:cNvSpPr/>
          <p:nvPr/>
        </p:nvSpPr>
        <p:spPr>
          <a:xfrm>
            <a:off x="2099423" y="2358188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0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 Black" pitchFamily="34" charset="0"/>
              </a:rPr>
              <a:t>So what makes the </a:t>
            </a:r>
            <a:br>
              <a:rPr lang="en-US" sz="60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6000" b="1" dirty="0" smtClean="0">
                <a:solidFill>
                  <a:srgbClr val="FFFF00"/>
                </a:solidFill>
                <a:latin typeface="Arial Black" pitchFamily="34" charset="0"/>
              </a:rPr>
              <a:t>ground shake?</a:t>
            </a:r>
            <a:endParaRPr lang="en-US" sz="6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590800"/>
            <a:ext cx="8728532" cy="3364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ts val="12500"/>
              </a:lnSpc>
            </a:pPr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Elastic Rebound</a:t>
            </a:r>
            <a:endParaRPr lang="en-US" sz="13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10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7fbbc329-79bc-4d69-9bc7-1bc1bf66e23d"/>
  <p:tag name="TPFULLVERSION" val="4.3.2.1178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733</Words>
  <Application>Microsoft Office PowerPoint</Application>
  <PresentationFormat>On-screen Show (4:3)</PresentationFormat>
  <Paragraphs>146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Algerian</vt:lpstr>
      <vt:lpstr>Arial</vt:lpstr>
      <vt:lpstr>Arial Black</vt:lpstr>
      <vt:lpstr>Calibri</vt:lpstr>
      <vt:lpstr>Office Theme</vt:lpstr>
      <vt:lpstr>EARTHQUAKES!</vt:lpstr>
      <vt:lpstr>http://www.youtube.com/watch?v=jXnp4a1t6y8 </vt:lpstr>
      <vt:lpstr>90 percent of all Earthquakes happen along the ring of Fire </vt:lpstr>
      <vt:lpstr>The Chilean earthquake happened here</vt:lpstr>
      <vt:lpstr>This is the San Andreas Fault</vt:lpstr>
      <vt:lpstr>The biggest Earthquake ever happened here in 1964</vt:lpstr>
      <vt:lpstr>This is Japan</vt:lpstr>
      <vt:lpstr>Where else would you expect an Earthquake? </vt:lpstr>
      <vt:lpstr>So what makes the  ground shake?</vt:lpstr>
      <vt:lpstr>PowerPoint Presentation</vt:lpstr>
      <vt:lpstr>PowerPoint Presentation</vt:lpstr>
      <vt:lpstr>PowerPoint Presentation</vt:lpstr>
      <vt:lpstr>PowerPoint Presentation</vt:lpstr>
      <vt:lpstr>Earthquakes occur on a single spot on a fault.  They only rarely occur near the surface.</vt:lpstr>
      <vt:lpstr>http://www.youtube.com/watch?v=jXnp4a1t6y8</vt:lpstr>
      <vt:lpstr>PowerPoint Presentation</vt:lpstr>
      <vt:lpstr>Seismic waves are measured by seismographs</vt:lpstr>
      <vt:lpstr>Seismographs draw lines  side to side  to show a  tremor</vt:lpstr>
      <vt:lpstr>A seismogram looks like this</vt:lpstr>
      <vt:lpstr>So what exactly is a seismic wave?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Then we have to find out what two other seismograph’s say.</vt:lpstr>
      <vt:lpstr>PowerPoint Presentation</vt:lpstr>
      <vt:lpstr>So let’s ask one more machine – then we will know exactly where it was.</vt:lpstr>
      <vt:lpstr>PowerPoint Presentation</vt:lpstr>
      <vt:lpstr>PowerPoint Presentation</vt:lpstr>
      <vt:lpstr>PowerPoint Presentation</vt:lpstr>
      <vt:lpstr>PowerPoint Presentation</vt:lpstr>
      <vt:lpstr>How do Seismographs work</vt:lpstr>
      <vt:lpstr>PowerPoint Presentation</vt:lpstr>
      <vt:lpstr>PowerPoint Presentation</vt:lpstr>
    </vt:vector>
  </TitlesOfParts>
  <Company>Washington Township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Cronin</dc:creator>
  <cp:lastModifiedBy>Lynn Cronin</cp:lastModifiedBy>
  <cp:revision>52</cp:revision>
  <dcterms:created xsi:type="dcterms:W3CDTF">2014-05-13T17:28:42Z</dcterms:created>
  <dcterms:modified xsi:type="dcterms:W3CDTF">2016-02-09T17:29:08Z</dcterms:modified>
</cp:coreProperties>
</file>