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5" r:id="rId4"/>
    <p:sldId id="257" r:id="rId5"/>
    <p:sldId id="262" r:id="rId6"/>
    <p:sldId id="272" r:id="rId7"/>
    <p:sldId id="274" r:id="rId8"/>
    <p:sldId id="261" r:id="rId9"/>
    <p:sldId id="271" r:id="rId10"/>
    <p:sldId id="258" r:id="rId11"/>
    <p:sldId id="273" r:id="rId12"/>
    <p:sldId id="259" r:id="rId13"/>
    <p:sldId id="266" r:id="rId14"/>
    <p:sldId id="268" r:id="rId15"/>
    <p:sldId id="264" r:id="rId16"/>
    <p:sldId id="267" r:id="rId17"/>
    <p:sldId id="269" r:id="rId18"/>
    <p:sldId id="260" r:id="rId19"/>
    <p:sldId id="2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8" autoAdjust="0"/>
    <p:restoredTop sz="94660"/>
  </p:normalViewPr>
  <p:slideViewPr>
    <p:cSldViewPr snapToGrid="0">
      <p:cViewPr>
        <p:scale>
          <a:sx n="25" d="100"/>
          <a:sy n="25" d="100"/>
        </p:scale>
        <p:origin x="1026" y="1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C53B-7CDD-43BF-819A-D19B415A5919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19DC-AF64-433E-BBCA-B05E9D7F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2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C53B-7CDD-43BF-819A-D19B415A5919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19DC-AF64-433E-BBCA-B05E9D7F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57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C53B-7CDD-43BF-819A-D19B415A5919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19DC-AF64-433E-BBCA-B05E9D7F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3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C53B-7CDD-43BF-819A-D19B415A5919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19DC-AF64-433E-BBCA-B05E9D7F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9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C53B-7CDD-43BF-819A-D19B415A5919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19DC-AF64-433E-BBCA-B05E9D7F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C53B-7CDD-43BF-819A-D19B415A5919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19DC-AF64-433E-BBCA-B05E9D7F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7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C53B-7CDD-43BF-819A-D19B415A5919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19DC-AF64-433E-BBCA-B05E9D7F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00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C53B-7CDD-43BF-819A-D19B415A5919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19DC-AF64-433E-BBCA-B05E9D7F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78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C53B-7CDD-43BF-819A-D19B415A5919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19DC-AF64-433E-BBCA-B05E9D7F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4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C53B-7CDD-43BF-819A-D19B415A5919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19DC-AF64-433E-BBCA-B05E9D7F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C53B-7CDD-43BF-819A-D19B415A5919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19DC-AF64-433E-BBCA-B05E9D7F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13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AC53B-7CDD-43BF-819A-D19B415A5919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019DC-AF64-433E-BBCA-B05E9D7F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0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pat.files.wordpress.com/2013/03/blue-sk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0281"/>
            <a:ext cx="12192000" cy="900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342504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latin typeface="Arial Black" panose="020B0A04020102020204" pitchFamily="34" charset="0"/>
              </a:rPr>
              <a:t>Puffy white clouds with flat bottoms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4033863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Cumulus</a:t>
            </a:r>
            <a:endParaRPr lang="en-US" sz="8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61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dn.thinglink.me/api/image/8SzwQbWfyXGv52ZaHpgXhPdmAtAD5T9LcKE1pmK8ZNkGPusVr271SL8NfdwBUXGus5WAZC9fAvBRDJXjpqzZ5ycFsx39oa2yBSBU5Xh4tnoGQMuXNDC/320/320/scaledo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6788"/>
            <a:ext cx="12351057" cy="822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73829" y="3541921"/>
            <a:ext cx="8365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cumulus</a:t>
            </a:r>
            <a:endParaRPr lang="en-US" sz="8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45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koco.com/image/view/-/32649928/highRes/1/-/art1oxz/-/realhail-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9759"/>
            <a:ext cx="12192000" cy="910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02329" y="4634527"/>
            <a:ext cx="8365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hail</a:t>
            </a:r>
            <a:endParaRPr lang="en-US" sz="8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838200" y="150743"/>
            <a:ext cx="1051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Precipitation that is made of balls of ice</a:t>
            </a:r>
            <a:endParaRPr lang="en-US" sz="6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6096000" y="1905069"/>
            <a:ext cx="3683000" cy="2298571"/>
          </a:xfrm>
          <a:prstGeom prst="wedgeRoundRectCallout">
            <a:avLst>
              <a:gd name="adj1" fmla="val -59295"/>
              <a:gd name="adj2" fmla="val 757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Look the layers show!</a:t>
            </a:r>
          </a:p>
          <a:p>
            <a:pPr algn="ctr"/>
            <a:r>
              <a:rPr lang="en-US" dirty="0" smtClean="0"/>
              <a:t>Hail is made when a raindrop gets pushed up by an updraft – then it freezes and falls again – and again it is pushed up to refreeze.  and again… and again…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1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dn.thinglink.me/api/image/Pufd3Z6ckjfEtCY1KJkbYnzR5B2mGzsc2bCPWuP6noTuJKwTcjhjtACE/320/320/scaledo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632" y="-2209312"/>
            <a:ext cx="12506632" cy="90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73829" y="3541921"/>
            <a:ext cx="8365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??</a:t>
            </a:r>
            <a:endParaRPr lang="en-US" sz="8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39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lh3.googleusercontent.com/-NE7B7ZtjC9M/UknSexY2-_I/AAAAAAAAL3U/7i3aUQhJzYQ/5-07-13-hodgeman-ks-lightning-supercell.png?imgmax=1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68939" y="-2269733"/>
            <a:ext cx="18589540" cy="1238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73829" y="3541921"/>
            <a:ext cx="83656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cumulonimbus</a:t>
            </a:r>
          </a:p>
          <a:p>
            <a:r>
              <a:rPr lang="en-US" sz="3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Has to be – there is lightning</a:t>
            </a:r>
          </a:p>
          <a:p>
            <a:endParaRPr lang="en-US" sz="8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23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quatr.us/physics/weather/pictures/strat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7323"/>
            <a:ext cx="12192000" cy="89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73829" y="3541921"/>
            <a:ext cx="8365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Stratus </a:t>
            </a:r>
            <a:endParaRPr lang="en-US" sz="8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99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weatherwizkids.com/wp-content/uploads/2015/02/altocumulus-clou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262" y="-1398588"/>
            <a:ext cx="12323262" cy="825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73829" y="3541921"/>
            <a:ext cx="83656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Cumulus?  </a:t>
            </a:r>
            <a:r>
              <a:rPr lang="en-US" sz="72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Cumulostratus</a:t>
            </a:r>
            <a:r>
              <a:rPr lang="en-US" sz="7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en-US" sz="7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91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umulonimb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" y="-1713708"/>
            <a:ext cx="13513515" cy="895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73829" y="3541921"/>
            <a:ext cx="8365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cumulonimbus</a:t>
            </a:r>
            <a:endParaRPr lang="en-US" sz="8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78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cience-edu.larc.nasa.gov/SCOOL/images/page-graphics/lintips/Nor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73829" y="3541921"/>
            <a:ext cx="8365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nimbostratus</a:t>
            </a:r>
            <a:endParaRPr lang="en-US" sz="8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thumb/b/bb/Noctilucent_clouds_over_Uppsala%2C_Sweden.jpg/1280px-Noctilucent_clouds_over_Uppsala%2C_Swe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1168"/>
            <a:ext cx="12192000" cy="788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01100" y="6007100"/>
            <a:ext cx="2960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Photo by </a:t>
            </a:r>
            <a:r>
              <a:rPr lang="en-US" sz="2000" dirty="0" err="1" smtClean="0">
                <a:solidFill>
                  <a:schemeClr val="bg1"/>
                </a:solidFill>
              </a:rPr>
              <a:t>Mikko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Lagerstedt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3829" y="3541921"/>
            <a:ext cx="8365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??</a:t>
            </a:r>
            <a:endParaRPr lang="en-US" sz="8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24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upload.wikimedia.org/wikipedia/commons/7/73/Cirrus_cloud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47738"/>
            <a:ext cx="12277497" cy="854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73829" y="3541921"/>
            <a:ext cx="8365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Cirrus</a:t>
            </a:r>
            <a:endParaRPr lang="en-US" sz="8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98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qph.is.quoracdn.net/main-qimg-d257f4ef038cdff56dc8774faacfe68f?convert_to_webp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1653"/>
            <a:ext cx="12628021" cy="908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Frozen Rain</a:t>
            </a:r>
            <a:endParaRPr lang="en-US" sz="5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3500" y="3541921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Sleet</a:t>
            </a:r>
            <a:endParaRPr lang="en-US" sz="8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64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cloud-maven.com/wp-content/uploads/2014/07/DSC_0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1679"/>
            <a:ext cx="12192000" cy="8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73829" y="3541921"/>
            <a:ext cx="8365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cumulonimbus</a:t>
            </a:r>
            <a:endParaRPr lang="en-US" sz="8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" y="5103674"/>
            <a:ext cx="110870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Dark cumulus clouds that cause thunderstorms</a:t>
            </a:r>
            <a:endParaRPr lang="en-US" sz="5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04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thinglink.me/api/image/2ufhwNX7Nip7nE3fqB4BBmf6252oqZACA1VGtK6n4t39rSad5d61ZaASV9Qe5kLjrQ4wf2xU6/320/320/scaledo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2696"/>
            <a:ext cx="12418142" cy="822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7421" y="4578294"/>
            <a:ext cx="11163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 blanket cloud that is dark – causes rain – but NOT lightning</a:t>
            </a:r>
            <a:endParaRPr lang="en-US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3829" y="2218482"/>
            <a:ext cx="8365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nimbostratus</a:t>
            </a:r>
            <a:endParaRPr lang="en-US" sz="8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21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allpaperscraft.com/image/sky_blue_white_clouds_tenderness_4937_2560x1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426" y="-1057672"/>
            <a:ext cx="12665075" cy="791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73829" y="3541921"/>
            <a:ext cx="8365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cirrus</a:t>
            </a:r>
            <a:endParaRPr lang="en-US" sz="8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3829" y="5007864"/>
            <a:ext cx="8365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  <a:r>
              <a:rPr lang="en-US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nd cumulus</a:t>
            </a:r>
            <a:endParaRPr lang="en-US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9419771" y="5931194"/>
            <a:ext cx="551543" cy="51261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73829" y="318795"/>
            <a:ext cx="83656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>
                <a:latin typeface="Arial Black" panose="020B0A04020102020204" pitchFamily="34" charset="0"/>
              </a:rPr>
              <a:t>Very high clouds – made of ice – they look like swooshes</a:t>
            </a:r>
            <a:endParaRPr lang="en-US" sz="4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75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73829" y="3541921"/>
            <a:ext cx="8365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snow</a:t>
            </a:r>
            <a:endParaRPr lang="en-US" sz="8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838200" y="566241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 Black" panose="020B0A04020102020204" pitchFamily="34" charset="0"/>
              </a:rPr>
              <a:t>f</a:t>
            </a:r>
            <a:r>
              <a:rPr lang="en-US" sz="6000" dirty="0" smtClean="0">
                <a:latin typeface="Arial Black" panose="020B0A04020102020204" pitchFamily="34" charset="0"/>
              </a:rPr>
              <a:t>rom vapor to solid</a:t>
            </a:r>
            <a:endParaRPr lang="en-US" sz="6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3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yftc1oqf704bytwz45ub151.wpengine.netdna-cdn.com/wp-content/uploads/2013/05/rain-room-nyc-untapped-cities-jane-hu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736" y="-86868"/>
            <a:ext cx="12861472" cy="858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73829" y="3541921"/>
            <a:ext cx="83656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Rain</a:t>
            </a:r>
          </a:p>
          <a:p>
            <a:pPr algn="r"/>
            <a:r>
              <a:rPr lang="en-US" sz="8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(duh)</a:t>
            </a:r>
            <a:endParaRPr lang="en-US" sz="8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838200" y="760139"/>
            <a:ext cx="105156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You already know this type of precipitation</a:t>
            </a:r>
            <a:endParaRPr lang="en-US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19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orig15.deviantart.net/43ee/f/2013/210/c/8/noctilucent_clouds_by_latyrx-d6fnzb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4231" y="-1868129"/>
            <a:ext cx="15240000" cy="1017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73829" y="3541921"/>
            <a:ext cx="8365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Stratus (fog)</a:t>
            </a:r>
            <a:endParaRPr lang="en-US" sz="8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8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xtras.mnginteractive.com/live/media/site515/2012/0411/20120411_123314_sle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826" y="-723900"/>
            <a:ext cx="13449631" cy="758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Frozen Rain</a:t>
            </a:r>
            <a:endParaRPr lang="en-US" sz="5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3500" y="3541921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Sleet</a:t>
            </a:r>
            <a:endParaRPr lang="en-US" sz="8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141</Words>
  <Application>Microsoft Office PowerPoint</Application>
  <PresentationFormat>Widescreen</PresentationFormat>
  <Paragraphs>34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Aharoni</vt:lpstr>
      <vt:lpstr>Arial</vt:lpstr>
      <vt:lpstr>Arial Black</vt:lpstr>
      <vt:lpstr>Calibri</vt:lpstr>
      <vt:lpstr>Calibri Light</vt:lpstr>
      <vt:lpstr>Office Theme</vt:lpstr>
      <vt:lpstr>PowerPoint Presentation</vt:lpstr>
      <vt:lpstr>Frozen Rain</vt:lpstr>
      <vt:lpstr>PowerPoint Presentation</vt:lpstr>
      <vt:lpstr>PowerPoint Presentation</vt:lpstr>
      <vt:lpstr>PowerPoint Presentation</vt:lpstr>
      <vt:lpstr>from vapor to solid</vt:lpstr>
      <vt:lpstr>You already know this type of precipitation</vt:lpstr>
      <vt:lpstr>PowerPoint Presentation</vt:lpstr>
      <vt:lpstr>Frozen Rain</vt:lpstr>
      <vt:lpstr>PowerPoint Presentation</vt:lpstr>
      <vt:lpstr>Precipitation that is made of balls of 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WTPS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Cronin</dc:creator>
  <cp:lastModifiedBy>Joann Braker</cp:lastModifiedBy>
  <cp:revision>9</cp:revision>
  <dcterms:created xsi:type="dcterms:W3CDTF">2016-01-14T14:05:04Z</dcterms:created>
  <dcterms:modified xsi:type="dcterms:W3CDTF">2016-01-15T13:45:26Z</dcterms:modified>
</cp:coreProperties>
</file>