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2" r:id="rId5"/>
    <p:sldId id="261" r:id="rId6"/>
    <p:sldId id="258" r:id="rId7"/>
    <p:sldId id="259" r:id="rId8"/>
    <p:sldId id="266" r:id="rId9"/>
    <p:sldId id="268" r:id="rId10"/>
    <p:sldId id="264" r:id="rId11"/>
    <p:sldId id="267" r:id="rId12"/>
    <p:sldId id="269" r:id="rId13"/>
    <p:sldId id="26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5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4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C53B-7CDD-43BF-819A-D19B415A5919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pat.files.wordpress.com/2013/03/blue-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281"/>
            <a:ext cx="12192000" cy="90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0" y="354192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eatherwizkids.com/wp-content/uploads/2015/02/altocumulus-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62" y="-1398588"/>
            <a:ext cx="12323262" cy="82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Cumulus?  </a:t>
            </a:r>
            <a:r>
              <a:rPr lang="en-US" sz="7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Cumulostratus</a:t>
            </a:r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muloni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" y="-1713708"/>
            <a:ext cx="13513515" cy="89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cumulonimbus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cience-edu.larc.nasa.gov/SCOOL/images/page-graphics/lintips/No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nimbostratus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b/bb/Noctilucent_clouds_over_Uppsala%2C_Sweden.jpg/1280px-Noctilucent_clouds_over_Uppsala%2C_Sw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1168"/>
            <a:ext cx="12192000" cy="78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1100" y="6007100"/>
            <a:ext cx="296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Photo by </a:t>
            </a:r>
            <a:r>
              <a:rPr lang="en-US" sz="2000" dirty="0" err="1" smtClean="0">
                <a:solidFill>
                  <a:schemeClr val="bg1"/>
                </a:solidFill>
              </a:rPr>
              <a:t>Mikko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Lagerstedt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??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7/73/Cirrus_clou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7738"/>
            <a:ext cx="12277497" cy="85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Cirrus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cloud-maven.com/wp-content/uploads/2014/07/DSC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cumulonimbus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hinglink.me/api/image/2ufhwNX7Nip7nE3fqB4BBmf6252oqZACA1VGtK6n4t39rSad5d61ZaASV9Qe5kLjrQ4wf2xU6/320/320/scale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2696"/>
            <a:ext cx="12418142" cy="82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nimbostratus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allpaperscraft.com/image/sky_blue_white_clouds_tenderness_4937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6" y="-1057672"/>
            <a:ext cx="12665075" cy="79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cirrus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829" y="5007864"/>
            <a:ext cx="836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nd cumulus</a:t>
            </a:r>
            <a:endParaRPr lang="en-U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419771" y="5931194"/>
            <a:ext cx="551543" cy="5126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rig15.deviantart.net/43ee/f/2013/210/c/8/noctilucent_clouds_by_latyrx-d6fnzb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231" y="-1868129"/>
            <a:ext cx="15240000" cy="101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Stratus (fog)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thinglink.me/api/image/8SzwQbWfyXGv52ZaHpgXhPdmAtAD5T9LcKE1pmK8ZNkGPusVr271SL8NfdwBUXGus5WAZC9fAvBRDJXjpqzZ5ycFsx39oa2yBSBU5Xh4tnoGQMuXNDC/320/320/scale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788"/>
            <a:ext cx="12351057" cy="82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thinglink.me/api/image/Pufd3Z6ckjfEtCY1KJkbYnzR5B2mGzsc2bCPWuP6noTuJKwTcjhjtACE/320/320/scale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632" y="-2209312"/>
            <a:ext cx="12506632" cy="90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??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lh3.googleusercontent.com/-NE7B7ZtjC9M/UknSexY2-_I/AAAAAAAAL3U/7i3aUQhJzYQ/5-07-13-hodgeman-ks-lightning-supercell.png?imgmax=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8939" y="-2269733"/>
            <a:ext cx="18589540" cy="123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3829" y="3541921"/>
            <a:ext cx="8365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cumulonimbus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Has to be – there is </a:t>
            </a:r>
            <a:r>
              <a:rPr lang="en-US" sz="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lightning</a:t>
            </a:r>
            <a:endParaRPr lang="en-US" sz="3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quatr.us/physics/weather/pictures/str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7323"/>
            <a:ext cx="12192000" cy="89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Stratus 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Christina Woertz</cp:lastModifiedBy>
  <cp:revision>5</cp:revision>
  <dcterms:created xsi:type="dcterms:W3CDTF">2016-01-14T14:05:04Z</dcterms:created>
  <dcterms:modified xsi:type="dcterms:W3CDTF">2016-01-14T19:51:03Z</dcterms:modified>
</cp:coreProperties>
</file>