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2" r:id="rId2"/>
    <p:sldId id="323" r:id="rId3"/>
    <p:sldId id="260" r:id="rId4"/>
    <p:sldId id="297" r:id="rId5"/>
    <p:sldId id="298" r:id="rId6"/>
    <p:sldId id="299" r:id="rId7"/>
    <p:sldId id="302" r:id="rId8"/>
    <p:sldId id="301" r:id="rId9"/>
    <p:sldId id="304" r:id="rId10"/>
    <p:sldId id="328" r:id="rId11"/>
    <p:sldId id="331" r:id="rId12"/>
    <p:sldId id="332" r:id="rId13"/>
    <p:sldId id="305" r:id="rId14"/>
    <p:sldId id="306" r:id="rId15"/>
    <p:sldId id="307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9" r:id="rId26"/>
    <p:sldId id="320" r:id="rId27"/>
    <p:sldId id="321" r:id="rId28"/>
    <p:sldId id="324" r:id="rId29"/>
    <p:sldId id="325" r:id="rId30"/>
    <p:sldId id="326" r:id="rId31"/>
    <p:sldId id="329" r:id="rId32"/>
    <p:sldId id="330" r:id="rId33"/>
    <p:sldId id="32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00004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5501" autoAdjust="0"/>
  </p:normalViewPr>
  <p:slideViewPr>
    <p:cSldViewPr snapToGrid="0">
      <p:cViewPr varScale="1">
        <p:scale>
          <a:sx n="86" d="100"/>
          <a:sy n="86" d="100"/>
        </p:scale>
        <p:origin x="132" y="60"/>
      </p:cViewPr>
      <p:guideLst/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E9A17-BF8A-4D54-9DDC-F48928DF32C3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9CD99-E48B-4992-86ED-3798B608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9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9CD99-E48B-4992-86ED-3798B608BE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8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2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3C80-950F-4F74-B676-E160EEECF8D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E8155-81CD-4563-8A38-F77C8437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1231075"/>
          </a:xfrm>
        </p:spPr>
        <p:txBody>
          <a:bodyPr>
            <a:normAutofit/>
          </a:bodyPr>
          <a:lstStyle/>
          <a:p>
            <a:pPr marL="514350" lvl="1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  <a:effectLst/>
                <a:latin typeface="+mn-lt"/>
              </a:rPr>
              <a:t>Evaporation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+mn-lt"/>
              </a:rPr>
              <a:t> – liquid water turns into water vapor (a gas)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+mn-lt"/>
              </a:rPr>
            </a:br>
            <a:endParaRPr lang="en-US" sz="3200" b="1" dirty="0" smtClean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10886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Name &amp; describe the major parts of the </a:t>
            </a: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water </a:t>
            </a:r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cycle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9896" y="4211782"/>
            <a:ext cx="10792207" cy="123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Aft>
                <a:spcPts val="24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2. </a:t>
            </a:r>
            <a:r>
              <a:rPr lang="en-US" sz="3200" b="1" u="sng" dirty="0" smtClean="0">
                <a:solidFill>
                  <a:srgbClr val="FF0000"/>
                </a:solidFill>
              </a:rPr>
              <a:t>Condensation </a:t>
            </a:r>
            <a:r>
              <a:rPr lang="en-US" sz="3200" b="1" dirty="0">
                <a:solidFill>
                  <a:srgbClr val="FF0000"/>
                </a:solidFill>
              </a:rPr>
              <a:t>– water vapor (gas) to liquid/solid; forms clouds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9896" y="5369627"/>
            <a:ext cx="10792207" cy="123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Aft>
                <a:spcPts val="24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3. </a:t>
            </a:r>
            <a:r>
              <a:rPr lang="en-US" sz="3200" b="1" u="sng" dirty="0" smtClean="0">
                <a:solidFill>
                  <a:srgbClr val="FF0000"/>
                </a:solidFill>
              </a:rPr>
              <a:t>Precipitation </a:t>
            </a:r>
            <a:r>
              <a:rPr lang="en-US" sz="3200" b="1" dirty="0">
                <a:solidFill>
                  <a:srgbClr val="FF0000"/>
                </a:solidFill>
              </a:rPr>
              <a:t>– water falls to </a:t>
            </a:r>
            <a:r>
              <a:rPr lang="en-US" sz="3200" b="1" dirty="0" smtClean="0">
                <a:solidFill>
                  <a:srgbClr val="FF0000"/>
                </a:solidFill>
              </a:rPr>
              <a:t>ground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   4 types - rain</a:t>
            </a:r>
            <a:r>
              <a:rPr lang="en-US" sz="3200" b="1" dirty="0">
                <a:solidFill>
                  <a:srgbClr val="FF0000"/>
                </a:solidFill>
              </a:rPr>
              <a:t>, snow, sleet, hail</a:t>
            </a:r>
            <a:endParaRPr lang="en-US" sz="32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5668185"/>
            <a:ext cx="12192000" cy="1397000"/>
          </a:xfrm>
          <a:custGeom>
            <a:avLst/>
            <a:gdLst>
              <a:gd name="connsiteX0" fmla="*/ 0 w 12192000"/>
              <a:gd name="connsiteY0" fmla="*/ 0 h 673100"/>
              <a:gd name="connsiteX1" fmla="*/ 12192000 w 12192000"/>
              <a:gd name="connsiteY1" fmla="*/ 0 h 673100"/>
              <a:gd name="connsiteX2" fmla="*/ 12192000 w 12192000"/>
              <a:gd name="connsiteY2" fmla="*/ 673100 h 673100"/>
              <a:gd name="connsiteX3" fmla="*/ 0 w 12192000"/>
              <a:gd name="connsiteY3" fmla="*/ 673100 h 673100"/>
              <a:gd name="connsiteX4" fmla="*/ 0 w 12192000"/>
              <a:gd name="connsiteY4" fmla="*/ 0 h 673100"/>
              <a:gd name="connsiteX0" fmla="*/ 0 w 12192000"/>
              <a:gd name="connsiteY0" fmla="*/ 0 h 673100"/>
              <a:gd name="connsiteX1" fmla="*/ 8458200 w 12192000"/>
              <a:gd name="connsiteY1" fmla="*/ 0 h 673100"/>
              <a:gd name="connsiteX2" fmla="*/ 12192000 w 12192000"/>
              <a:gd name="connsiteY2" fmla="*/ 0 h 673100"/>
              <a:gd name="connsiteX3" fmla="*/ 12192000 w 12192000"/>
              <a:gd name="connsiteY3" fmla="*/ 673100 h 673100"/>
              <a:gd name="connsiteX4" fmla="*/ 0 w 12192000"/>
              <a:gd name="connsiteY4" fmla="*/ 673100 h 673100"/>
              <a:gd name="connsiteX5" fmla="*/ 0 w 12192000"/>
              <a:gd name="connsiteY5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2192000 w 12192000"/>
              <a:gd name="connsiteY3" fmla="*/ 0 h 673100"/>
              <a:gd name="connsiteX4" fmla="*/ 12192000 w 12192000"/>
              <a:gd name="connsiteY4" fmla="*/ 673100 h 673100"/>
              <a:gd name="connsiteX5" fmla="*/ 0 w 12192000"/>
              <a:gd name="connsiteY5" fmla="*/ 673100 h 673100"/>
              <a:gd name="connsiteX6" fmla="*/ 0 w 12192000"/>
              <a:gd name="connsiteY6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  <a:gd name="connsiteX0" fmla="*/ 0 w 12192000"/>
              <a:gd name="connsiteY0" fmla="*/ 571500 h 1244600"/>
              <a:gd name="connsiteX1" fmla="*/ 4025900 w 12192000"/>
              <a:gd name="connsiteY1" fmla="*/ 571500 h 1244600"/>
              <a:gd name="connsiteX2" fmla="*/ 8458200 w 12192000"/>
              <a:gd name="connsiteY2" fmla="*/ 571500 h 1244600"/>
              <a:gd name="connsiteX3" fmla="*/ 9677400 w 12192000"/>
              <a:gd name="connsiteY3" fmla="*/ 0 h 1244600"/>
              <a:gd name="connsiteX4" fmla="*/ 10820400 w 12192000"/>
              <a:gd name="connsiteY4" fmla="*/ 571500 h 1244600"/>
              <a:gd name="connsiteX5" fmla="*/ 12192000 w 12192000"/>
              <a:gd name="connsiteY5" fmla="*/ 571500 h 1244600"/>
              <a:gd name="connsiteX6" fmla="*/ 12192000 w 12192000"/>
              <a:gd name="connsiteY6" fmla="*/ 1244600 h 1244600"/>
              <a:gd name="connsiteX7" fmla="*/ 0 w 12192000"/>
              <a:gd name="connsiteY7" fmla="*/ 1244600 h 1244600"/>
              <a:gd name="connsiteX8" fmla="*/ 0 w 12192000"/>
              <a:gd name="connsiteY8" fmla="*/ 571500 h 1244600"/>
              <a:gd name="connsiteX0" fmla="*/ 0 w 12192000"/>
              <a:gd name="connsiteY0" fmla="*/ 584200 h 1257300"/>
              <a:gd name="connsiteX1" fmla="*/ 4025900 w 12192000"/>
              <a:gd name="connsiteY1" fmla="*/ 584200 h 1257300"/>
              <a:gd name="connsiteX2" fmla="*/ 8458200 w 12192000"/>
              <a:gd name="connsiteY2" fmla="*/ 584200 h 1257300"/>
              <a:gd name="connsiteX3" fmla="*/ 9639300 w 12192000"/>
              <a:gd name="connsiteY3" fmla="*/ 0 h 1257300"/>
              <a:gd name="connsiteX4" fmla="*/ 10820400 w 12192000"/>
              <a:gd name="connsiteY4" fmla="*/ 584200 h 1257300"/>
              <a:gd name="connsiteX5" fmla="*/ 12192000 w 12192000"/>
              <a:gd name="connsiteY5" fmla="*/ 584200 h 1257300"/>
              <a:gd name="connsiteX6" fmla="*/ 12192000 w 12192000"/>
              <a:gd name="connsiteY6" fmla="*/ 1257300 h 1257300"/>
              <a:gd name="connsiteX7" fmla="*/ 0 w 12192000"/>
              <a:gd name="connsiteY7" fmla="*/ 1257300 h 1257300"/>
              <a:gd name="connsiteX8" fmla="*/ 0 w 12192000"/>
              <a:gd name="connsiteY8" fmla="*/ 584200 h 1257300"/>
              <a:gd name="connsiteX0" fmla="*/ 0 w 12192000"/>
              <a:gd name="connsiteY0" fmla="*/ 613383 h 1286483"/>
              <a:gd name="connsiteX1" fmla="*/ 4025900 w 12192000"/>
              <a:gd name="connsiteY1" fmla="*/ 613383 h 1286483"/>
              <a:gd name="connsiteX2" fmla="*/ 8458200 w 12192000"/>
              <a:gd name="connsiteY2" fmla="*/ 613383 h 1286483"/>
              <a:gd name="connsiteX3" fmla="*/ 9639300 w 12192000"/>
              <a:gd name="connsiteY3" fmla="*/ 29183 h 1286483"/>
              <a:gd name="connsiteX4" fmla="*/ 10820400 w 12192000"/>
              <a:gd name="connsiteY4" fmla="*/ 613383 h 1286483"/>
              <a:gd name="connsiteX5" fmla="*/ 12192000 w 12192000"/>
              <a:gd name="connsiteY5" fmla="*/ 613383 h 1286483"/>
              <a:gd name="connsiteX6" fmla="*/ 12192000 w 12192000"/>
              <a:gd name="connsiteY6" fmla="*/ 1286483 h 1286483"/>
              <a:gd name="connsiteX7" fmla="*/ 0 w 12192000"/>
              <a:gd name="connsiteY7" fmla="*/ 1286483 h 1286483"/>
              <a:gd name="connsiteX8" fmla="*/ 0 w 12192000"/>
              <a:gd name="connsiteY8" fmla="*/ 613383 h 1286483"/>
              <a:gd name="connsiteX0" fmla="*/ 0 w 12192000"/>
              <a:gd name="connsiteY0" fmla="*/ 584989 h 1258089"/>
              <a:gd name="connsiteX1" fmla="*/ 4025900 w 12192000"/>
              <a:gd name="connsiteY1" fmla="*/ 584989 h 1258089"/>
              <a:gd name="connsiteX2" fmla="*/ 8458200 w 12192000"/>
              <a:gd name="connsiteY2" fmla="*/ 584989 h 1258089"/>
              <a:gd name="connsiteX3" fmla="*/ 9639300 w 12192000"/>
              <a:gd name="connsiteY3" fmla="*/ 789 h 1258089"/>
              <a:gd name="connsiteX4" fmla="*/ 10820400 w 12192000"/>
              <a:gd name="connsiteY4" fmla="*/ 584989 h 1258089"/>
              <a:gd name="connsiteX5" fmla="*/ 12192000 w 12192000"/>
              <a:gd name="connsiteY5" fmla="*/ 584989 h 1258089"/>
              <a:gd name="connsiteX6" fmla="*/ 12192000 w 12192000"/>
              <a:gd name="connsiteY6" fmla="*/ 1258089 h 1258089"/>
              <a:gd name="connsiteX7" fmla="*/ 0 w 12192000"/>
              <a:gd name="connsiteY7" fmla="*/ 1258089 h 1258089"/>
              <a:gd name="connsiteX8" fmla="*/ 0 w 12192000"/>
              <a:gd name="connsiteY8" fmla="*/ 584989 h 1258089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  <a:gd name="connsiteX0" fmla="*/ 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0 w 12192000"/>
              <a:gd name="connsiteY8" fmla="*/ 723900 h 1397000"/>
              <a:gd name="connsiteX0" fmla="*/ 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0 w 12192000"/>
              <a:gd name="connsiteY8" fmla="*/ 723900 h 1397000"/>
              <a:gd name="connsiteX0" fmla="*/ 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0 w 12192000"/>
              <a:gd name="connsiteY8" fmla="*/ 7239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397000">
                <a:moveTo>
                  <a:pt x="0" y="723900"/>
                </a:moveTo>
                <a:lnTo>
                  <a:pt x="4025900" y="723900"/>
                </a:lnTo>
                <a:lnTo>
                  <a:pt x="8458200" y="723900"/>
                </a:lnTo>
                <a:cubicBezTo>
                  <a:pt x="8843433" y="723900"/>
                  <a:pt x="8784167" y="25400"/>
                  <a:pt x="9728200" y="0"/>
                </a:cubicBezTo>
                <a:cubicBezTo>
                  <a:pt x="10422467" y="12700"/>
                  <a:pt x="10456333" y="482600"/>
                  <a:pt x="10820400" y="723900"/>
                </a:cubicBezTo>
                <a:lnTo>
                  <a:pt x="12192000" y="723900"/>
                </a:lnTo>
                <a:lnTo>
                  <a:pt x="12192000" y="1397000"/>
                </a:lnTo>
                <a:lnTo>
                  <a:pt x="0" y="1397000"/>
                </a:lnTo>
                <a:lnTo>
                  <a:pt x="0" y="7239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/>
          <p:nvPr/>
        </p:nvSpPr>
        <p:spPr>
          <a:xfrm>
            <a:off x="35903" y="5954545"/>
            <a:ext cx="12192000" cy="1104900"/>
          </a:xfrm>
          <a:custGeom>
            <a:avLst/>
            <a:gdLst>
              <a:gd name="connsiteX0" fmla="*/ 0 w 12192000"/>
              <a:gd name="connsiteY0" fmla="*/ 0 h 673100"/>
              <a:gd name="connsiteX1" fmla="*/ 12192000 w 12192000"/>
              <a:gd name="connsiteY1" fmla="*/ 0 h 673100"/>
              <a:gd name="connsiteX2" fmla="*/ 12192000 w 12192000"/>
              <a:gd name="connsiteY2" fmla="*/ 673100 h 673100"/>
              <a:gd name="connsiteX3" fmla="*/ 0 w 12192000"/>
              <a:gd name="connsiteY3" fmla="*/ 673100 h 673100"/>
              <a:gd name="connsiteX4" fmla="*/ 0 w 12192000"/>
              <a:gd name="connsiteY4" fmla="*/ 0 h 673100"/>
              <a:gd name="connsiteX0" fmla="*/ 0 w 12192000"/>
              <a:gd name="connsiteY0" fmla="*/ 0 h 673100"/>
              <a:gd name="connsiteX1" fmla="*/ 8458200 w 12192000"/>
              <a:gd name="connsiteY1" fmla="*/ 0 h 673100"/>
              <a:gd name="connsiteX2" fmla="*/ 12192000 w 12192000"/>
              <a:gd name="connsiteY2" fmla="*/ 0 h 673100"/>
              <a:gd name="connsiteX3" fmla="*/ 12192000 w 12192000"/>
              <a:gd name="connsiteY3" fmla="*/ 673100 h 673100"/>
              <a:gd name="connsiteX4" fmla="*/ 0 w 12192000"/>
              <a:gd name="connsiteY4" fmla="*/ 673100 h 673100"/>
              <a:gd name="connsiteX5" fmla="*/ 0 w 12192000"/>
              <a:gd name="connsiteY5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2192000 w 12192000"/>
              <a:gd name="connsiteY3" fmla="*/ 0 h 673100"/>
              <a:gd name="connsiteX4" fmla="*/ 12192000 w 12192000"/>
              <a:gd name="connsiteY4" fmla="*/ 673100 h 673100"/>
              <a:gd name="connsiteX5" fmla="*/ 0 w 12192000"/>
              <a:gd name="connsiteY5" fmla="*/ 673100 h 673100"/>
              <a:gd name="connsiteX6" fmla="*/ 0 w 12192000"/>
              <a:gd name="connsiteY6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  <a:gd name="connsiteX0" fmla="*/ 0 w 12192000"/>
              <a:gd name="connsiteY0" fmla="*/ 571500 h 1244600"/>
              <a:gd name="connsiteX1" fmla="*/ 4025900 w 12192000"/>
              <a:gd name="connsiteY1" fmla="*/ 571500 h 1244600"/>
              <a:gd name="connsiteX2" fmla="*/ 8458200 w 12192000"/>
              <a:gd name="connsiteY2" fmla="*/ 571500 h 1244600"/>
              <a:gd name="connsiteX3" fmla="*/ 9677400 w 12192000"/>
              <a:gd name="connsiteY3" fmla="*/ 0 h 1244600"/>
              <a:gd name="connsiteX4" fmla="*/ 10820400 w 12192000"/>
              <a:gd name="connsiteY4" fmla="*/ 571500 h 1244600"/>
              <a:gd name="connsiteX5" fmla="*/ 12192000 w 12192000"/>
              <a:gd name="connsiteY5" fmla="*/ 571500 h 1244600"/>
              <a:gd name="connsiteX6" fmla="*/ 12192000 w 12192000"/>
              <a:gd name="connsiteY6" fmla="*/ 1244600 h 1244600"/>
              <a:gd name="connsiteX7" fmla="*/ 0 w 12192000"/>
              <a:gd name="connsiteY7" fmla="*/ 1244600 h 1244600"/>
              <a:gd name="connsiteX8" fmla="*/ 0 w 12192000"/>
              <a:gd name="connsiteY8" fmla="*/ 571500 h 1244600"/>
              <a:gd name="connsiteX0" fmla="*/ 0 w 12192000"/>
              <a:gd name="connsiteY0" fmla="*/ 584200 h 1257300"/>
              <a:gd name="connsiteX1" fmla="*/ 4025900 w 12192000"/>
              <a:gd name="connsiteY1" fmla="*/ 584200 h 1257300"/>
              <a:gd name="connsiteX2" fmla="*/ 8458200 w 12192000"/>
              <a:gd name="connsiteY2" fmla="*/ 584200 h 1257300"/>
              <a:gd name="connsiteX3" fmla="*/ 9639300 w 12192000"/>
              <a:gd name="connsiteY3" fmla="*/ 0 h 1257300"/>
              <a:gd name="connsiteX4" fmla="*/ 10820400 w 12192000"/>
              <a:gd name="connsiteY4" fmla="*/ 584200 h 1257300"/>
              <a:gd name="connsiteX5" fmla="*/ 12192000 w 12192000"/>
              <a:gd name="connsiteY5" fmla="*/ 584200 h 1257300"/>
              <a:gd name="connsiteX6" fmla="*/ 12192000 w 12192000"/>
              <a:gd name="connsiteY6" fmla="*/ 1257300 h 1257300"/>
              <a:gd name="connsiteX7" fmla="*/ 0 w 12192000"/>
              <a:gd name="connsiteY7" fmla="*/ 1257300 h 1257300"/>
              <a:gd name="connsiteX8" fmla="*/ 0 w 12192000"/>
              <a:gd name="connsiteY8" fmla="*/ 584200 h 1257300"/>
              <a:gd name="connsiteX0" fmla="*/ 0 w 12192000"/>
              <a:gd name="connsiteY0" fmla="*/ 613383 h 1286483"/>
              <a:gd name="connsiteX1" fmla="*/ 4025900 w 12192000"/>
              <a:gd name="connsiteY1" fmla="*/ 613383 h 1286483"/>
              <a:gd name="connsiteX2" fmla="*/ 8458200 w 12192000"/>
              <a:gd name="connsiteY2" fmla="*/ 613383 h 1286483"/>
              <a:gd name="connsiteX3" fmla="*/ 9639300 w 12192000"/>
              <a:gd name="connsiteY3" fmla="*/ 29183 h 1286483"/>
              <a:gd name="connsiteX4" fmla="*/ 10820400 w 12192000"/>
              <a:gd name="connsiteY4" fmla="*/ 613383 h 1286483"/>
              <a:gd name="connsiteX5" fmla="*/ 12192000 w 12192000"/>
              <a:gd name="connsiteY5" fmla="*/ 613383 h 1286483"/>
              <a:gd name="connsiteX6" fmla="*/ 12192000 w 12192000"/>
              <a:gd name="connsiteY6" fmla="*/ 1286483 h 1286483"/>
              <a:gd name="connsiteX7" fmla="*/ 0 w 12192000"/>
              <a:gd name="connsiteY7" fmla="*/ 1286483 h 1286483"/>
              <a:gd name="connsiteX8" fmla="*/ 0 w 12192000"/>
              <a:gd name="connsiteY8" fmla="*/ 613383 h 1286483"/>
              <a:gd name="connsiteX0" fmla="*/ 0 w 12192000"/>
              <a:gd name="connsiteY0" fmla="*/ 584989 h 1258089"/>
              <a:gd name="connsiteX1" fmla="*/ 4025900 w 12192000"/>
              <a:gd name="connsiteY1" fmla="*/ 584989 h 1258089"/>
              <a:gd name="connsiteX2" fmla="*/ 8458200 w 12192000"/>
              <a:gd name="connsiteY2" fmla="*/ 584989 h 1258089"/>
              <a:gd name="connsiteX3" fmla="*/ 9639300 w 12192000"/>
              <a:gd name="connsiteY3" fmla="*/ 789 h 1258089"/>
              <a:gd name="connsiteX4" fmla="*/ 10820400 w 12192000"/>
              <a:gd name="connsiteY4" fmla="*/ 584989 h 1258089"/>
              <a:gd name="connsiteX5" fmla="*/ 12192000 w 12192000"/>
              <a:gd name="connsiteY5" fmla="*/ 584989 h 1258089"/>
              <a:gd name="connsiteX6" fmla="*/ 12192000 w 12192000"/>
              <a:gd name="connsiteY6" fmla="*/ 1258089 h 1258089"/>
              <a:gd name="connsiteX7" fmla="*/ 0 w 12192000"/>
              <a:gd name="connsiteY7" fmla="*/ 1258089 h 1258089"/>
              <a:gd name="connsiteX8" fmla="*/ 0 w 12192000"/>
              <a:gd name="connsiteY8" fmla="*/ 584989 h 1258089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  <a:gd name="connsiteX0" fmla="*/ 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0 w 12192000"/>
              <a:gd name="connsiteY8" fmla="*/ 723900 h 1397000"/>
              <a:gd name="connsiteX0" fmla="*/ 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0 w 12192000"/>
              <a:gd name="connsiteY8" fmla="*/ 723900 h 1397000"/>
              <a:gd name="connsiteX0" fmla="*/ 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0 w 12192000"/>
              <a:gd name="connsiteY8" fmla="*/ 723900 h 1397000"/>
              <a:gd name="connsiteX0" fmla="*/ 0 w 12192000"/>
              <a:gd name="connsiteY0" fmla="*/ 431800 h 1104900"/>
              <a:gd name="connsiteX1" fmla="*/ 4025900 w 12192000"/>
              <a:gd name="connsiteY1" fmla="*/ 431800 h 1104900"/>
              <a:gd name="connsiteX2" fmla="*/ 8458200 w 12192000"/>
              <a:gd name="connsiteY2" fmla="*/ 431800 h 1104900"/>
              <a:gd name="connsiteX3" fmla="*/ 9690100 w 12192000"/>
              <a:gd name="connsiteY3" fmla="*/ 0 h 1104900"/>
              <a:gd name="connsiteX4" fmla="*/ 10820400 w 12192000"/>
              <a:gd name="connsiteY4" fmla="*/ 431800 h 1104900"/>
              <a:gd name="connsiteX5" fmla="*/ 12192000 w 12192000"/>
              <a:gd name="connsiteY5" fmla="*/ 431800 h 1104900"/>
              <a:gd name="connsiteX6" fmla="*/ 12192000 w 12192000"/>
              <a:gd name="connsiteY6" fmla="*/ 1104900 h 1104900"/>
              <a:gd name="connsiteX7" fmla="*/ 0 w 12192000"/>
              <a:gd name="connsiteY7" fmla="*/ 1104900 h 1104900"/>
              <a:gd name="connsiteX8" fmla="*/ 0 w 12192000"/>
              <a:gd name="connsiteY8" fmla="*/ 4318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104900">
                <a:moveTo>
                  <a:pt x="0" y="431800"/>
                </a:moveTo>
                <a:lnTo>
                  <a:pt x="4025900" y="431800"/>
                </a:lnTo>
                <a:lnTo>
                  <a:pt x="8458200" y="431800"/>
                </a:lnTo>
                <a:cubicBezTo>
                  <a:pt x="8843433" y="431800"/>
                  <a:pt x="8746067" y="25400"/>
                  <a:pt x="9690100" y="0"/>
                </a:cubicBezTo>
                <a:cubicBezTo>
                  <a:pt x="10384367" y="12700"/>
                  <a:pt x="10456333" y="190500"/>
                  <a:pt x="10820400" y="431800"/>
                </a:cubicBezTo>
                <a:lnTo>
                  <a:pt x="12192000" y="431800"/>
                </a:lnTo>
                <a:lnTo>
                  <a:pt x="12192000" y="1104900"/>
                </a:lnTo>
                <a:lnTo>
                  <a:pt x="0" y="1104900"/>
                </a:lnTo>
                <a:lnTo>
                  <a:pt x="0" y="431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895993" y="6201408"/>
            <a:ext cx="5865622" cy="517480"/>
            <a:chOff x="4229100" y="3657876"/>
            <a:chExt cx="7308401" cy="838427"/>
          </a:xfrm>
        </p:grpSpPr>
        <p:sp>
          <p:nvSpPr>
            <p:cNvPr id="18" name="Rectangle 3"/>
            <p:cNvSpPr/>
            <p:nvPr/>
          </p:nvSpPr>
          <p:spPr>
            <a:xfrm>
              <a:off x="4229100" y="3657876"/>
              <a:ext cx="1614139" cy="477087"/>
            </a:xfrm>
            <a:custGeom>
              <a:avLst/>
              <a:gdLst>
                <a:gd name="connsiteX0" fmla="*/ 0 w 12192000"/>
                <a:gd name="connsiteY0" fmla="*/ 0 h 673100"/>
                <a:gd name="connsiteX1" fmla="*/ 12192000 w 12192000"/>
                <a:gd name="connsiteY1" fmla="*/ 0 h 673100"/>
                <a:gd name="connsiteX2" fmla="*/ 12192000 w 12192000"/>
                <a:gd name="connsiteY2" fmla="*/ 673100 h 673100"/>
                <a:gd name="connsiteX3" fmla="*/ 0 w 12192000"/>
                <a:gd name="connsiteY3" fmla="*/ 673100 h 673100"/>
                <a:gd name="connsiteX4" fmla="*/ 0 w 12192000"/>
                <a:gd name="connsiteY4" fmla="*/ 0 h 673100"/>
                <a:gd name="connsiteX0" fmla="*/ 0 w 12192000"/>
                <a:gd name="connsiteY0" fmla="*/ 0 h 673100"/>
                <a:gd name="connsiteX1" fmla="*/ 8458200 w 12192000"/>
                <a:gd name="connsiteY1" fmla="*/ 0 h 673100"/>
                <a:gd name="connsiteX2" fmla="*/ 12192000 w 12192000"/>
                <a:gd name="connsiteY2" fmla="*/ 0 h 673100"/>
                <a:gd name="connsiteX3" fmla="*/ 12192000 w 12192000"/>
                <a:gd name="connsiteY3" fmla="*/ 673100 h 673100"/>
                <a:gd name="connsiteX4" fmla="*/ 0 w 12192000"/>
                <a:gd name="connsiteY4" fmla="*/ 673100 h 673100"/>
                <a:gd name="connsiteX5" fmla="*/ 0 w 12192000"/>
                <a:gd name="connsiteY5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2192000 w 12192000"/>
                <a:gd name="connsiteY3" fmla="*/ 0 h 673100"/>
                <a:gd name="connsiteX4" fmla="*/ 12192000 w 12192000"/>
                <a:gd name="connsiteY4" fmla="*/ 673100 h 673100"/>
                <a:gd name="connsiteX5" fmla="*/ 0 w 12192000"/>
                <a:gd name="connsiteY5" fmla="*/ 673100 h 673100"/>
                <a:gd name="connsiteX6" fmla="*/ 0 w 12192000"/>
                <a:gd name="connsiteY6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571500 h 1244600"/>
                <a:gd name="connsiteX1" fmla="*/ 4025900 w 12192000"/>
                <a:gd name="connsiteY1" fmla="*/ 571500 h 1244600"/>
                <a:gd name="connsiteX2" fmla="*/ 8458200 w 12192000"/>
                <a:gd name="connsiteY2" fmla="*/ 571500 h 1244600"/>
                <a:gd name="connsiteX3" fmla="*/ 9677400 w 12192000"/>
                <a:gd name="connsiteY3" fmla="*/ 0 h 1244600"/>
                <a:gd name="connsiteX4" fmla="*/ 10820400 w 12192000"/>
                <a:gd name="connsiteY4" fmla="*/ 571500 h 1244600"/>
                <a:gd name="connsiteX5" fmla="*/ 12192000 w 12192000"/>
                <a:gd name="connsiteY5" fmla="*/ 571500 h 1244600"/>
                <a:gd name="connsiteX6" fmla="*/ 12192000 w 12192000"/>
                <a:gd name="connsiteY6" fmla="*/ 1244600 h 1244600"/>
                <a:gd name="connsiteX7" fmla="*/ 0 w 12192000"/>
                <a:gd name="connsiteY7" fmla="*/ 1244600 h 1244600"/>
                <a:gd name="connsiteX8" fmla="*/ 0 w 12192000"/>
                <a:gd name="connsiteY8" fmla="*/ 571500 h 1244600"/>
                <a:gd name="connsiteX0" fmla="*/ 0 w 12192000"/>
                <a:gd name="connsiteY0" fmla="*/ 584200 h 1257300"/>
                <a:gd name="connsiteX1" fmla="*/ 4025900 w 12192000"/>
                <a:gd name="connsiteY1" fmla="*/ 584200 h 1257300"/>
                <a:gd name="connsiteX2" fmla="*/ 8458200 w 12192000"/>
                <a:gd name="connsiteY2" fmla="*/ 584200 h 1257300"/>
                <a:gd name="connsiteX3" fmla="*/ 9639300 w 12192000"/>
                <a:gd name="connsiteY3" fmla="*/ 0 h 1257300"/>
                <a:gd name="connsiteX4" fmla="*/ 10820400 w 12192000"/>
                <a:gd name="connsiteY4" fmla="*/ 584200 h 1257300"/>
                <a:gd name="connsiteX5" fmla="*/ 12192000 w 12192000"/>
                <a:gd name="connsiteY5" fmla="*/ 584200 h 1257300"/>
                <a:gd name="connsiteX6" fmla="*/ 12192000 w 12192000"/>
                <a:gd name="connsiteY6" fmla="*/ 1257300 h 1257300"/>
                <a:gd name="connsiteX7" fmla="*/ 0 w 12192000"/>
                <a:gd name="connsiteY7" fmla="*/ 1257300 h 1257300"/>
                <a:gd name="connsiteX8" fmla="*/ 0 w 12192000"/>
                <a:gd name="connsiteY8" fmla="*/ 584200 h 1257300"/>
                <a:gd name="connsiteX0" fmla="*/ 0 w 12192000"/>
                <a:gd name="connsiteY0" fmla="*/ 613383 h 1286483"/>
                <a:gd name="connsiteX1" fmla="*/ 4025900 w 12192000"/>
                <a:gd name="connsiteY1" fmla="*/ 613383 h 1286483"/>
                <a:gd name="connsiteX2" fmla="*/ 8458200 w 12192000"/>
                <a:gd name="connsiteY2" fmla="*/ 613383 h 1286483"/>
                <a:gd name="connsiteX3" fmla="*/ 9639300 w 12192000"/>
                <a:gd name="connsiteY3" fmla="*/ 29183 h 1286483"/>
                <a:gd name="connsiteX4" fmla="*/ 10820400 w 12192000"/>
                <a:gd name="connsiteY4" fmla="*/ 613383 h 1286483"/>
                <a:gd name="connsiteX5" fmla="*/ 12192000 w 12192000"/>
                <a:gd name="connsiteY5" fmla="*/ 613383 h 1286483"/>
                <a:gd name="connsiteX6" fmla="*/ 12192000 w 12192000"/>
                <a:gd name="connsiteY6" fmla="*/ 1286483 h 1286483"/>
                <a:gd name="connsiteX7" fmla="*/ 0 w 12192000"/>
                <a:gd name="connsiteY7" fmla="*/ 1286483 h 1286483"/>
                <a:gd name="connsiteX8" fmla="*/ 0 w 12192000"/>
                <a:gd name="connsiteY8" fmla="*/ 613383 h 1286483"/>
                <a:gd name="connsiteX0" fmla="*/ 0 w 12192000"/>
                <a:gd name="connsiteY0" fmla="*/ 584989 h 1258089"/>
                <a:gd name="connsiteX1" fmla="*/ 4025900 w 12192000"/>
                <a:gd name="connsiteY1" fmla="*/ 584989 h 1258089"/>
                <a:gd name="connsiteX2" fmla="*/ 8458200 w 12192000"/>
                <a:gd name="connsiteY2" fmla="*/ 584989 h 1258089"/>
                <a:gd name="connsiteX3" fmla="*/ 9639300 w 12192000"/>
                <a:gd name="connsiteY3" fmla="*/ 789 h 1258089"/>
                <a:gd name="connsiteX4" fmla="*/ 10820400 w 12192000"/>
                <a:gd name="connsiteY4" fmla="*/ 584989 h 1258089"/>
                <a:gd name="connsiteX5" fmla="*/ 12192000 w 12192000"/>
                <a:gd name="connsiteY5" fmla="*/ 584989 h 1258089"/>
                <a:gd name="connsiteX6" fmla="*/ 12192000 w 12192000"/>
                <a:gd name="connsiteY6" fmla="*/ 1258089 h 1258089"/>
                <a:gd name="connsiteX7" fmla="*/ 0 w 12192000"/>
                <a:gd name="connsiteY7" fmla="*/ 1258089 h 1258089"/>
                <a:gd name="connsiteX8" fmla="*/ 0 w 12192000"/>
                <a:gd name="connsiteY8" fmla="*/ 584989 h 1258089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768350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7683500 w 12192000"/>
                <a:gd name="connsiteY8" fmla="*/ 723900 h 1397000"/>
                <a:gd name="connsiteX0" fmla="*/ 3657600 w 8166100"/>
                <a:gd name="connsiteY0" fmla="*/ 723900 h 1397000"/>
                <a:gd name="connsiteX1" fmla="*/ 0 w 8166100"/>
                <a:gd name="connsiteY1" fmla="*/ 723900 h 1397000"/>
                <a:gd name="connsiteX2" fmla="*/ 4432300 w 8166100"/>
                <a:gd name="connsiteY2" fmla="*/ 723900 h 1397000"/>
                <a:gd name="connsiteX3" fmla="*/ 5702300 w 8166100"/>
                <a:gd name="connsiteY3" fmla="*/ 0 h 1397000"/>
                <a:gd name="connsiteX4" fmla="*/ 6794500 w 8166100"/>
                <a:gd name="connsiteY4" fmla="*/ 723900 h 1397000"/>
                <a:gd name="connsiteX5" fmla="*/ 8166100 w 8166100"/>
                <a:gd name="connsiteY5" fmla="*/ 723900 h 1397000"/>
                <a:gd name="connsiteX6" fmla="*/ 8166100 w 8166100"/>
                <a:gd name="connsiteY6" fmla="*/ 1397000 h 1397000"/>
                <a:gd name="connsiteX7" fmla="*/ 3632200 w 8166100"/>
                <a:gd name="connsiteY7" fmla="*/ 1397000 h 1397000"/>
                <a:gd name="connsiteX8" fmla="*/ 3657600 w 8166100"/>
                <a:gd name="connsiteY8" fmla="*/ 723900 h 1397000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303966 w 8166100"/>
                <a:gd name="connsiteY6" fmla="*/ 211798 h 1443698"/>
                <a:gd name="connsiteX7" fmla="*/ 6794500 w 8166100"/>
                <a:gd name="connsiteY7" fmla="*/ 770598 h 1443698"/>
                <a:gd name="connsiteX8" fmla="*/ 8166100 w 8166100"/>
                <a:gd name="connsiteY8" fmla="*/ 770598 h 1443698"/>
                <a:gd name="connsiteX9" fmla="*/ 8166100 w 8166100"/>
                <a:gd name="connsiteY9" fmla="*/ 1443698 h 1443698"/>
                <a:gd name="connsiteX10" fmla="*/ 3632200 w 8166100"/>
                <a:gd name="connsiteY10" fmla="*/ 1443698 h 1443698"/>
                <a:gd name="connsiteX11" fmla="*/ 3657600 w 8166100"/>
                <a:gd name="connsiteY11" fmla="*/ 770598 h 1443698"/>
                <a:gd name="connsiteX0" fmla="*/ 3657600 w 8166100"/>
                <a:gd name="connsiteY0" fmla="*/ 666803 h 1339903"/>
                <a:gd name="connsiteX1" fmla="*/ 0 w 8166100"/>
                <a:gd name="connsiteY1" fmla="*/ 666803 h 1339903"/>
                <a:gd name="connsiteX2" fmla="*/ 4432300 w 8166100"/>
                <a:gd name="connsiteY2" fmla="*/ 666803 h 1339903"/>
                <a:gd name="connsiteX3" fmla="*/ 5592766 w 8166100"/>
                <a:gd name="connsiteY3" fmla="*/ 616003 h 1339903"/>
                <a:gd name="connsiteX4" fmla="*/ 5224466 w 8166100"/>
                <a:gd name="connsiteY4" fmla="*/ 44503 h 1339903"/>
                <a:gd name="connsiteX5" fmla="*/ 6303966 w 8166100"/>
                <a:gd name="connsiteY5" fmla="*/ 108003 h 1339903"/>
                <a:gd name="connsiteX6" fmla="*/ 6794500 w 8166100"/>
                <a:gd name="connsiteY6" fmla="*/ 666803 h 1339903"/>
                <a:gd name="connsiteX7" fmla="*/ 8166100 w 8166100"/>
                <a:gd name="connsiteY7" fmla="*/ 666803 h 1339903"/>
                <a:gd name="connsiteX8" fmla="*/ 8166100 w 8166100"/>
                <a:gd name="connsiteY8" fmla="*/ 1339903 h 1339903"/>
                <a:gd name="connsiteX9" fmla="*/ 3632200 w 8166100"/>
                <a:gd name="connsiteY9" fmla="*/ 1339903 h 1339903"/>
                <a:gd name="connsiteX10" fmla="*/ 3657600 w 8166100"/>
                <a:gd name="connsiteY10" fmla="*/ 666803 h 1339903"/>
                <a:gd name="connsiteX0" fmla="*/ 3657600 w 8166100"/>
                <a:gd name="connsiteY0" fmla="*/ 738825 h 1411925"/>
                <a:gd name="connsiteX1" fmla="*/ 0 w 8166100"/>
                <a:gd name="connsiteY1" fmla="*/ 738825 h 1411925"/>
                <a:gd name="connsiteX2" fmla="*/ 4432300 w 8166100"/>
                <a:gd name="connsiteY2" fmla="*/ 738825 h 1411925"/>
                <a:gd name="connsiteX3" fmla="*/ 5592766 w 8166100"/>
                <a:gd name="connsiteY3" fmla="*/ 688025 h 1411925"/>
                <a:gd name="connsiteX4" fmla="*/ 5224466 w 8166100"/>
                <a:gd name="connsiteY4" fmla="*/ 116525 h 1411925"/>
                <a:gd name="connsiteX5" fmla="*/ 5846766 w 8166100"/>
                <a:gd name="connsiteY5" fmla="*/ 2225 h 1411925"/>
                <a:gd name="connsiteX6" fmla="*/ 6303966 w 8166100"/>
                <a:gd name="connsiteY6" fmla="*/ 180025 h 1411925"/>
                <a:gd name="connsiteX7" fmla="*/ 6794500 w 8166100"/>
                <a:gd name="connsiteY7" fmla="*/ 738825 h 1411925"/>
                <a:gd name="connsiteX8" fmla="*/ 8166100 w 8166100"/>
                <a:gd name="connsiteY8" fmla="*/ 738825 h 1411925"/>
                <a:gd name="connsiteX9" fmla="*/ 8166100 w 8166100"/>
                <a:gd name="connsiteY9" fmla="*/ 1411925 h 1411925"/>
                <a:gd name="connsiteX10" fmla="*/ 3632200 w 8166100"/>
                <a:gd name="connsiteY10" fmla="*/ 1411925 h 1411925"/>
                <a:gd name="connsiteX11" fmla="*/ 3657600 w 8166100"/>
                <a:gd name="connsiteY11" fmla="*/ 738825 h 1411925"/>
                <a:gd name="connsiteX0" fmla="*/ 25400 w 4533900"/>
                <a:gd name="connsiteY0" fmla="*/ 7388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25400 w 4533900"/>
                <a:gd name="connsiteY10" fmla="*/ 738825 h 1411925"/>
                <a:gd name="connsiteX0" fmla="*/ 1333500 w 4533900"/>
                <a:gd name="connsiteY0" fmla="*/ 7515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1333500 w 4533900"/>
                <a:gd name="connsiteY10" fmla="*/ 751525 h 1411925"/>
                <a:gd name="connsiteX0" fmla="*/ 533400 w 3733800"/>
                <a:gd name="connsiteY0" fmla="*/ 751525 h 1411925"/>
                <a:gd name="connsiteX1" fmla="*/ 0 w 3733800"/>
                <a:gd name="connsiteY1" fmla="*/ 738825 h 1411925"/>
                <a:gd name="connsiteX2" fmla="*/ 1160466 w 3733800"/>
                <a:gd name="connsiteY2" fmla="*/ 688025 h 1411925"/>
                <a:gd name="connsiteX3" fmla="*/ 792166 w 3733800"/>
                <a:gd name="connsiteY3" fmla="*/ 116525 h 1411925"/>
                <a:gd name="connsiteX4" fmla="*/ 1414466 w 3733800"/>
                <a:gd name="connsiteY4" fmla="*/ 2225 h 1411925"/>
                <a:gd name="connsiteX5" fmla="*/ 1871666 w 3733800"/>
                <a:gd name="connsiteY5" fmla="*/ 180025 h 1411925"/>
                <a:gd name="connsiteX6" fmla="*/ 2362200 w 3733800"/>
                <a:gd name="connsiteY6" fmla="*/ 738825 h 1411925"/>
                <a:gd name="connsiteX7" fmla="*/ 3733800 w 3733800"/>
                <a:gd name="connsiteY7" fmla="*/ 738825 h 1411925"/>
                <a:gd name="connsiteX8" fmla="*/ 3733800 w 3733800"/>
                <a:gd name="connsiteY8" fmla="*/ 1411925 h 1411925"/>
                <a:gd name="connsiteX9" fmla="*/ 558800 w 3733800"/>
                <a:gd name="connsiteY9" fmla="*/ 1399225 h 1411925"/>
                <a:gd name="connsiteX10" fmla="*/ 533400 w 3733800"/>
                <a:gd name="connsiteY10" fmla="*/ 751525 h 14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00" h="1411925">
                  <a:moveTo>
                    <a:pt x="533400" y="751525"/>
                  </a:moveTo>
                  <a:lnTo>
                    <a:pt x="0" y="738825"/>
                  </a:lnTo>
                  <a:cubicBezTo>
                    <a:pt x="813594" y="734592"/>
                    <a:pt x="1028438" y="791742"/>
                    <a:pt x="1160466" y="688025"/>
                  </a:cubicBezTo>
                  <a:cubicBezTo>
                    <a:pt x="1279794" y="368408"/>
                    <a:pt x="1087177" y="232942"/>
                    <a:pt x="792166" y="116525"/>
                  </a:cubicBezTo>
                  <a:cubicBezTo>
                    <a:pt x="836616" y="17042"/>
                    <a:pt x="1234549" y="-8358"/>
                    <a:pt x="1414466" y="2225"/>
                  </a:cubicBezTo>
                  <a:cubicBezTo>
                    <a:pt x="1594383" y="12808"/>
                    <a:pt x="1715827" y="72075"/>
                    <a:pt x="1871666" y="180025"/>
                  </a:cubicBezTo>
                  <a:cubicBezTo>
                    <a:pt x="2053699" y="300675"/>
                    <a:pt x="2051844" y="645692"/>
                    <a:pt x="2362200" y="738825"/>
                  </a:cubicBezTo>
                  <a:lnTo>
                    <a:pt x="3733800" y="738825"/>
                  </a:lnTo>
                  <a:lnTo>
                    <a:pt x="3733800" y="1411925"/>
                  </a:lnTo>
                  <a:lnTo>
                    <a:pt x="558800" y="1399225"/>
                  </a:lnTo>
                  <a:lnTo>
                    <a:pt x="533400" y="751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3"/>
            <p:cNvSpPr/>
            <p:nvPr/>
          </p:nvSpPr>
          <p:spPr>
            <a:xfrm>
              <a:off x="5087934" y="3657876"/>
              <a:ext cx="1614139" cy="477087"/>
            </a:xfrm>
            <a:custGeom>
              <a:avLst/>
              <a:gdLst>
                <a:gd name="connsiteX0" fmla="*/ 0 w 12192000"/>
                <a:gd name="connsiteY0" fmla="*/ 0 h 673100"/>
                <a:gd name="connsiteX1" fmla="*/ 12192000 w 12192000"/>
                <a:gd name="connsiteY1" fmla="*/ 0 h 673100"/>
                <a:gd name="connsiteX2" fmla="*/ 12192000 w 12192000"/>
                <a:gd name="connsiteY2" fmla="*/ 673100 h 673100"/>
                <a:gd name="connsiteX3" fmla="*/ 0 w 12192000"/>
                <a:gd name="connsiteY3" fmla="*/ 673100 h 673100"/>
                <a:gd name="connsiteX4" fmla="*/ 0 w 12192000"/>
                <a:gd name="connsiteY4" fmla="*/ 0 h 673100"/>
                <a:gd name="connsiteX0" fmla="*/ 0 w 12192000"/>
                <a:gd name="connsiteY0" fmla="*/ 0 h 673100"/>
                <a:gd name="connsiteX1" fmla="*/ 8458200 w 12192000"/>
                <a:gd name="connsiteY1" fmla="*/ 0 h 673100"/>
                <a:gd name="connsiteX2" fmla="*/ 12192000 w 12192000"/>
                <a:gd name="connsiteY2" fmla="*/ 0 h 673100"/>
                <a:gd name="connsiteX3" fmla="*/ 12192000 w 12192000"/>
                <a:gd name="connsiteY3" fmla="*/ 673100 h 673100"/>
                <a:gd name="connsiteX4" fmla="*/ 0 w 12192000"/>
                <a:gd name="connsiteY4" fmla="*/ 673100 h 673100"/>
                <a:gd name="connsiteX5" fmla="*/ 0 w 12192000"/>
                <a:gd name="connsiteY5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2192000 w 12192000"/>
                <a:gd name="connsiteY3" fmla="*/ 0 h 673100"/>
                <a:gd name="connsiteX4" fmla="*/ 12192000 w 12192000"/>
                <a:gd name="connsiteY4" fmla="*/ 673100 h 673100"/>
                <a:gd name="connsiteX5" fmla="*/ 0 w 12192000"/>
                <a:gd name="connsiteY5" fmla="*/ 673100 h 673100"/>
                <a:gd name="connsiteX6" fmla="*/ 0 w 12192000"/>
                <a:gd name="connsiteY6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571500 h 1244600"/>
                <a:gd name="connsiteX1" fmla="*/ 4025900 w 12192000"/>
                <a:gd name="connsiteY1" fmla="*/ 571500 h 1244600"/>
                <a:gd name="connsiteX2" fmla="*/ 8458200 w 12192000"/>
                <a:gd name="connsiteY2" fmla="*/ 571500 h 1244600"/>
                <a:gd name="connsiteX3" fmla="*/ 9677400 w 12192000"/>
                <a:gd name="connsiteY3" fmla="*/ 0 h 1244600"/>
                <a:gd name="connsiteX4" fmla="*/ 10820400 w 12192000"/>
                <a:gd name="connsiteY4" fmla="*/ 571500 h 1244600"/>
                <a:gd name="connsiteX5" fmla="*/ 12192000 w 12192000"/>
                <a:gd name="connsiteY5" fmla="*/ 571500 h 1244600"/>
                <a:gd name="connsiteX6" fmla="*/ 12192000 w 12192000"/>
                <a:gd name="connsiteY6" fmla="*/ 1244600 h 1244600"/>
                <a:gd name="connsiteX7" fmla="*/ 0 w 12192000"/>
                <a:gd name="connsiteY7" fmla="*/ 1244600 h 1244600"/>
                <a:gd name="connsiteX8" fmla="*/ 0 w 12192000"/>
                <a:gd name="connsiteY8" fmla="*/ 571500 h 1244600"/>
                <a:gd name="connsiteX0" fmla="*/ 0 w 12192000"/>
                <a:gd name="connsiteY0" fmla="*/ 584200 h 1257300"/>
                <a:gd name="connsiteX1" fmla="*/ 4025900 w 12192000"/>
                <a:gd name="connsiteY1" fmla="*/ 584200 h 1257300"/>
                <a:gd name="connsiteX2" fmla="*/ 8458200 w 12192000"/>
                <a:gd name="connsiteY2" fmla="*/ 584200 h 1257300"/>
                <a:gd name="connsiteX3" fmla="*/ 9639300 w 12192000"/>
                <a:gd name="connsiteY3" fmla="*/ 0 h 1257300"/>
                <a:gd name="connsiteX4" fmla="*/ 10820400 w 12192000"/>
                <a:gd name="connsiteY4" fmla="*/ 584200 h 1257300"/>
                <a:gd name="connsiteX5" fmla="*/ 12192000 w 12192000"/>
                <a:gd name="connsiteY5" fmla="*/ 584200 h 1257300"/>
                <a:gd name="connsiteX6" fmla="*/ 12192000 w 12192000"/>
                <a:gd name="connsiteY6" fmla="*/ 1257300 h 1257300"/>
                <a:gd name="connsiteX7" fmla="*/ 0 w 12192000"/>
                <a:gd name="connsiteY7" fmla="*/ 1257300 h 1257300"/>
                <a:gd name="connsiteX8" fmla="*/ 0 w 12192000"/>
                <a:gd name="connsiteY8" fmla="*/ 584200 h 1257300"/>
                <a:gd name="connsiteX0" fmla="*/ 0 w 12192000"/>
                <a:gd name="connsiteY0" fmla="*/ 613383 h 1286483"/>
                <a:gd name="connsiteX1" fmla="*/ 4025900 w 12192000"/>
                <a:gd name="connsiteY1" fmla="*/ 613383 h 1286483"/>
                <a:gd name="connsiteX2" fmla="*/ 8458200 w 12192000"/>
                <a:gd name="connsiteY2" fmla="*/ 613383 h 1286483"/>
                <a:gd name="connsiteX3" fmla="*/ 9639300 w 12192000"/>
                <a:gd name="connsiteY3" fmla="*/ 29183 h 1286483"/>
                <a:gd name="connsiteX4" fmla="*/ 10820400 w 12192000"/>
                <a:gd name="connsiteY4" fmla="*/ 613383 h 1286483"/>
                <a:gd name="connsiteX5" fmla="*/ 12192000 w 12192000"/>
                <a:gd name="connsiteY5" fmla="*/ 613383 h 1286483"/>
                <a:gd name="connsiteX6" fmla="*/ 12192000 w 12192000"/>
                <a:gd name="connsiteY6" fmla="*/ 1286483 h 1286483"/>
                <a:gd name="connsiteX7" fmla="*/ 0 w 12192000"/>
                <a:gd name="connsiteY7" fmla="*/ 1286483 h 1286483"/>
                <a:gd name="connsiteX8" fmla="*/ 0 w 12192000"/>
                <a:gd name="connsiteY8" fmla="*/ 613383 h 1286483"/>
                <a:gd name="connsiteX0" fmla="*/ 0 w 12192000"/>
                <a:gd name="connsiteY0" fmla="*/ 584989 h 1258089"/>
                <a:gd name="connsiteX1" fmla="*/ 4025900 w 12192000"/>
                <a:gd name="connsiteY1" fmla="*/ 584989 h 1258089"/>
                <a:gd name="connsiteX2" fmla="*/ 8458200 w 12192000"/>
                <a:gd name="connsiteY2" fmla="*/ 584989 h 1258089"/>
                <a:gd name="connsiteX3" fmla="*/ 9639300 w 12192000"/>
                <a:gd name="connsiteY3" fmla="*/ 789 h 1258089"/>
                <a:gd name="connsiteX4" fmla="*/ 10820400 w 12192000"/>
                <a:gd name="connsiteY4" fmla="*/ 584989 h 1258089"/>
                <a:gd name="connsiteX5" fmla="*/ 12192000 w 12192000"/>
                <a:gd name="connsiteY5" fmla="*/ 584989 h 1258089"/>
                <a:gd name="connsiteX6" fmla="*/ 12192000 w 12192000"/>
                <a:gd name="connsiteY6" fmla="*/ 1258089 h 1258089"/>
                <a:gd name="connsiteX7" fmla="*/ 0 w 12192000"/>
                <a:gd name="connsiteY7" fmla="*/ 1258089 h 1258089"/>
                <a:gd name="connsiteX8" fmla="*/ 0 w 12192000"/>
                <a:gd name="connsiteY8" fmla="*/ 584989 h 1258089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768350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7683500 w 12192000"/>
                <a:gd name="connsiteY8" fmla="*/ 723900 h 1397000"/>
                <a:gd name="connsiteX0" fmla="*/ 3657600 w 8166100"/>
                <a:gd name="connsiteY0" fmla="*/ 723900 h 1397000"/>
                <a:gd name="connsiteX1" fmla="*/ 0 w 8166100"/>
                <a:gd name="connsiteY1" fmla="*/ 723900 h 1397000"/>
                <a:gd name="connsiteX2" fmla="*/ 4432300 w 8166100"/>
                <a:gd name="connsiteY2" fmla="*/ 723900 h 1397000"/>
                <a:gd name="connsiteX3" fmla="*/ 5702300 w 8166100"/>
                <a:gd name="connsiteY3" fmla="*/ 0 h 1397000"/>
                <a:gd name="connsiteX4" fmla="*/ 6794500 w 8166100"/>
                <a:gd name="connsiteY4" fmla="*/ 723900 h 1397000"/>
                <a:gd name="connsiteX5" fmla="*/ 8166100 w 8166100"/>
                <a:gd name="connsiteY5" fmla="*/ 723900 h 1397000"/>
                <a:gd name="connsiteX6" fmla="*/ 8166100 w 8166100"/>
                <a:gd name="connsiteY6" fmla="*/ 1397000 h 1397000"/>
                <a:gd name="connsiteX7" fmla="*/ 3632200 w 8166100"/>
                <a:gd name="connsiteY7" fmla="*/ 1397000 h 1397000"/>
                <a:gd name="connsiteX8" fmla="*/ 3657600 w 8166100"/>
                <a:gd name="connsiteY8" fmla="*/ 723900 h 1397000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303966 w 8166100"/>
                <a:gd name="connsiteY6" fmla="*/ 211798 h 1443698"/>
                <a:gd name="connsiteX7" fmla="*/ 6794500 w 8166100"/>
                <a:gd name="connsiteY7" fmla="*/ 770598 h 1443698"/>
                <a:gd name="connsiteX8" fmla="*/ 8166100 w 8166100"/>
                <a:gd name="connsiteY8" fmla="*/ 770598 h 1443698"/>
                <a:gd name="connsiteX9" fmla="*/ 8166100 w 8166100"/>
                <a:gd name="connsiteY9" fmla="*/ 1443698 h 1443698"/>
                <a:gd name="connsiteX10" fmla="*/ 3632200 w 8166100"/>
                <a:gd name="connsiteY10" fmla="*/ 1443698 h 1443698"/>
                <a:gd name="connsiteX11" fmla="*/ 3657600 w 8166100"/>
                <a:gd name="connsiteY11" fmla="*/ 770598 h 1443698"/>
                <a:gd name="connsiteX0" fmla="*/ 3657600 w 8166100"/>
                <a:gd name="connsiteY0" fmla="*/ 666803 h 1339903"/>
                <a:gd name="connsiteX1" fmla="*/ 0 w 8166100"/>
                <a:gd name="connsiteY1" fmla="*/ 666803 h 1339903"/>
                <a:gd name="connsiteX2" fmla="*/ 4432300 w 8166100"/>
                <a:gd name="connsiteY2" fmla="*/ 666803 h 1339903"/>
                <a:gd name="connsiteX3" fmla="*/ 5592766 w 8166100"/>
                <a:gd name="connsiteY3" fmla="*/ 616003 h 1339903"/>
                <a:gd name="connsiteX4" fmla="*/ 5224466 w 8166100"/>
                <a:gd name="connsiteY4" fmla="*/ 44503 h 1339903"/>
                <a:gd name="connsiteX5" fmla="*/ 6303966 w 8166100"/>
                <a:gd name="connsiteY5" fmla="*/ 108003 h 1339903"/>
                <a:gd name="connsiteX6" fmla="*/ 6794500 w 8166100"/>
                <a:gd name="connsiteY6" fmla="*/ 666803 h 1339903"/>
                <a:gd name="connsiteX7" fmla="*/ 8166100 w 8166100"/>
                <a:gd name="connsiteY7" fmla="*/ 666803 h 1339903"/>
                <a:gd name="connsiteX8" fmla="*/ 8166100 w 8166100"/>
                <a:gd name="connsiteY8" fmla="*/ 1339903 h 1339903"/>
                <a:gd name="connsiteX9" fmla="*/ 3632200 w 8166100"/>
                <a:gd name="connsiteY9" fmla="*/ 1339903 h 1339903"/>
                <a:gd name="connsiteX10" fmla="*/ 3657600 w 8166100"/>
                <a:gd name="connsiteY10" fmla="*/ 666803 h 1339903"/>
                <a:gd name="connsiteX0" fmla="*/ 3657600 w 8166100"/>
                <a:gd name="connsiteY0" fmla="*/ 738825 h 1411925"/>
                <a:gd name="connsiteX1" fmla="*/ 0 w 8166100"/>
                <a:gd name="connsiteY1" fmla="*/ 738825 h 1411925"/>
                <a:gd name="connsiteX2" fmla="*/ 4432300 w 8166100"/>
                <a:gd name="connsiteY2" fmla="*/ 738825 h 1411925"/>
                <a:gd name="connsiteX3" fmla="*/ 5592766 w 8166100"/>
                <a:gd name="connsiteY3" fmla="*/ 688025 h 1411925"/>
                <a:gd name="connsiteX4" fmla="*/ 5224466 w 8166100"/>
                <a:gd name="connsiteY4" fmla="*/ 116525 h 1411925"/>
                <a:gd name="connsiteX5" fmla="*/ 5846766 w 8166100"/>
                <a:gd name="connsiteY5" fmla="*/ 2225 h 1411925"/>
                <a:gd name="connsiteX6" fmla="*/ 6303966 w 8166100"/>
                <a:gd name="connsiteY6" fmla="*/ 180025 h 1411925"/>
                <a:gd name="connsiteX7" fmla="*/ 6794500 w 8166100"/>
                <a:gd name="connsiteY7" fmla="*/ 738825 h 1411925"/>
                <a:gd name="connsiteX8" fmla="*/ 8166100 w 8166100"/>
                <a:gd name="connsiteY8" fmla="*/ 738825 h 1411925"/>
                <a:gd name="connsiteX9" fmla="*/ 8166100 w 8166100"/>
                <a:gd name="connsiteY9" fmla="*/ 1411925 h 1411925"/>
                <a:gd name="connsiteX10" fmla="*/ 3632200 w 8166100"/>
                <a:gd name="connsiteY10" fmla="*/ 1411925 h 1411925"/>
                <a:gd name="connsiteX11" fmla="*/ 3657600 w 8166100"/>
                <a:gd name="connsiteY11" fmla="*/ 738825 h 1411925"/>
                <a:gd name="connsiteX0" fmla="*/ 25400 w 4533900"/>
                <a:gd name="connsiteY0" fmla="*/ 7388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25400 w 4533900"/>
                <a:gd name="connsiteY10" fmla="*/ 738825 h 1411925"/>
                <a:gd name="connsiteX0" fmla="*/ 1333500 w 4533900"/>
                <a:gd name="connsiteY0" fmla="*/ 7515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1333500 w 4533900"/>
                <a:gd name="connsiteY10" fmla="*/ 751525 h 1411925"/>
                <a:gd name="connsiteX0" fmla="*/ 533400 w 3733800"/>
                <a:gd name="connsiteY0" fmla="*/ 751525 h 1411925"/>
                <a:gd name="connsiteX1" fmla="*/ 0 w 3733800"/>
                <a:gd name="connsiteY1" fmla="*/ 738825 h 1411925"/>
                <a:gd name="connsiteX2" fmla="*/ 1160466 w 3733800"/>
                <a:gd name="connsiteY2" fmla="*/ 688025 h 1411925"/>
                <a:gd name="connsiteX3" fmla="*/ 792166 w 3733800"/>
                <a:gd name="connsiteY3" fmla="*/ 116525 h 1411925"/>
                <a:gd name="connsiteX4" fmla="*/ 1414466 w 3733800"/>
                <a:gd name="connsiteY4" fmla="*/ 2225 h 1411925"/>
                <a:gd name="connsiteX5" fmla="*/ 1871666 w 3733800"/>
                <a:gd name="connsiteY5" fmla="*/ 180025 h 1411925"/>
                <a:gd name="connsiteX6" fmla="*/ 2362200 w 3733800"/>
                <a:gd name="connsiteY6" fmla="*/ 738825 h 1411925"/>
                <a:gd name="connsiteX7" fmla="*/ 3733800 w 3733800"/>
                <a:gd name="connsiteY7" fmla="*/ 738825 h 1411925"/>
                <a:gd name="connsiteX8" fmla="*/ 3733800 w 3733800"/>
                <a:gd name="connsiteY8" fmla="*/ 1411925 h 1411925"/>
                <a:gd name="connsiteX9" fmla="*/ 558800 w 3733800"/>
                <a:gd name="connsiteY9" fmla="*/ 1399225 h 1411925"/>
                <a:gd name="connsiteX10" fmla="*/ 533400 w 3733800"/>
                <a:gd name="connsiteY10" fmla="*/ 751525 h 14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00" h="1411925">
                  <a:moveTo>
                    <a:pt x="533400" y="751525"/>
                  </a:moveTo>
                  <a:lnTo>
                    <a:pt x="0" y="738825"/>
                  </a:lnTo>
                  <a:cubicBezTo>
                    <a:pt x="813594" y="734592"/>
                    <a:pt x="1028438" y="791742"/>
                    <a:pt x="1160466" y="688025"/>
                  </a:cubicBezTo>
                  <a:cubicBezTo>
                    <a:pt x="1279794" y="368408"/>
                    <a:pt x="1087177" y="232942"/>
                    <a:pt x="792166" y="116525"/>
                  </a:cubicBezTo>
                  <a:cubicBezTo>
                    <a:pt x="836616" y="17042"/>
                    <a:pt x="1234549" y="-8358"/>
                    <a:pt x="1414466" y="2225"/>
                  </a:cubicBezTo>
                  <a:cubicBezTo>
                    <a:pt x="1594383" y="12808"/>
                    <a:pt x="1715827" y="72075"/>
                    <a:pt x="1871666" y="180025"/>
                  </a:cubicBezTo>
                  <a:cubicBezTo>
                    <a:pt x="2053699" y="300675"/>
                    <a:pt x="2051844" y="645692"/>
                    <a:pt x="2362200" y="738825"/>
                  </a:cubicBezTo>
                  <a:lnTo>
                    <a:pt x="3733800" y="738825"/>
                  </a:lnTo>
                  <a:lnTo>
                    <a:pt x="3733800" y="1411925"/>
                  </a:lnTo>
                  <a:lnTo>
                    <a:pt x="558800" y="1399225"/>
                  </a:lnTo>
                  <a:lnTo>
                    <a:pt x="533400" y="751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3"/>
            <p:cNvSpPr/>
            <p:nvPr/>
          </p:nvSpPr>
          <p:spPr>
            <a:xfrm>
              <a:off x="5787980" y="3657876"/>
              <a:ext cx="1614139" cy="477087"/>
            </a:xfrm>
            <a:custGeom>
              <a:avLst/>
              <a:gdLst>
                <a:gd name="connsiteX0" fmla="*/ 0 w 12192000"/>
                <a:gd name="connsiteY0" fmla="*/ 0 h 673100"/>
                <a:gd name="connsiteX1" fmla="*/ 12192000 w 12192000"/>
                <a:gd name="connsiteY1" fmla="*/ 0 h 673100"/>
                <a:gd name="connsiteX2" fmla="*/ 12192000 w 12192000"/>
                <a:gd name="connsiteY2" fmla="*/ 673100 h 673100"/>
                <a:gd name="connsiteX3" fmla="*/ 0 w 12192000"/>
                <a:gd name="connsiteY3" fmla="*/ 673100 h 673100"/>
                <a:gd name="connsiteX4" fmla="*/ 0 w 12192000"/>
                <a:gd name="connsiteY4" fmla="*/ 0 h 673100"/>
                <a:gd name="connsiteX0" fmla="*/ 0 w 12192000"/>
                <a:gd name="connsiteY0" fmla="*/ 0 h 673100"/>
                <a:gd name="connsiteX1" fmla="*/ 8458200 w 12192000"/>
                <a:gd name="connsiteY1" fmla="*/ 0 h 673100"/>
                <a:gd name="connsiteX2" fmla="*/ 12192000 w 12192000"/>
                <a:gd name="connsiteY2" fmla="*/ 0 h 673100"/>
                <a:gd name="connsiteX3" fmla="*/ 12192000 w 12192000"/>
                <a:gd name="connsiteY3" fmla="*/ 673100 h 673100"/>
                <a:gd name="connsiteX4" fmla="*/ 0 w 12192000"/>
                <a:gd name="connsiteY4" fmla="*/ 673100 h 673100"/>
                <a:gd name="connsiteX5" fmla="*/ 0 w 12192000"/>
                <a:gd name="connsiteY5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2192000 w 12192000"/>
                <a:gd name="connsiteY3" fmla="*/ 0 h 673100"/>
                <a:gd name="connsiteX4" fmla="*/ 12192000 w 12192000"/>
                <a:gd name="connsiteY4" fmla="*/ 673100 h 673100"/>
                <a:gd name="connsiteX5" fmla="*/ 0 w 12192000"/>
                <a:gd name="connsiteY5" fmla="*/ 673100 h 673100"/>
                <a:gd name="connsiteX6" fmla="*/ 0 w 12192000"/>
                <a:gd name="connsiteY6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571500 h 1244600"/>
                <a:gd name="connsiteX1" fmla="*/ 4025900 w 12192000"/>
                <a:gd name="connsiteY1" fmla="*/ 571500 h 1244600"/>
                <a:gd name="connsiteX2" fmla="*/ 8458200 w 12192000"/>
                <a:gd name="connsiteY2" fmla="*/ 571500 h 1244600"/>
                <a:gd name="connsiteX3" fmla="*/ 9677400 w 12192000"/>
                <a:gd name="connsiteY3" fmla="*/ 0 h 1244600"/>
                <a:gd name="connsiteX4" fmla="*/ 10820400 w 12192000"/>
                <a:gd name="connsiteY4" fmla="*/ 571500 h 1244600"/>
                <a:gd name="connsiteX5" fmla="*/ 12192000 w 12192000"/>
                <a:gd name="connsiteY5" fmla="*/ 571500 h 1244600"/>
                <a:gd name="connsiteX6" fmla="*/ 12192000 w 12192000"/>
                <a:gd name="connsiteY6" fmla="*/ 1244600 h 1244600"/>
                <a:gd name="connsiteX7" fmla="*/ 0 w 12192000"/>
                <a:gd name="connsiteY7" fmla="*/ 1244600 h 1244600"/>
                <a:gd name="connsiteX8" fmla="*/ 0 w 12192000"/>
                <a:gd name="connsiteY8" fmla="*/ 571500 h 1244600"/>
                <a:gd name="connsiteX0" fmla="*/ 0 w 12192000"/>
                <a:gd name="connsiteY0" fmla="*/ 584200 h 1257300"/>
                <a:gd name="connsiteX1" fmla="*/ 4025900 w 12192000"/>
                <a:gd name="connsiteY1" fmla="*/ 584200 h 1257300"/>
                <a:gd name="connsiteX2" fmla="*/ 8458200 w 12192000"/>
                <a:gd name="connsiteY2" fmla="*/ 584200 h 1257300"/>
                <a:gd name="connsiteX3" fmla="*/ 9639300 w 12192000"/>
                <a:gd name="connsiteY3" fmla="*/ 0 h 1257300"/>
                <a:gd name="connsiteX4" fmla="*/ 10820400 w 12192000"/>
                <a:gd name="connsiteY4" fmla="*/ 584200 h 1257300"/>
                <a:gd name="connsiteX5" fmla="*/ 12192000 w 12192000"/>
                <a:gd name="connsiteY5" fmla="*/ 584200 h 1257300"/>
                <a:gd name="connsiteX6" fmla="*/ 12192000 w 12192000"/>
                <a:gd name="connsiteY6" fmla="*/ 1257300 h 1257300"/>
                <a:gd name="connsiteX7" fmla="*/ 0 w 12192000"/>
                <a:gd name="connsiteY7" fmla="*/ 1257300 h 1257300"/>
                <a:gd name="connsiteX8" fmla="*/ 0 w 12192000"/>
                <a:gd name="connsiteY8" fmla="*/ 584200 h 1257300"/>
                <a:gd name="connsiteX0" fmla="*/ 0 w 12192000"/>
                <a:gd name="connsiteY0" fmla="*/ 613383 h 1286483"/>
                <a:gd name="connsiteX1" fmla="*/ 4025900 w 12192000"/>
                <a:gd name="connsiteY1" fmla="*/ 613383 h 1286483"/>
                <a:gd name="connsiteX2" fmla="*/ 8458200 w 12192000"/>
                <a:gd name="connsiteY2" fmla="*/ 613383 h 1286483"/>
                <a:gd name="connsiteX3" fmla="*/ 9639300 w 12192000"/>
                <a:gd name="connsiteY3" fmla="*/ 29183 h 1286483"/>
                <a:gd name="connsiteX4" fmla="*/ 10820400 w 12192000"/>
                <a:gd name="connsiteY4" fmla="*/ 613383 h 1286483"/>
                <a:gd name="connsiteX5" fmla="*/ 12192000 w 12192000"/>
                <a:gd name="connsiteY5" fmla="*/ 613383 h 1286483"/>
                <a:gd name="connsiteX6" fmla="*/ 12192000 w 12192000"/>
                <a:gd name="connsiteY6" fmla="*/ 1286483 h 1286483"/>
                <a:gd name="connsiteX7" fmla="*/ 0 w 12192000"/>
                <a:gd name="connsiteY7" fmla="*/ 1286483 h 1286483"/>
                <a:gd name="connsiteX8" fmla="*/ 0 w 12192000"/>
                <a:gd name="connsiteY8" fmla="*/ 613383 h 1286483"/>
                <a:gd name="connsiteX0" fmla="*/ 0 w 12192000"/>
                <a:gd name="connsiteY0" fmla="*/ 584989 h 1258089"/>
                <a:gd name="connsiteX1" fmla="*/ 4025900 w 12192000"/>
                <a:gd name="connsiteY1" fmla="*/ 584989 h 1258089"/>
                <a:gd name="connsiteX2" fmla="*/ 8458200 w 12192000"/>
                <a:gd name="connsiteY2" fmla="*/ 584989 h 1258089"/>
                <a:gd name="connsiteX3" fmla="*/ 9639300 w 12192000"/>
                <a:gd name="connsiteY3" fmla="*/ 789 h 1258089"/>
                <a:gd name="connsiteX4" fmla="*/ 10820400 w 12192000"/>
                <a:gd name="connsiteY4" fmla="*/ 584989 h 1258089"/>
                <a:gd name="connsiteX5" fmla="*/ 12192000 w 12192000"/>
                <a:gd name="connsiteY5" fmla="*/ 584989 h 1258089"/>
                <a:gd name="connsiteX6" fmla="*/ 12192000 w 12192000"/>
                <a:gd name="connsiteY6" fmla="*/ 1258089 h 1258089"/>
                <a:gd name="connsiteX7" fmla="*/ 0 w 12192000"/>
                <a:gd name="connsiteY7" fmla="*/ 1258089 h 1258089"/>
                <a:gd name="connsiteX8" fmla="*/ 0 w 12192000"/>
                <a:gd name="connsiteY8" fmla="*/ 584989 h 1258089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768350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7683500 w 12192000"/>
                <a:gd name="connsiteY8" fmla="*/ 723900 h 1397000"/>
                <a:gd name="connsiteX0" fmla="*/ 3657600 w 8166100"/>
                <a:gd name="connsiteY0" fmla="*/ 723900 h 1397000"/>
                <a:gd name="connsiteX1" fmla="*/ 0 w 8166100"/>
                <a:gd name="connsiteY1" fmla="*/ 723900 h 1397000"/>
                <a:gd name="connsiteX2" fmla="*/ 4432300 w 8166100"/>
                <a:gd name="connsiteY2" fmla="*/ 723900 h 1397000"/>
                <a:gd name="connsiteX3" fmla="*/ 5702300 w 8166100"/>
                <a:gd name="connsiteY3" fmla="*/ 0 h 1397000"/>
                <a:gd name="connsiteX4" fmla="*/ 6794500 w 8166100"/>
                <a:gd name="connsiteY4" fmla="*/ 723900 h 1397000"/>
                <a:gd name="connsiteX5" fmla="*/ 8166100 w 8166100"/>
                <a:gd name="connsiteY5" fmla="*/ 723900 h 1397000"/>
                <a:gd name="connsiteX6" fmla="*/ 8166100 w 8166100"/>
                <a:gd name="connsiteY6" fmla="*/ 1397000 h 1397000"/>
                <a:gd name="connsiteX7" fmla="*/ 3632200 w 8166100"/>
                <a:gd name="connsiteY7" fmla="*/ 1397000 h 1397000"/>
                <a:gd name="connsiteX8" fmla="*/ 3657600 w 8166100"/>
                <a:gd name="connsiteY8" fmla="*/ 723900 h 1397000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303966 w 8166100"/>
                <a:gd name="connsiteY6" fmla="*/ 211798 h 1443698"/>
                <a:gd name="connsiteX7" fmla="*/ 6794500 w 8166100"/>
                <a:gd name="connsiteY7" fmla="*/ 770598 h 1443698"/>
                <a:gd name="connsiteX8" fmla="*/ 8166100 w 8166100"/>
                <a:gd name="connsiteY8" fmla="*/ 770598 h 1443698"/>
                <a:gd name="connsiteX9" fmla="*/ 8166100 w 8166100"/>
                <a:gd name="connsiteY9" fmla="*/ 1443698 h 1443698"/>
                <a:gd name="connsiteX10" fmla="*/ 3632200 w 8166100"/>
                <a:gd name="connsiteY10" fmla="*/ 1443698 h 1443698"/>
                <a:gd name="connsiteX11" fmla="*/ 3657600 w 8166100"/>
                <a:gd name="connsiteY11" fmla="*/ 770598 h 1443698"/>
                <a:gd name="connsiteX0" fmla="*/ 3657600 w 8166100"/>
                <a:gd name="connsiteY0" fmla="*/ 666803 h 1339903"/>
                <a:gd name="connsiteX1" fmla="*/ 0 w 8166100"/>
                <a:gd name="connsiteY1" fmla="*/ 666803 h 1339903"/>
                <a:gd name="connsiteX2" fmla="*/ 4432300 w 8166100"/>
                <a:gd name="connsiteY2" fmla="*/ 666803 h 1339903"/>
                <a:gd name="connsiteX3" fmla="*/ 5592766 w 8166100"/>
                <a:gd name="connsiteY3" fmla="*/ 616003 h 1339903"/>
                <a:gd name="connsiteX4" fmla="*/ 5224466 w 8166100"/>
                <a:gd name="connsiteY4" fmla="*/ 44503 h 1339903"/>
                <a:gd name="connsiteX5" fmla="*/ 6303966 w 8166100"/>
                <a:gd name="connsiteY5" fmla="*/ 108003 h 1339903"/>
                <a:gd name="connsiteX6" fmla="*/ 6794500 w 8166100"/>
                <a:gd name="connsiteY6" fmla="*/ 666803 h 1339903"/>
                <a:gd name="connsiteX7" fmla="*/ 8166100 w 8166100"/>
                <a:gd name="connsiteY7" fmla="*/ 666803 h 1339903"/>
                <a:gd name="connsiteX8" fmla="*/ 8166100 w 8166100"/>
                <a:gd name="connsiteY8" fmla="*/ 1339903 h 1339903"/>
                <a:gd name="connsiteX9" fmla="*/ 3632200 w 8166100"/>
                <a:gd name="connsiteY9" fmla="*/ 1339903 h 1339903"/>
                <a:gd name="connsiteX10" fmla="*/ 3657600 w 8166100"/>
                <a:gd name="connsiteY10" fmla="*/ 666803 h 1339903"/>
                <a:gd name="connsiteX0" fmla="*/ 3657600 w 8166100"/>
                <a:gd name="connsiteY0" fmla="*/ 738825 h 1411925"/>
                <a:gd name="connsiteX1" fmla="*/ 0 w 8166100"/>
                <a:gd name="connsiteY1" fmla="*/ 738825 h 1411925"/>
                <a:gd name="connsiteX2" fmla="*/ 4432300 w 8166100"/>
                <a:gd name="connsiteY2" fmla="*/ 738825 h 1411925"/>
                <a:gd name="connsiteX3" fmla="*/ 5592766 w 8166100"/>
                <a:gd name="connsiteY3" fmla="*/ 688025 h 1411925"/>
                <a:gd name="connsiteX4" fmla="*/ 5224466 w 8166100"/>
                <a:gd name="connsiteY4" fmla="*/ 116525 h 1411925"/>
                <a:gd name="connsiteX5" fmla="*/ 5846766 w 8166100"/>
                <a:gd name="connsiteY5" fmla="*/ 2225 h 1411925"/>
                <a:gd name="connsiteX6" fmla="*/ 6303966 w 8166100"/>
                <a:gd name="connsiteY6" fmla="*/ 180025 h 1411925"/>
                <a:gd name="connsiteX7" fmla="*/ 6794500 w 8166100"/>
                <a:gd name="connsiteY7" fmla="*/ 738825 h 1411925"/>
                <a:gd name="connsiteX8" fmla="*/ 8166100 w 8166100"/>
                <a:gd name="connsiteY8" fmla="*/ 738825 h 1411925"/>
                <a:gd name="connsiteX9" fmla="*/ 8166100 w 8166100"/>
                <a:gd name="connsiteY9" fmla="*/ 1411925 h 1411925"/>
                <a:gd name="connsiteX10" fmla="*/ 3632200 w 8166100"/>
                <a:gd name="connsiteY10" fmla="*/ 1411925 h 1411925"/>
                <a:gd name="connsiteX11" fmla="*/ 3657600 w 8166100"/>
                <a:gd name="connsiteY11" fmla="*/ 738825 h 1411925"/>
                <a:gd name="connsiteX0" fmla="*/ 25400 w 4533900"/>
                <a:gd name="connsiteY0" fmla="*/ 7388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25400 w 4533900"/>
                <a:gd name="connsiteY10" fmla="*/ 738825 h 1411925"/>
                <a:gd name="connsiteX0" fmla="*/ 1333500 w 4533900"/>
                <a:gd name="connsiteY0" fmla="*/ 7515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1333500 w 4533900"/>
                <a:gd name="connsiteY10" fmla="*/ 751525 h 1411925"/>
                <a:gd name="connsiteX0" fmla="*/ 533400 w 3733800"/>
                <a:gd name="connsiteY0" fmla="*/ 751525 h 1411925"/>
                <a:gd name="connsiteX1" fmla="*/ 0 w 3733800"/>
                <a:gd name="connsiteY1" fmla="*/ 738825 h 1411925"/>
                <a:gd name="connsiteX2" fmla="*/ 1160466 w 3733800"/>
                <a:gd name="connsiteY2" fmla="*/ 688025 h 1411925"/>
                <a:gd name="connsiteX3" fmla="*/ 792166 w 3733800"/>
                <a:gd name="connsiteY3" fmla="*/ 116525 h 1411925"/>
                <a:gd name="connsiteX4" fmla="*/ 1414466 w 3733800"/>
                <a:gd name="connsiteY4" fmla="*/ 2225 h 1411925"/>
                <a:gd name="connsiteX5" fmla="*/ 1871666 w 3733800"/>
                <a:gd name="connsiteY5" fmla="*/ 180025 h 1411925"/>
                <a:gd name="connsiteX6" fmla="*/ 2362200 w 3733800"/>
                <a:gd name="connsiteY6" fmla="*/ 738825 h 1411925"/>
                <a:gd name="connsiteX7" fmla="*/ 3733800 w 3733800"/>
                <a:gd name="connsiteY7" fmla="*/ 738825 h 1411925"/>
                <a:gd name="connsiteX8" fmla="*/ 3733800 w 3733800"/>
                <a:gd name="connsiteY8" fmla="*/ 1411925 h 1411925"/>
                <a:gd name="connsiteX9" fmla="*/ 558800 w 3733800"/>
                <a:gd name="connsiteY9" fmla="*/ 1399225 h 1411925"/>
                <a:gd name="connsiteX10" fmla="*/ 533400 w 3733800"/>
                <a:gd name="connsiteY10" fmla="*/ 751525 h 14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00" h="1411925">
                  <a:moveTo>
                    <a:pt x="533400" y="751525"/>
                  </a:moveTo>
                  <a:lnTo>
                    <a:pt x="0" y="738825"/>
                  </a:lnTo>
                  <a:cubicBezTo>
                    <a:pt x="813594" y="734592"/>
                    <a:pt x="1028438" y="791742"/>
                    <a:pt x="1160466" y="688025"/>
                  </a:cubicBezTo>
                  <a:cubicBezTo>
                    <a:pt x="1279794" y="368408"/>
                    <a:pt x="1087177" y="232942"/>
                    <a:pt x="792166" y="116525"/>
                  </a:cubicBezTo>
                  <a:cubicBezTo>
                    <a:pt x="836616" y="17042"/>
                    <a:pt x="1234549" y="-8358"/>
                    <a:pt x="1414466" y="2225"/>
                  </a:cubicBezTo>
                  <a:cubicBezTo>
                    <a:pt x="1594383" y="12808"/>
                    <a:pt x="1715827" y="72075"/>
                    <a:pt x="1871666" y="180025"/>
                  </a:cubicBezTo>
                  <a:cubicBezTo>
                    <a:pt x="2053699" y="300675"/>
                    <a:pt x="2051844" y="645692"/>
                    <a:pt x="2362200" y="738825"/>
                  </a:cubicBezTo>
                  <a:lnTo>
                    <a:pt x="3733800" y="738825"/>
                  </a:lnTo>
                  <a:lnTo>
                    <a:pt x="3733800" y="1411925"/>
                  </a:lnTo>
                  <a:lnTo>
                    <a:pt x="558800" y="1399225"/>
                  </a:lnTo>
                  <a:lnTo>
                    <a:pt x="533400" y="751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3"/>
            <p:cNvSpPr/>
            <p:nvPr/>
          </p:nvSpPr>
          <p:spPr>
            <a:xfrm>
              <a:off x="6646814" y="3730144"/>
              <a:ext cx="1614139" cy="477087"/>
            </a:xfrm>
            <a:custGeom>
              <a:avLst/>
              <a:gdLst>
                <a:gd name="connsiteX0" fmla="*/ 0 w 12192000"/>
                <a:gd name="connsiteY0" fmla="*/ 0 h 673100"/>
                <a:gd name="connsiteX1" fmla="*/ 12192000 w 12192000"/>
                <a:gd name="connsiteY1" fmla="*/ 0 h 673100"/>
                <a:gd name="connsiteX2" fmla="*/ 12192000 w 12192000"/>
                <a:gd name="connsiteY2" fmla="*/ 673100 h 673100"/>
                <a:gd name="connsiteX3" fmla="*/ 0 w 12192000"/>
                <a:gd name="connsiteY3" fmla="*/ 673100 h 673100"/>
                <a:gd name="connsiteX4" fmla="*/ 0 w 12192000"/>
                <a:gd name="connsiteY4" fmla="*/ 0 h 673100"/>
                <a:gd name="connsiteX0" fmla="*/ 0 w 12192000"/>
                <a:gd name="connsiteY0" fmla="*/ 0 h 673100"/>
                <a:gd name="connsiteX1" fmla="*/ 8458200 w 12192000"/>
                <a:gd name="connsiteY1" fmla="*/ 0 h 673100"/>
                <a:gd name="connsiteX2" fmla="*/ 12192000 w 12192000"/>
                <a:gd name="connsiteY2" fmla="*/ 0 h 673100"/>
                <a:gd name="connsiteX3" fmla="*/ 12192000 w 12192000"/>
                <a:gd name="connsiteY3" fmla="*/ 673100 h 673100"/>
                <a:gd name="connsiteX4" fmla="*/ 0 w 12192000"/>
                <a:gd name="connsiteY4" fmla="*/ 673100 h 673100"/>
                <a:gd name="connsiteX5" fmla="*/ 0 w 12192000"/>
                <a:gd name="connsiteY5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2192000 w 12192000"/>
                <a:gd name="connsiteY3" fmla="*/ 0 h 673100"/>
                <a:gd name="connsiteX4" fmla="*/ 12192000 w 12192000"/>
                <a:gd name="connsiteY4" fmla="*/ 673100 h 673100"/>
                <a:gd name="connsiteX5" fmla="*/ 0 w 12192000"/>
                <a:gd name="connsiteY5" fmla="*/ 673100 h 673100"/>
                <a:gd name="connsiteX6" fmla="*/ 0 w 12192000"/>
                <a:gd name="connsiteY6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571500 h 1244600"/>
                <a:gd name="connsiteX1" fmla="*/ 4025900 w 12192000"/>
                <a:gd name="connsiteY1" fmla="*/ 571500 h 1244600"/>
                <a:gd name="connsiteX2" fmla="*/ 8458200 w 12192000"/>
                <a:gd name="connsiteY2" fmla="*/ 571500 h 1244600"/>
                <a:gd name="connsiteX3" fmla="*/ 9677400 w 12192000"/>
                <a:gd name="connsiteY3" fmla="*/ 0 h 1244600"/>
                <a:gd name="connsiteX4" fmla="*/ 10820400 w 12192000"/>
                <a:gd name="connsiteY4" fmla="*/ 571500 h 1244600"/>
                <a:gd name="connsiteX5" fmla="*/ 12192000 w 12192000"/>
                <a:gd name="connsiteY5" fmla="*/ 571500 h 1244600"/>
                <a:gd name="connsiteX6" fmla="*/ 12192000 w 12192000"/>
                <a:gd name="connsiteY6" fmla="*/ 1244600 h 1244600"/>
                <a:gd name="connsiteX7" fmla="*/ 0 w 12192000"/>
                <a:gd name="connsiteY7" fmla="*/ 1244600 h 1244600"/>
                <a:gd name="connsiteX8" fmla="*/ 0 w 12192000"/>
                <a:gd name="connsiteY8" fmla="*/ 571500 h 1244600"/>
                <a:gd name="connsiteX0" fmla="*/ 0 w 12192000"/>
                <a:gd name="connsiteY0" fmla="*/ 584200 h 1257300"/>
                <a:gd name="connsiteX1" fmla="*/ 4025900 w 12192000"/>
                <a:gd name="connsiteY1" fmla="*/ 584200 h 1257300"/>
                <a:gd name="connsiteX2" fmla="*/ 8458200 w 12192000"/>
                <a:gd name="connsiteY2" fmla="*/ 584200 h 1257300"/>
                <a:gd name="connsiteX3" fmla="*/ 9639300 w 12192000"/>
                <a:gd name="connsiteY3" fmla="*/ 0 h 1257300"/>
                <a:gd name="connsiteX4" fmla="*/ 10820400 w 12192000"/>
                <a:gd name="connsiteY4" fmla="*/ 584200 h 1257300"/>
                <a:gd name="connsiteX5" fmla="*/ 12192000 w 12192000"/>
                <a:gd name="connsiteY5" fmla="*/ 584200 h 1257300"/>
                <a:gd name="connsiteX6" fmla="*/ 12192000 w 12192000"/>
                <a:gd name="connsiteY6" fmla="*/ 1257300 h 1257300"/>
                <a:gd name="connsiteX7" fmla="*/ 0 w 12192000"/>
                <a:gd name="connsiteY7" fmla="*/ 1257300 h 1257300"/>
                <a:gd name="connsiteX8" fmla="*/ 0 w 12192000"/>
                <a:gd name="connsiteY8" fmla="*/ 584200 h 1257300"/>
                <a:gd name="connsiteX0" fmla="*/ 0 w 12192000"/>
                <a:gd name="connsiteY0" fmla="*/ 613383 h 1286483"/>
                <a:gd name="connsiteX1" fmla="*/ 4025900 w 12192000"/>
                <a:gd name="connsiteY1" fmla="*/ 613383 h 1286483"/>
                <a:gd name="connsiteX2" fmla="*/ 8458200 w 12192000"/>
                <a:gd name="connsiteY2" fmla="*/ 613383 h 1286483"/>
                <a:gd name="connsiteX3" fmla="*/ 9639300 w 12192000"/>
                <a:gd name="connsiteY3" fmla="*/ 29183 h 1286483"/>
                <a:gd name="connsiteX4" fmla="*/ 10820400 w 12192000"/>
                <a:gd name="connsiteY4" fmla="*/ 613383 h 1286483"/>
                <a:gd name="connsiteX5" fmla="*/ 12192000 w 12192000"/>
                <a:gd name="connsiteY5" fmla="*/ 613383 h 1286483"/>
                <a:gd name="connsiteX6" fmla="*/ 12192000 w 12192000"/>
                <a:gd name="connsiteY6" fmla="*/ 1286483 h 1286483"/>
                <a:gd name="connsiteX7" fmla="*/ 0 w 12192000"/>
                <a:gd name="connsiteY7" fmla="*/ 1286483 h 1286483"/>
                <a:gd name="connsiteX8" fmla="*/ 0 w 12192000"/>
                <a:gd name="connsiteY8" fmla="*/ 613383 h 1286483"/>
                <a:gd name="connsiteX0" fmla="*/ 0 w 12192000"/>
                <a:gd name="connsiteY0" fmla="*/ 584989 h 1258089"/>
                <a:gd name="connsiteX1" fmla="*/ 4025900 w 12192000"/>
                <a:gd name="connsiteY1" fmla="*/ 584989 h 1258089"/>
                <a:gd name="connsiteX2" fmla="*/ 8458200 w 12192000"/>
                <a:gd name="connsiteY2" fmla="*/ 584989 h 1258089"/>
                <a:gd name="connsiteX3" fmla="*/ 9639300 w 12192000"/>
                <a:gd name="connsiteY3" fmla="*/ 789 h 1258089"/>
                <a:gd name="connsiteX4" fmla="*/ 10820400 w 12192000"/>
                <a:gd name="connsiteY4" fmla="*/ 584989 h 1258089"/>
                <a:gd name="connsiteX5" fmla="*/ 12192000 w 12192000"/>
                <a:gd name="connsiteY5" fmla="*/ 584989 h 1258089"/>
                <a:gd name="connsiteX6" fmla="*/ 12192000 w 12192000"/>
                <a:gd name="connsiteY6" fmla="*/ 1258089 h 1258089"/>
                <a:gd name="connsiteX7" fmla="*/ 0 w 12192000"/>
                <a:gd name="connsiteY7" fmla="*/ 1258089 h 1258089"/>
                <a:gd name="connsiteX8" fmla="*/ 0 w 12192000"/>
                <a:gd name="connsiteY8" fmla="*/ 584989 h 1258089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768350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7683500 w 12192000"/>
                <a:gd name="connsiteY8" fmla="*/ 723900 h 1397000"/>
                <a:gd name="connsiteX0" fmla="*/ 3657600 w 8166100"/>
                <a:gd name="connsiteY0" fmla="*/ 723900 h 1397000"/>
                <a:gd name="connsiteX1" fmla="*/ 0 w 8166100"/>
                <a:gd name="connsiteY1" fmla="*/ 723900 h 1397000"/>
                <a:gd name="connsiteX2" fmla="*/ 4432300 w 8166100"/>
                <a:gd name="connsiteY2" fmla="*/ 723900 h 1397000"/>
                <a:gd name="connsiteX3" fmla="*/ 5702300 w 8166100"/>
                <a:gd name="connsiteY3" fmla="*/ 0 h 1397000"/>
                <a:gd name="connsiteX4" fmla="*/ 6794500 w 8166100"/>
                <a:gd name="connsiteY4" fmla="*/ 723900 h 1397000"/>
                <a:gd name="connsiteX5" fmla="*/ 8166100 w 8166100"/>
                <a:gd name="connsiteY5" fmla="*/ 723900 h 1397000"/>
                <a:gd name="connsiteX6" fmla="*/ 8166100 w 8166100"/>
                <a:gd name="connsiteY6" fmla="*/ 1397000 h 1397000"/>
                <a:gd name="connsiteX7" fmla="*/ 3632200 w 8166100"/>
                <a:gd name="connsiteY7" fmla="*/ 1397000 h 1397000"/>
                <a:gd name="connsiteX8" fmla="*/ 3657600 w 8166100"/>
                <a:gd name="connsiteY8" fmla="*/ 723900 h 1397000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303966 w 8166100"/>
                <a:gd name="connsiteY6" fmla="*/ 211798 h 1443698"/>
                <a:gd name="connsiteX7" fmla="*/ 6794500 w 8166100"/>
                <a:gd name="connsiteY7" fmla="*/ 770598 h 1443698"/>
                <a:gd name="connsiteX8" fmla="*/ 8166100 w 8166100"/>
                <a:gd name="connsiteY8" fmla="*/ 770598 h 1443698"/>
                <a:gd name="connsiteX9" fmla="*/ 8166100 w 8166100"/>
                <a:gd name="connsiteY9" fmla="*/ 1443698 h 1443698"/>
                <a:gd name="connsiteX10" fmla="*/ 3632200 w 8166100"/>
                <a:gd name="connsiteY10" fmla="*/ 1443698 h 1443698"/>
                <a:gd name="connsiteX11" fmla="*/ 3657600 w 8166100"/>
                <a:gd name="connsiteY11" fmla="*/ 770598 h 1443698"/>
                <a:gd name="connsiteX0" fmla="*/ 3657600 w 8166100"/>
                <a:gd name="connsiteY0" fmla="*/ 666803 h 1339903"/>
                <a:gd name="connsiteX1" fmla="*/ 0 w 8166100"/>
                <a:gd name="connsiteY1" fmla="*/ 666803 h 1339903"/>
                <a:gd name="connsiteX2" fmla="*/ 4432300 w 8166100"/>
                <a:gd name="connsiteY2" fmla="*/ 666803 h 1339903"/>
                <a:gd name="connsiteX3" fmla="*/ 5592766 w 8166100"/>
                <a:gd name="connsiteY3" fmla="*/ 616003 h 1339903"/>
                <a:gd name="connsiteX4" fmla="*/ 5224466 w 8166100"/>
                <a:gd name="connsiteY4" fmla="*/ 44503 h 1339903"/>
                <a:gd name="connsiteX5" fmla="*/ 6303966 w 8166100"/>
                <a:gd name="connsiteY5" fmla="*/ 108003 h 1339903"/>
                <a:gd name="connsiteX6" fmla="*/ 6794500 w 8166100"/>
                <a:gd name="connsiteY6" fmla="*/ 666803 h 1339903"/>
                <a:gd name="connsiteX7" fmla="*/ 8166100 w 8166100"/>
                <a:gd name="connsiteY7" fmla="*/ 666803 h 1339903"/>
                <a:gd name="connsiteX8" fmla="*/ 8166100 w 8166100"/>
                <a:gd name="connsiteY8" fmla="*/ 1339903 h 1339903"/>
                <a:gd name="connsiteX9" fmla="*/ 3632200 w 8166100"/>
                <a:gd name="connsiteY9" fmla="*/ 1339903 h 1339903"/>
                <a:gd name="connsiteX10" fmla="*/ 3657600 w 8166100"/>
                <a:gd name="connsiteY10" fmla="*/ 666803 h 1339903"/>
                <a:gd name="connsiteX0" fmla="*/ 3657600 w 8166100"/>
                <a:gd name="connsiteY0" fmla="*/ 738825 h 1411925"/>
                <a:gd name="connsiteX1" fmla="*/ 0 w 8166100"/>
                <a:gd name="connsiteY1" fmla="*/ 738825 h 1411925"/>
                <a:gd name="connsiteX2" fmla="*/ 4432300 w 8166100"/>
                <a:gd name="connsiteY2" fmla="*/ 738825 h 1411925"/>
                <a:gd name="connsiteX3" fmla="*/ 5592766 w 8166100"/>
                <a:gd name="connsiteY3" fmla="*/ 688025 h 1411925"/>
                <a:gd name="connsiteX4" fmla="*/ 5224466 w 8166100"/>
                <a:gd name="connsiteY4" fmla="*/ 116525 h 1411925"/>
                <a:gd name="connsiteX5" fmla="*/ 5846766 w 8166100"/>
                <a:gd name="connsiteY5" fmla="*/ 2225 h 1411925"/>
                <a:gd name="connsiteX6" fmla="*/ 6303966 w 8166100"/>
                <a:gd name="connsiteY6" fmla="*/ 180025 h 1411925"/>
                <a:gd name="connsiteX7" fmla="*/ 6794500 w 8166100"/>
                <a:gd name="connsiteY7" fmla="*/ 738825 h 1411925"/>
                <a:gd name="connsiteX8" fmla="*/ 8166100 w 8166100"/>
                <a:gd name="connsiteY8" fmla="*/ 738825 h 1411925"/>
                <a:gd name="connsiteX9" fmla="*/ 8166100 w 8166100"/>
                <a:gd name="connsiteY9" fmla="*/ 1411925 h 1411925"/>
                <a:gd name="connsiteX10" fmla="*/ 3632200 w 8166100"/>
                <a:gd name="connsiteY10" fmla="*/ 1411925 h 1411925"/>
                <a:gd name="connsiteX11" fmla="*/ 3657600 w 8166100"/>
                <a:gd name="connsiteY11" fmla="*/ 738825 h 1411925"/>
                <a:gd name="connsiteX0" fmla="*/ 25400 w 4533900"/>
                <a:gd name="connsiteY0" fmla="*/ 7388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25400 w 4533900"/>
                <a:gd name="connsiteY10" fmla="*/ 738825 h 1411925"/>
                <a:gd name="connsiteX0" fmla="*/ 1333500 w 4533900"/>
                <a:gd name="connsiteY0" fmla="*/ 7515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1333500 w 4533900"/>
                <a:gd name="connsiteY10" fmla="*/ 751525 h 1411925"/>
                <a:gd name="connsiteX0" fmla="*/ 533400 w 3733800"/>
                <a:gd name="connsiteY0" fmla="*/ 751525 h 1411925"/>
                <a:gd name="connsiteX1" fmla="*/ 0 w 3733800"/>
                <a:gd name="connsiteY1" fmla="*/ 738825 h 1411925"/>
                <a:gd name="connsiteX2" fmla="*/ 1160466 w 3733800"/>
                <a:gd name="connsiteY2" fmla="*/ 688025 h 1411925"/>
                <a:gd name="connsiteX3" fmla="*/ 792166 w 3733800"/>
                <a:gd name="connsiteY3" fmla="*/ 116525 h 1411925"/>
                <a:gd name="connsiteX4" fmla="*/ 1414466 w 3733800"/>
                <a:gd name="connsiteY4" fmla="*/ 2225 h 1411925"/>
                <a:gd name="connsiteX5" fmla="*/ 1871666 w 3733800"/>
                <a:gd name="connsiteY5" fmla="*/ 180025 h 1411925"/>
                <a:gd name="connsiteX6" fmla="*/ 2362200 w 3733800"/>
                <a:gd name="connsiteY6" fmla="*/ 738825 h 1411925"/>
                <a:gd name="connsiteX7" fmla="*/ 3733800 w 3733800"/>
                <a:gd name="connsiteY7" fmla="*/ 738825 h 1411925"/>
                <a:gd name="connsiteX8" fmla="*/ 3733800 w 3733800"/>
                <a:gd name="connsiteY8" fmla="*/ 1411925 h 1411925"/>
                <a:gd name="connsiteX9" fmla="*/ 558800 w 3733800"/>
                <a:gd name="connsiteY9" fmla="*/ 1399225 h 1411925"/>
                <a:gd name="connsiteX10" fmla="*/ 533400 w 3733800"/>
                <a:gd name="connsiteY10" fmla="*/ 751525 h 14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00" h="1411925">
                  <a:moveTo>
                    <a:pt x="533400" y="751525"/>
                  </a:moveTo>
                  <a:lnTo>
                    <a:pt x="0" y="738825"/>
                  </a:lnTo>
                  <a:cubicBezTo>
                    <a:pt x="813594" y="734592"/>
                    <a:pt x="1028438" y="791742"/>
                    <a:pt x="1160466" y="688025"/>
                  </a:cubicBezTo>
                  <a:cubicBezTo>
                    <a:pt x="1279794" y="368408"/>
                    <a:pt x="1087177" y="232942"/>
                    <a:pt x="792166" y="116525"/>
                  </a:cubicBezTo>
                  <a:cubicBezTo>
                    <a:pt x="836616" y="17042"/>
                    <a:pt x="1234549" y="-8358"/>
                    <a:pt x="1414466" y="2225"/>
                  </a:cubicBezTo>
                  <a:cubicBezTo>
                    <a:pt x="1594383" y="12808"/>
                    <a:pt x="1715827" y="72075"/>
                    <a:pt x="1871666" y="180025"/>
                  </a:cubicBezTo>
                  <a:cubicBezTo>
                    <a:pt x="2053699" y="300675"/>
                    <a:pt x="2051844" y="645692"/>
                    <a:pt x="2362200" y="738825"/>
                  </a:cubicBezTo>
                  <a:lnTo>
                    <a:pt x="3733800" y="738825"/>
                  </a:lnTo>
                  <a:lnTo>
                    <a:pt x="3733800" y="1411925"/>
                  </a:lnTo>
                  <a:lnTo>
                    <a:pt x="558800" y="1399225"/>
                  </a:lnTo>
                  <a:lnTo>
                    <a:pt x="533400" y="751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3"/>
            <p:cNvSpPr/>
            <p:nvPr/>
          </p:nvSpPr>
          <p:spPr>
            <a:xfrm>
              <a:off x="7505648" y="3802412"/>
              <a:ext cx="1614139" cy="477087"/>
            </a:xfrm>
            <a:custGeom>
              <a:avLst/>
              <a:gdLst>
                <a:gd name="connsiteX0" fmla="*/ 0 w 12192000"/>
                <a:gd name="connsiteY0" fmla="*/ 0 h 673100"/>
                <a:gd name="connsiteX1" fmla="*/ 12192000 w 12192000"/>
                <a:gd name="connsiteY1" fmla="*/ 0 h 673100"/>
                <a:gd name="connsiteX2" fmla="*/ 12192000 w 12192000"/>
                <a:gd name="connsiteY2" fmla="*/ 673100 h 673100"/>
                <a:gd name="connsiteX3" fmla="*/ 0 w 12192000"/>
                <a:gd name="connsiteY3" fmla="*/ 673100 h 673100"/>
                <a:gd name="connsiteX4" fmla="*/ 0 w 12192000"/>
                <a:gd name="connsiteY4" fmla="*/ 0 h 673100"/>
                <a:gd name="connsiteX0" fmla="*/ 0 w 12192000"/>
                <a:gd name="connsiteY0" fmla="*/ 0 h 673100"/>
                <a:gd name="connsiteX1" fmla="*/ 8458200 w 12192000"/>
                <a:gd name="connsiteY1" fmla="*/ 0 h 673100"/>
                <a:gd name="connsiteX2" fmla="*/ 12192000 w 12192000"/>
                <a:gd name="connsiteY2" fmla="*/ 0 h 673100"/>
                <a:gd name="connsiteX3" fmla="*/ 12192000 w 12192000"/>
                <a:gd name="connsiteY3" fmla="*/ 673100 h 673100"/>
                <a:gd name="connsiteX4" fmla="*/ 0 w 12192000"/>
                <a:gd name="connsiteY4" fmla="*/ 673100 h 673100"/>
                <a:gd name="connsiteX5" fmla="*/ 0 w 12192000"/>
                <a:gd name="connsiteY5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2192000 w 12192000"/>
                <a:gd name="connsiteY3" fmla="*/ 0 h 673100"/>
                <a:gd name="connsiteX4" fmla="*/ 12192000 w 12192000"/>
                <a:gd name="connsiteY4" fmla="*/ 673100 h 673100"/>
                <a:gd name="connsiteX5" fmla="*/ 0 w 12192000"/>
                <a:gd name="connsiteY5" fmla="*/ 673100 h 673100"/>
                <a:gd name="connsiteX6" fmla="*/ 0 w 12192000"/>
                <a:gd name="connsiteY6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571500 h 1244600"/>
                <a:gd name="connsiteX1" fmla="*/ 4025900 w 12192000"/>
                <a:gd name="connsiteY1" fmla="*/ 571500 h 1244600"/>
                <a:gd name="connsiteX2" fmla="*/ 8458200 w 12192000"/>
                <a:gd name="connsiteY2" fmla="*/ 571500 h 1244600"/>
                <a:gd name="connsiteX3" fmla="*/ 9677400 w 12192000"/>
                <a:gd name="connsiteY3" fmla="*/ 0 h 1244600"/>
                <a:gd name="connsiteX4" fmla="*/ 10820400 w 12192000"/>
                <a:gd name="connsiteY4" fmla="*/ 571500 h 1244600"/>
                <a:gd name="connsiteX5" fmla="*/ 12192000 w 12192000"/>
                <a:gd name="connsiteY5" fmla="*/ 571500 h 1244600"/>
                <a:gd name="connsiteX6" fmla="*/ 12192000 w 12192000"/>
                <a:gd name="connsiteY6" fmla="*/ 1244600 h 1244600"/>
                <a:gd name="connsiteX7" fmla="*/ 0 w 12192000"/>
                <a:gd name="connsiteY7" fmla="*/ 1244600 h 1244600"/>
                <a:gd name="connsiteX8" fmla="*/ 0 w 12192000"/>
                <a:gd name="connsiteY8" fmla="*/ 571500 h 1244600"/>
                <a:gd name="connsiteX0" fmla="*/ 0 w 12192000"/>
                <a:gd name="connsiteY0" fmla="*/ 584200 h 1257300"/>
                <a:gd name="connsiteX1" fmla="*/ 4025900 w 12192000"/>
                <a:gd name="connsiteY1" fmla="*/ 584200 h 1257300"/>
                <a:gd name="connsiteX2" fmla="*/ 8458200 w 12192000"/>
                <a:gd name="connsiteY2" fmla="*/ 584200 h 1257300"/>
                <a:gd name="connsiteX3" fmla="*/ 9639300 w 12192000"/>
                <a:gd name="connsiteY3" fmla="*/ 0 h 1257300"/>
                <a:gd name="connsiteX4" fmla="*/ 10820400 w 12192000"/>
                <a:gd name="connsiteY4" fmla="*/ 584200 h 1257300"/>
                <a:gd name="connsiteX5" fmla="*/ 12192000 w 12192000"/>
                <a:gd name="connsiteY5" fmla="*/ 584200 h 1257300"/>
                <a:gd name="connsiteX6" fmla="*/ 12192000 w 12192000"/>
                <a:gd name="connsiteY6" fmla="*/ 1257300 h 1257300"/>
                <a:gd name="connsiteX7" fmla="*/ 0 w 12192000"/>
                <a:gd name="connsiteY7" fmla="*/ 1257300 h 1257300"/>
                <a:gd name="connsiteX8" fmla="*/ 0 w 12192000"/>
                <a:gd name="connsiteY8" fmla="*/ 584200 h 1257300"/>
                <a:gd name="connsiteX0" fmla="*/ 0 w 12192000"/>
                <a:gd name="connsiteY0" fmla="*/ 613383 h 1286483"/>
                <a:gd name="connsiteX1" fmla="*/ 4025900 w 12192000"/>
                <a:gd name="connsiteY1" fmla="*/ 613383 h 1286483"/>
                <a:gd name="connsiteX2" fmla="*/ 8458200 w 12192000"/>
                <a:gd name="connsiteY2" fmla="*/ 613383 h 1286483"/>
                <a:gd name="connsiteX3" fmla="*/ 9639300 w 12192000"/>
                <a:gd name="connsiteY3" fmla="*/ 29183 h 1286483"/>
                <a:gd name="connsiteX4" fmla="*/ 10820400 w 12192000"/>
                <a:gd name="connsiteY4" fmla="*/ 613383 h 1286483"/>
                <a:gd name="connsiteX5" fmla="*/ 12192000 w 12192000"/>
                <a:gd name="connsiteY5" fmla="*/ 613383 h 1286483"/>
                <a:gd name="connsiteX6" fmla="*/ 12192000 w 12192000"/>
                <a:gd name="connsiteY6" fmla="*/ 1286483 h 1286483"/>
                <a:gd name="connsiteX7" fmla="*/ 0 w 12192000"/>
                <a:gd name="connsiteY7" fmla="*/ 1286483 h 1286483"/>
                <a:gd name="connsiteX8" fmla="*/ 0 w 12192000"/>
                <a:gd name="connsiteY8" fmla="*/ 613383 h 1286483"/>
                <a:gd name="connsiteX0" fmla="*/ 0 w 12192000"/>
                <a:gd name="connsiteY0" fmla="*/ 584989 h 1258089"/>
                <a:gd name="connsiteX1" fmla="*/ 4025900 w 12192000"/>
                <a:gd name="connsiteY1" fmla="*/ 584989 h 1258089"/>
                <a:gd name="connsiteX2" fmla="*/ 8458200 w 12192000"/>
                <a:gd name="connsiteY2" fmla="*/ 584989 h 1258089"/>
                <a:gd name="connsiteX3" fmla="*/ 9639300 w 12192000"/>
                <a:gd name="connsiteY3" fmla="*/ 789 h 1258089"/>
                <a:gd name="connsiteX4" fmla="*/ 10820400 w 12192000"/>
                <a:gd name="connsiteY4" fmla="*/ 584989 h 1258089"/>
                <a:gd name="connsiteX5" fmla="*/ 12192000 w 12192000"/>
                <a:gd name="connsiteY5" fmla="*/ 584989 h 1258089"/>
                <a:gd name="connsiteX6" fmla="*/ 12192000 w 12192000"/>
                <a:gd name="connsiteY6" fmla="*/ 1258089 h 1258089"/>
                <a:gd name="connsiteX7" fmla="*/ 0 w 12192000"/>
                <a:gd name="connsiteY7" fmla="*/ 1258089 h 1258089"/>
                <a:gd name="connsiteX8" fmla="*/ 0 w 12192000"/>
                <a:gd name="connsiteY8" fmla="*/ 584989 h 1258089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768350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7683500 w 12192000"/>
                <a:gd name="connsiteY8" fmla="*/ 723900 h 1397000"/>
                <a:gd name="connsiteX0" fmla="*/ 3657600 w 8166100"/>
                <a:gd name="connsiteY0" fmla="*/ 723900 h 1397000"/>
                <a:gd name="connsiteX1" fmla="*/ 0 w 8166100"/>
                <a:gd name="connsiteY1" fmla="*/ 723900 h 1397000"/>
                <a:gd name="connsiteX2" fmla="*/ 4432300 w 8166100"/>
                <a:gd name="connsiteY2" fmla="*/ 723900 h 1397000"/>
                <a:gd name="connsiteX3" fmla="*/ 5702300 w 8166100"/>
                <a:gd name="connsiteY3" fmla="*/ 0 h 1397000"/>
                <a:gd name="connsiteX4" fmla="*/ 6794500 w 8166100"/>
                <a:gd name="connsiteY4" fmla="*/ 723900 h 1397000"/>
                <a:gd name="connsiteX5" fmla="*/ 8166100 w 8166100"/>
                <a:gd name="connsiteY5" fmla="*/ 723900 h 1397000"/>
                <a:gd name="connsiteX6" fmla="*/ 8166100 w 8166100"/>
                <a:gd name="connsiteY6" fmla="*/ 1397000 h 1397000"/>
                <a:gd name="connsiteX7" fmla="*/ 3632200 w 8166100"/>
                <a:gd name="connsiteY7" fmla="*/ 1397000 h 1397000"/>
                <a:gd name="connsiteX8" fmla="*/ 3657600 w 8166100"/>
                <a:gd name="connsiteY8" fmla="*/ 723900 h 1397000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303966 w 8166100"/>
                <a:gd name="connsiteY6" fmla="*/ 211798 h 1443698"/>
                <a:gd name="connsiteX7" fmla="*/ 6794500 w 8166100"/>
                <a:gd name="connsiteY7" fmla="*/ 770598 h 1443698"/>
                <a:gd name="connsiteX8" fmla="*/ 8166100 w 8166100"/>
                <a:gd name="connsiteY8" fmla="*/ 770598 h 1443698"/>
                <a:gd name="connsiteX9" fmla="*/ 8166100 w 8166100"/>
                <a:gd name="connsiteY9" fmla="*/ 1443698 h 1443698"/>
                <a:gd name="connsiteX10" fmla="*/ 3632200 w 8166100"/>
                <a:gd name="connsiteY10" fmla="*/ 1443698 h 1443698"/>
                <a:gd name="connsiteX11" fmla="*/ 3657600 w 8166100"/>
                <a:gd name="connsiteY11" fmla="*/ 770598 h 1443698"/>
                <a:gd name="connsiteX0" fmla="*/ 3657600 w 8166100"/>
                <a:gd name="connsiteY0" fmla="*/ 666803 h 1339903"/>
                <a:gd name="connsiteX1" fmla="*/ 0 w 8166100"/>
                <a:gd name="connsiteY1" fmla="*/ 666803 h 1339903"/>
                <a:gd name="connsiteX2" fmla="*/ 4432300 w 8166100"/>
                <a:gd name="connsiteY2" fmla="*/ 666803 h 1339903"/>
                <a:gd name="connsiteX3" fmla="*/ 5592766 w 8166100"/>
                <a:gd name="connsiteY3" fmla="*/ 616003 h 1339903"/>
                <a:gd name="connsiteX4" fmla="*/ 5224466 w 8166100"/>
                <a:gd name="connsiteY4" fmla="*/ 44503 h 1339903"/>
                <a:gd name="connsiteX5" fmla="*/ 6303966 w 8166100"/>
                <a:gd name="connsiteY5" fmla="*/ 108003 h 1339903"/>
                <a:gd name="connsiteX6" fmla="*/ 6794500 w 8166100"/>
                <a:gd name="connsiteY6" fmla="*/ 666803 h 1339903"/>
                <a:gd name="connsiteX7" fmla="*/ 8166100 w 8166100"/>
                <a:gd name="connsiteY7" fmla="*/ 666803 h 1339903"/>
                <a:gd name="connsiteX8" fmla="*/ 8166100 w 8166100"/>
                <a:gd name="connsiteY8" fmla="*/ 1339903 h 1339903"/>
                <a:gd name="connsiteX9" fmla="*/ 3632200 w 8166100"/>
                <a:gd name="connsiteY9" fmla="*/ 1339903 h 1339903"/>
                <a:gd name="connsiteX10" fmla="*/ 3657600 w 8166100"/>
                <a:gd name="connsiteY10" fmla="*/ 666803 h 1339903"/>
                <a:gd name="connsiteX0" fmla="*/ 3657600 w 8166100"/>
                <a:gd name="connsiteY0" fmla="*/ 738825 h 1411925"/>
                <a:gd name="connsiteX1" fmla="*/ 0 w 8166100"/>
                <a:gd name="connsiteY1" fmla="*/ 738825 h 1411925"/>
                <a:gd name="connsiteX2" fmla="*/ 4432300 w 8166100"/>
                <a:gd name="connsiteY2" fmla="*/ 738825 h 1411925"/>
                <a:gd name="connsiteX3" fmla="*/ 5592766 w 8166100"/>
                <a:gd name="connsiteY3" fmla="*/ 688025 h 1411925"/>
                <a:gd name="connsiteX4" fmla="*/ 5224466 w 8166100"/>
                <a:gd name="connsiteY4" fmla="*/ 116525 h 1411925"/>
                <a:gd name="connsiteX5" fmla="*/ 5846766 w 8166100"/>
                <a:gd name="connsiteY5" fmla="*/ 2225 h 1411925"/>
                <a:gd name="connsiteX6" fmla="*/ 6303966 w 8166100"/>
                <a:gd name="connsiteY6" fmla="*/ 180025 h 1411925"/>
                <a:gd name="connsiteX7" fmla="*/ 6794500 w 8166100"/>
                <a:gd name="connsiteY7" fmla="*/ 738825 h 1411925"/>
                <a:gd name="connsiteX8" fmla="*/ 8166100 w 8166100"/>
                <a:gd name="connsiteY8" fmla="*/ 738825 h 1411925"/>
                <a:gd name="connsiteX9" fmla="*/ 8166100 w 8166100"/>
                <a:gd name="connsiteY9" fmla="*/ 1411925 h 1411925"/>
                <a:gd name="connsiteX10" fmla="*/ 3632200 w 8166100"/>
                <a:gd name="connsiteY10" fmla="*/ 1411925 h 1411925"/>
                <a:gd name="connsiteX11" fmla="*/ 3657600 w 8166100"/>
                <a:gd name="connsiteY11" fmla="*/ 738825 h 1411925"/>
                <a:gd name="connsiteX0" fmla="*/ 25400 w 4533900"/>
                <a:gd name="connsiteY0" fmla="*/ 7388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25400 w 4533900"/>
                <a:gd name="connsiteY10" fmla="*/ 738825 h 1411925"/>
                <a:gd name="connsiteX0" fmla="*/ 1333500 w 4533900"/>
                <a:gd name="connsiteY0" fmla="*/ 7515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1333500 w 4533900"/>
                <a:gd name="connsiteY10" fmla="*/ 751525 h 1411925"/>
                <a:gd name="connsiteX0" fmla="*/ 533400 w 3733800"/>
                <a:gd name="connsiteY0" fmla="*/ 751525 h 1411925"/>
                <a:gd name="connsiteX1" fmla="*/ 0 w 3733800"/>
                <a:gd name="connsiteY1" fmla="*/ 738825 h 1411925"/>
                <a:gd name="connsiteX2" fmla="*/ 1160466 w 3733800"/>
                <a:gd name="connsiteY2" fmla="*/ 688025 h 1411925"/>
                <a:gd name="connsiteX3" fmla="*/ 792166 w 3733800"/>
                <a:gd name="connsiteY3" fmla="*/ 116525 h 1411925"/>
                <a:gd name="connsiteX4" fmla="*/ 1414466 w 3733800"/>
                <a:gd name="connsiteY4" fmla="*/ 2225 h 1411925"/>
                <a:gd name="connsiteX5" fmla="*/ 1871666 w 3733800"/>
                <a:gd name="connsiteY5" fmla="*/ 180025 h 1411925"/>
                <a:gd name="connsiteX6" fmla="*/ 2362200 w 3733800"/>
                <a:gd name="connsiteY6" fmla="*/ 738825 h 1411925"/>
                <a:gd name="connsiteX7" fmla="*/ 3733800 w 3733800"/>
                <a:gd name="connsiteY7" fmla="*/ 738825 h 1411925"/>
                <a:gd name="connsiteX8" fmla="*/ 3733800 w 3733800"/>
                <a:gd name="connsiteY8" fmla="*/ 1411925 h 1411925"/>
                <a:gd name="connsiteX9" fmla="*/ 558800 w 3733800"/>
                <a:gd name="connsiteY9" fmla="*/ 1399225 h 1411925"/>
                <a:gd name="connsiteX10" fmla="*/ 533400 w 3733800"/>
                <a:gd name="connsiteY10" fmla="*/ 751525 h 14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00" h="1411925">
                  <a:moveTo>
                    <a:pt x="533400" y="751525"/>
                  </a:moveTo>
                  <a:lnTo>
                    <a:pt x="0" y="738825"/>
                  </a:lnTo>
                  <a:cubicBezTo>
                    <a:pt x="813594" y="734592"/>
                    <a:pt x="1028438" y="791742"/>
                    <a:pt x="1160466" y="688025"/>
                  </a:cubicBezTo>
                  <a:cubicBezTo>
                    <a:pt x="1279794" y="368408"/>
                    <a:pt x="1087177" y="232942"/>
                    <a:pt x="792166" y="116525"/>
                  </a:cubicBezTo>
                  <a:cubicBezTo>
                    <a:pt x="836616" y="17042"/>
                    <a:pt x="1234549" y="-8358"/>
                    <a:pt x="1414466" y="2225"/>
                  </a:cubicBezTo>
                  <a:cubicBezTo>
                    <a:pt x="1594383" y="12808"/>
                    <a:pt x="1715827" y="72075"/>
                    <a:pt x="1871666" y="180025"/>
                  </a:cubicBezTo>
                  <a:cubicBezTo>
                    <a:pt x="2053699" y="300675"/>
                    <a:pt x="2051844" y="645692"/>
                    <a:pt x="2362200" y="738825"/>
                  </a:cubicBezTo>
                  <a:lnTo>
                    <a:pt x="3733800" y="738825"/>
                  </a:lnTo>
                  <a:lnTo>
                    <a:pt x="3733800" y="1411925"/>
                  </a:lnTo>
                  <a:lnTo>
                    <a:pt x="558800" y="1399225"/>
                  </a:lnTo>
                  <a:lnTo>
                    <a:pt x="533400" y="751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3"/>
            <p:cNvSpPr/>
            <p:nvPr/>
          </p:nvSpPr>
          <p:spPr>
            <a:xfrm>
              <a:off x="8364482" y="3874680"/>
              <a:ext cx="1614139" cy="477087"/>
            </a:xfrm>
            <a:custGeom>
              <a:avLst/>
              <a:gdLst>
                <a:gd name="connsiteX0" fmla="*/ 0 w 12192000"/>
                <a:gd name="connsiteY0" fmla="*/ 0 h 673100"/>
                <a:gd name="connsiteX1" fmla="*/ 12192000 w 12192000"/>
                <a:gd name="connsiteY1" fmla="*/ 0 h 673100"/>
                <a:gd name="connsiteX2" fmla="*/ 12192000 w 12192000"/>
                <a:gd name="connsiteY2" fmla="*/ 673100 h 673100"/>
                <a:gd name="connsiteX3" fmla="*/ 0 w 12192000"/>
                <a:gd name="connsiteY3" fmla="*/ 673100 h 673100"/>
                <a:gd name="connsiteX4" fmla="*/ 0 w 12192000"/>
                <a:gd name="connsiteY4" fmla="*/ 0 h 673100"/>
                <a:gd name="connsiteX0" fmla="*/ 0 w 12192000"/>
                <a:gd name="connsiteY0" fmla="*/ 0 h 673100"/>
                <a:gd name="connsiteX1" fmla="*/ 8458200 w 12192000"/>
                <a:gd name="connsiteY1" fmla="*/ 0 h 673100"/>
                <a:gd name="connsiteX2" fmla="*/ 12192000 w 12192000"/>
                <a:gd name="connsiteY2" fmla="*/ 0 h 673100"/>
                <a:gd name="connsiteX3" fmla="*/ 12192000 w 12192000"/>
                <a:gd name="connsiteY3" fmla="*/ 673100 h 673100"/>
                <a:gd name="connsiteX4" fmla="*/ 0 w 12192000"/>
                <a:gd name="connsiteY4" fmla="*/ 673100 h 673100"/>
                <a:gd name="connsiteX5" fmla="*/ 0 w 12192000"/>
                <a:gd name="connsiteY5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2192000 w 12192000"/>
                <a:gd name="connsiteY3" fmla="*/ 0 h 673100"/>
                <a:gd name="connsiteX4" fmla="*/ 12192000 w 12192000"/>
                <a:gd name="connsiteY4" fmla="*/ 673100 h 673100"/>
                <a:gd name="connsiteX5" fmla="*/ 0 w 12192000"/>
                <a:gd name="connsiteY5" fmla="*/ 673100 h 673100"/>
                <a:gd name="connsiteX6" fmla="*/ 0 w 12192000"/>
                <a:gd name="connsiteY6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571500 h 1244600"/>
                <a:gd name="connsiteX1" fmla="*/ 4025900 w 12192000"/>
                <a:gd name="connsiteY1" fmla="*/ 571500 h 1244600"/>
                <a:gd name="connsiteX2" fmla="*/ 8458200 w 12192000"/>
                <a:gd name="connsiteY2" fmla="*/ 571500 h 1244600"/>
                <a:gd name="connsiteX3" fmla="*/ 9677400 w 12192000"/>
                <a:gd name="connsiteY3" fmla="*/ 0 h 1244600"/>
                <a:gd name="connsiteX4" fmla="*/ 10820400 w 12192000"/>
                <a:gd name="connsiteY4" fmla="*/ 571500 h 1244600"/>
                <a:gd name="connsiteX5" fmla="*/ 12192000 w 12192000"/>
                <a:gd name="connsiteY5" fmla="*/ 571500 h 1244600"/>
                <a:gd name="connsiteX6" fmla="*/ 12192000 w 12192000"/>
                <a:gd name="connsiteY6" fmla="*/ 1244600 h 1244600"/>
                <a:gd name="connsiteX7" fmla="*/ 0 w 12192000"/>
                <a:gd name="connsiteY7" fmla="*/ 1244600 h 1244600"/>
                <a:gd name="connsiteX8" fmla="*/ 0 w 12192000"/>
                <a:gd name="connsiteY8" fmla="*/ 571500 h 1244600"/>
                <a:gd name="connsiteX0" fmla="*/ 0 w 12192000"/>
                <a:gd name="connsiteY0" fmla="*/ 584200 h 1257300"/>
                <a:gd name="connsiteX1" fmla="*/ 4025900 w 12192000"/>
                <a:gd name="connsiteY1" fmla="*/ 584200 h 1257300"/>
                <a:gd name="connsiteX2" fmla="*/ 8458200 w 12192000"/>
                <a:gd name="connsiteY2" fmla="*/ 584200 h 1257300"/>
                <a:gd name="connsiteX3" fmla="*/ 9639300 w 12192000"/>
                <a:gd name="connsiteY3" fmla="*/ 0 h 1257300"/>
                <a:gd name="connsiteX4" fmla="*/ 10820400 w 12192000"/>
                <a:gd name="connsiteY4" fmla="*/ 584200 h 1257300"/>
                <a:gd name="connsiteX5" fmla="*/ 12192000 w 12192000"/>
                <a:gd name="connsiteY5" fmla="*/ 584200 h 1257300"/>
                <a:gd name="connsiteX6" fmla="*/ 12192000 w 12192000"/>
                <a:gd name="connsiteY6" fmla="*/ 1257300 h 1257300"/>
                <a:gd name="connsiteX7" fmla="*/ 0 w 12192000"/>
                <a:gd name="connsiteY7" fmla="*/ 1257300 h 1257300"/>
                <a:gd name="connsiteX8" fmla="*/ 0 w 12192000"/>
                <a:gd name="connsiteY8" fmla="*/ 584200 h 1257300"/>
                <a:gd name="connsiteX0" fmla="*/ 0 w 12192000"/>
                <a:gd name="connsiteY0" fmla="*/ 613383 h 1286483"/>
                <a:gd name="connsiteX1" fmla="*/ 4025900 w 12192000"/>
                <a:gd name="connsiteY1" fmla="*/ 613383 h 1286483"/>
                <a:gd name="connsiteX2" fmla="*/ 8458200 w 12192000"/>
                <a:gd name="connsiteY2" fmla="*/ 613383 h 1286483"/>
                <a:gd name="connsiteX3" fmla="*/ 9639300 w 12192000"/>
                <a:gd name="connsiteY3" fmla="*/ 29183 h 1286483"/>
                <a:gd name="connsiteX4" fmla="*/ 10820400 w 12192000"/>
                <a:gd name="connsiteY4" fmla="*/ 613383 h 1286483"/>
                <a:gd name="connsiteX5" fmla="*/ 12192000 w 12192000"/>
                <a:gd name="connsiteY5" fmla="*/ 613383 h 1286483"/>
                <a:gd name="connsiteX6" fmla="*/ 12192000 w 12192000"/>
                <a:gd name="connsiteY6" fmla="*/ 1286483 h 1286483"/>
                <a:gd name="connsiteX7" fmla="*/ 0 w 12192000"/>
                <a:gd name="connsiteY7" fmla="*/ 1286483 h 1286483"/>
                <a:gd name="connsiteX8" fmla="*/ 0 w 12192000"/>
                <a:gd name="connsiteY8" fmla="*/ 613383 h 1286483"/>
                <a:gd name="connsiteX0" fmla="*/ 0 w 12192000"/>
                <a:gd name="connsiteY0" fmla="*/ 584989 h 1258089"/>
                <a:gd name="connsiteX1" fmla="*/ 4025900 w 12192000"/>
                <a:gd name="connsiteY1" fmla="*/ 584989 h 1258089"/>
                <a:gd name="connsiteX2" fmla="*/ 8458200 w 12192000"/>
                <a:gd name="connsiteY2" fmla="*/ 584989 h 1258089"/>
                <a:gd name="connsiteX3" fmla="*/ 9639300 w 12192000"/>
                <a:gd name="connsiteY3" fmla="*/ 789 h 1258089"/>
                <a:gd name="connsiteX4" fmla="*/ 10820400 w 12192000"/>
                <a:gd name="connsiteY4" fmla="*/ 584989 h 1258089"/>
                <a:gd name="connsiteX5" fmla="*/ 12192000 w 12192000"/>
                <a:gd name="connsiteY5" fmla="*/ 584989 h 1258089"/>
                <a:gd name="connsiteX6" fmla="*/ 12192000 w 12192000"/>
                <a:gd name="connsiteY6" fmla="*/ 1258089 h 1258089"/>
                <a:gd name="connsiteX7" fmla="*/ 0 w 12192000"/>
                <a:gd name="connsiteY7" fmla="*/ 1258089 h 1258089"/>
                <a:gd name="connsiteX8" fmla="*/ 0 w 12192000"/>
                <a:gd name="connsiteY8" fmla="*/ 584989 h 1258089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768350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7683500 w 12192000"/>
                <a:gd name="connsiteY8" fmla="*/ 723900 h 1397000"/>
                <a:gd name="connsiteX0" fmla="*/ 3657600 w 8166100"/>
                <a:gd name="connsiteY0" fmla="*/ 723900 h 1397000"/>
                <a:gd name="connsiteX1" fmla="*/ 0 w 8166100"/>
                <a:gd name="connsiteY1" fmla="*/ 723900 h 1397000"/>
                <a:gd name="connsiteX2" fmla="*/ 4432300 w 8166100"/>
                <a:gd name="connsiteY2" fmla="*/ 723900 h 1397000"/>
                <a:gd name="connsiteX3" fmla="*/ 5702300 w 8166100"/>
                <a:gd name="connsiteY3" fmla="*/ 0 h 1397000"/>
                <a:gd name="connsiteX4" fmla="*/ 6794500 w 8166100"/>
                <a:gd name="connsiteY4" fmla="*/ 723900 h 1397000"/>
                <a:gd name="connsiteX5" fmla="*/ 8166100 w 8166100"/>
                <a:gd name="connsiteY5" fmla="*/ 723900 h 1397000"/>
                <a:gd name="connsiteX6" fmla="*/ 8166100 w 8166100"/>
                <a:gd name="connsiteY6" fmla="*/ 1397000 h 1397000"/>
                <a:gd name="connsiteX7" fmla="*/ 3632200 w 8166100"/>
                <a:gd name="connsiteY7" fmla="*/ 1397000 h 1397000"/>
                <a:gd name="connsiteX8" fmla="*/ 3657600 w 8166100"/>
                <a:gd name="connsiteY8" fmla="*/ 723900 h 1397000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303966 w 8166100"/>
                <a:gd name="connsiteY6" fmla="*/ 211798 h 1443698"/>
                <a:gd name="connsiteX7" fmla="*/ 6794500 w 8166100"/>
                <a:gd name="connsiteY7" fmla="*/ 770598 h 1443698"/>
                <a:gd name="connsiteX8" fmla="*/ 8166100 w 8166100"/>
                <a:gd name="connsiteY8" fmla="*/ 770598 h 1443698"/>
                <a:gd name="connsiteX9" fmla="*/ 8166100 w 8166100"/>
                <a:gd name="connsiteY9" fmla="*/ 1443698 h 1443698"/>
                <a:gd name="connsiteX10" fmla="*/ 3632200 w 8166100"/>
                <a:gd name="connsiteY10" fmla="*/ 1443698 h 1443698"/>
                <a:gd name="connsiteX11" fmla="*/ 3657600 w 8166100"/>
                <a:gd name="connsiteY11" fmla="*/ 770598 h 1443698"/>
                <a:gd name="connsiteX0" fmla="*/ 3657600 w 8166100"/>
                <a:gd name="connsiteY0" fmla="*/ 666803 h 1339903"/>
                <a:gd name="connsiteX1" fmla="*/ 0 w 8166100"/>
                <a:gd name="connsiteY1" fmla="*/ 666803 h 1339903"/>
                <a:gd name="connsiteX2" fmla="*/ 4432300 w 8166100"/>
                <a:gd name="connsiteY2" fmla="*/ 666803 h 1339903"/>
                <a:gd name="connsiteX3" fmla="*/ 5592766 w 8166100"/>
                <a:gd name="connsiteY3" fmla="*/ 616003 h 1339903"/>
                <a:gd name="connsiteX4" fmla="*/ 5224466 w 8166100"/>
                <a:gd name="connsiteY4" fmla="*/ 44503 h 1339903"/>
                <a:gd name="connsiteX5" fmla="*/ 6303966 w 8166100"/>
                <a:gd name="connsiteY5" fmla="*/ 108003 h 1339903"/>
                <a:gd name="connsiteX6" fmla="*/ 6794500 w 8166100"/>
                <a:gd name="connsiteY6" fmla="*/ 666803 h 1339903"/>
                <a:gd name="connsiteX7" fmla="*/ 8166100 w 8166100"/>
                <a:gd name="connsiteY7" fmla="*/ 666803 h 1339903"/>
                <a:gd name="connsiteX8" fmla="*/ 8166100 w 8166100"/>
                <a:gd name="connsiteY8" fmla="*/ 1339903 h 1339903"/>
                <a:gd name="connsiteX9" fmla="*/ 3632200 w 8166100"/>
                <a:gd name="connsiteY9" fmla="*/ 1339903 h 1339903"/>
                <a:gd name="connsiteX10" fmla="*/ 3657600 w 8166100"/>
                <a:gd name="connsiteY10" fmla="*/ 666803 h 1339903"/>
                <a:gd name="connsiteX0" fmla="*/ 3657600 w 8166100"/>
                <a:gd name="connsiteY0" fmla="*/ 738825 h 1411925"/>
                <a:gd name="connsiteX1" fmla="*/ 0 w 8166100"/>
                <a:gd name="connsiteY1" fmla="*/ 738825 h 1411925"/>
                <a:gd name="connsiteX2" fmla="*/ 4432300 w 8166100"/>
                <a:gd name="connsiteY2" fmla="*/ 738825 h 1411925"/>
                <a:gd name="connsiteX3" fmla="*/ 5592766 w 8166100"/>
                <a:gd name="connsiteY3" fmla="*/ 688025 h 1411925"/>
                <a:gd name="connsiteX4" fmla="*/ 5224466 w 8166100"/>
                <a:gd name="connsiteY4" fmla="*/ 116525 h 1411925"/>
                <a:gd name="connsiteX5" fmla="*/ 5846766 w 8166100"/>
                <a:gd name="connsiteY5" fmla="*/ 2225 h 1411925"/>
                <a:gd name="connsiteX6" fmla="*/ 6303966 w 8166100"/>
                <a:gd name="connsiteY6" fmla="*/ 180025 h 1411925"/>
                <a:gd name="connsiteX7" fmla="*/ 6794500 w 8166100"/>
                <a:gd name="connsiteY7" fmla="*/ 738825 h 1411925"/>
                <a:gd name="connsiteX8" fmla="*/ 8166100 w 8166100"/>
                <a:gd name="connsiteY8" fmla="*/ 738825 h 1411925"/>
                <a:gd name="connsiteX9" fmla="*/ 8166100 w 8166100"/>
                <a:gd name="connsiteY9" fmla="*/ 1411925 h 1411925"/>
                <a:gd name="connsiteX10" fmla="*/ 3632200 w 8166100"/>
                <a:gd name="connsiteY10" fmla="*/ 1411925 h 1411925"/>
                <a:gd name="connsiteX11" fmla="*/ 3657600 w 8166100"/>
                <a:gd name="connsiteY11" fmla="*/ 738825 h 1411925"/>
                <a:gd name="connsiteX0" fmla="*/ 25400 w 4533900"/>
                <a:gd name="connsiteY0" fmla="*/ 7388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25400 w 4533900"/>
                <a:gd name="connsiteY10" fmla="*/ 738825 h 1411925"/>
                <a:gd name="connsiteX0" fmla="*/ 1333500 w 4533900"/>
                <a:gd name="connsiteY0" fmla="*/ 7515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1333500 w 4533900"/>
                <a:gd name="connsiteY10" fmla="*/ 751525 h 1411925"/>
                <a:gd name="connsiteX0" fmla="*/ 533400 w 3733800"/>
                <a:gd name="connsiteY0" fmla="*/ 751525 h 1411925"/>
                <a:gd name="connsiteX1" fmla="*/ 0 w 3733800"/>
                <a:gd name="connsiteY1" fmla="*/ 738825 h 1411925"/>
                <a:gd name="connsiteX2" fmla="*/ 1160466 w 3733800"/>
                <a:gd name="connsiteY2" fmla="*/ 688025 h 1411925"/>
                <a:gd name="connsiteX3" fmla="*/ 792166 w 3733800"/>
                <a:gd name="connsiteY3" fmla="*/ 116525 h 1411925"/>
                <a:gd name="connsiteX4" fmla="*/ 1414466 w 3733800"/>
                <a:gd name="connsiteY4" fmla="*/ 2225 h 1411925"/>
                <a:gd name="connsiteX5" fmla="*/ 1871666 w 3733800"/>
                <a:gd name="connsiteY5" fmla="*/ 180025 h 1411925"/>
                <a:gd name="connsiteX6" fmla="*/ 2362200 w 3733800"/>
                <a:gd name="connsiteY6" fmla="*/ 738825 h 1411925"/>
                <a:gd name="connsiteX7" fmla="*/ 3733800 w 3733800"/>
                <a:gd name="connsiteY7" fmla="*/ 738825 h 1411925"/>
                <a:gd name="connsiteX8" fmla="*/ 3733800 w 3733800"/>
                <a:gd name="connsiteY8" fmla="*/ 1411925 h 1411925"/>
                <a:gd name="connsiteX9" fmla="*/ 558800 w 3733800"/>
                <a:gd name="connsiteY9" fmla="*/ 1399225 h 1411925"/>
                <a:gd name="connsiteX10" fmla="*/ 533400 w 3733800"/>
                <a:gd name="connsiteY10" fmla="*/ 751525 h 14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00" h="1411925">
                  <a:moveTo>
                    <a:pt x="533400" y="751525"/>
                  </a:moveTo>
                  <a:lnTo>
                    <a:pt x="0" y="738825"/>
                  </a:lnTo>
                  <a:cubicBezTo>
                    <a:pt x="813594" y="734592"/>
                    <a:pt x="1028438" y="791742"/>
                    <a:pt x="1160466" y="688025"/>
                  </a:cubicBezTo>
                  <a:cubicBezTo>
                    <a:pt x="1279794" y="368408"/>
                    <a:pt x="1087177" y="232942"/>
                    <a:pt x="792166" y="116525"/>
                  </a:cubicBezTo>
                  <a:cubicBezTo>
                    <a:pt x="836616" y="17042"/>
                    <a:pt x="1234549" y="-8358"/>
                    <a:pt x="1414466" y="2225"/>
                  </a:cubicBezTo>
                  <a:cubicBezTo>
                    <a:pt x="1594383" y="12808"/>
                    <a:pt x="1715827" y="72075"/>
                    <a:pt x="1871666" y="180025"/>
                  </a:cubicBezTo>
                  <a:cubicBezTo>
                    <a:pt x="2053699" y="300675"/>
                    <a:pt x="2051844" y="645692"/>
                    <a:pt x="2362200" y="738825"/>
                  </a:cubicBezTo>
                  <a:lnTo>
                    <a:pt x="3733800" y="738825"/>
                  </a:lnTo>
                  <a:lnTo>
                    <a:pt x="3733800" y="1411925"/>
                  </a:lnTo>
                  <a:lnTo>
                    <a:pt x="558800" y="1399225"/>
                  </a:lnTo>
                  <a:lnTo>
                    <a:pt x="533400" y="751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3"/>
            <p:cNvSpPr/>
            <p:nvPr/>
          </p:nvSpPr>
          <p:spPr>
            <a:xfrm>
              <a:off x="9064528" y="3946948"/>
              <a:ext cx="1614139" cy="477087"/>
            </a:xfrm>
            <a:custGeom>
              <a:avLst/>
              <a:gdLst>
                <a:gd name="connsiteX0" fmla="*/ 0 w 12192000"/>
                <a:gd name="connsiteY0" fmla="*/ 0 h 673100"/>
                <a:gd name="connsiteX1" fmla="*/ 12192000 w 12192000"/>
                <a:gd name="connsiteY1" fmla="*/ 0 h 673100"/>
                <a:gd name="connsiteX2" fmla="*/ 12192000 w 12192000"/>
                <a:gd name="connsiteY2" fmla="*/ 673100 h 673100"/>
                <a:gd name="connsiteX3" fmla="*/ 0 w 12192000"/>
                <a:gd name="connsiteY3" fmla="*/ 673100 h 673100"/>
                <a:gd name="connsiteX4" fmla="*/ 0 w 12192000"/>
                <a:gd name="connsiteY4" fmla="*/ 0 h 673100"/>
                <a:gd name="connsiteX0" fmla="*/ 0 w 12192000"/>
                <a:gd name="connsiteY0" fmla="*/ 0 h 673100"/>
                <a:gd name="connsiteX1" fmla="*/ 8458200 w 12192000"/>
                <a:gd name="connsiteY1" fmla="*/ 0 h 673100"/>
                <a:gd name="connsiteX2" fmla="*/ 12192000 w 12192000"/>
                <a:gd name="connsiteY2" fmla="*/ 0 h 673100"/>
                <a:gd name="connsiteX3" fmla="*/ 12192000 w 12192000"/>
                <a:gd name="connsiteY3" fmla="*/ 673100 h 673100"/>
                <a:gd name="connsiteX4" fmla="*/ 0 w 12192000"/>
                <a:gd name="connsiteY4" fmla="*/ 673100 h 673100"/>
                <a:gd name="connsiteX5" fmla="*/ 0 w 12192000"/>
                <a:gd name="connsiteY5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2192000 w 12192000"/>
                <a:gd name="connsiteY3" fmla="*/ 0 h 673100"/>
                <a:gd name="connsiteX4" fmla="*/ 12192000 w 12192000"/>
                <a:gd name="connsiteY4" fmla="*/ 673100 h 673100"/>
                <a:gd name="connsiteX5" fmla="*/ 0 w 12192000"/>
                <a:gd name="connsiteY5" fmla="*/ 673100 h 673100"/>
                <a:gd name="connsiteX6" fmla="*/ 0 w 12192000"/>
                <a:gd name="connsiteY6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571500 h 1244600"/>
                <a:gd name="connsiteX1" fmla="*/ 4025900 w 12192000"/>
                <a:gd name="connsiteY1" fmla="*/ 571500 h 1244600"/>
                <a:gd name="connsiteX2" fmla="*/ 8458200 w 12192000"/>
                <a:gd name="connsiteY2" fmla="*/ 571500 h 1244600"/>
                <a:gd name="connsiteX3" fmla="*/ 9677400 w 12192000"/>
                <a:gd name="connsiteY3" fmla="*/ 0 h 1244600"/>
                <a:gd name="connsiteX4" fmla="*/ 10820400 w 12192000"/>
                <a:gd name="connsiteY4" fmla="*/ 571500 h 1244600"/>
                <a:gd name="connsiteX5" fmla="*/ 12192000 w 12192000"/>
                <a:gd name="connsiteY5" fmla="*/ 571500 h 1244600"/>
                <a:gd name="connsiteX6" fmla="*/ 12192000 w 12192000"/>
                <a:gd name="connsiteY6" fmla="*/ 1244600 h 1244600"/>
                <a:gd name="connsiteX7" fmla="*/ 0 w 12192000"/>
                <a:gd name="connsiteY7" fmla="*/ 1244600 h 1244600"/>
                <a:gd name="connsiteX8" fmla="*/ 0 w 12192000"/>
                <a:gd name="connsiteY8" fmla="*/ 571500 h 1244600"/>
                <a:gd name="connsiteX0" fmla="*/ 0 w 12192000"/>
                <a:gd name="connsiteY0" fmla="*/ 584200 h 1257300"/>
                <a:gd name="connsiteX1" fmla="*/ 4025900 w 12192000"/>
                <a:gd name="connsiteY1" fmla="*/ 584200 h 1257300"/>
                <a:gd name="connsiteX2" fmla="*/ 8458200 w 12192000"/>
                <a:gd name="connsiteY2" fmla="*/ 584200 h 1257300"/>
                <a:gd name="connsiteX3" fmla="*/ 9639300 w 12192000"/>
                <a:gd name="connsiteY3" fmla="*/ 0 h 1257300"/>
                <a:gd name="connsiteX4" fmla="*/ 10820400 w 12192000"/>
                <a:gd name="connsiteY4" fmla="*/ 584200 h 1257300"/>
                <a:gd name="connsiteX5" fmla="*/ 12192000 w 12192000"/>
                <a:gd name="connsiteY5" fmla="*/ 584200 h 1257300"/>
                <a:gd name="connsiteX6" fmla="*/ 12192000 w 12192000"/>
                <a:gd name="connsiteY6" fmla="*/ 1257300 h 1257300"/>
                <a:gd name="connsiteX7" fmla="*/ 0 w 12192000"/>
                <a:gd name="connsiteY7" fmla="*/ 1257300 h 1257300"/>
                <a:gd name="connsiteX8" fmla="*/ 0 w 12192000"/>
                <a:gd name="connsiteY8" fmla="*/ 584200 h 1257300"/>
                <a:gd name="connsiteX0" fmla="*/ 0 w 12192000"/>
                <a:gd name="connsiteY0" fmla="*/ 613383 h 1286483"/>
                <a:gd name="connsiteX1" fmla="*/ 4025900 w 12192000"/>
                <a:gd name="connsiteY1" fmla="*/ 613383 h 1286483"/>
                <a:gd name="connsiteX2" fmla="*/ 8458200 w 12192000"/>
                <a:gd name="connsiteY2" fmla="*/ 613383 h 1286483"/>
                <a:gd name="connsiteX3" fmla="*/ 9639300 w 12192000"/>
                <a:gd name="connsiteY3" fmla="*/ 29183 h 1286483"/>
                <a:gd name="connsiteX4" fmla="*/ 10820400 w 12192000"/>
                <a:gd name="connsiteY4" fmla="*/ 613383 h 1286483"/>
                <a:gd name="connsiteX5" fmla="*/ 12192000 w 12192000"/>
                <a:gd name="connsiteY5" fmla="*/ 613383 h 1286483"/>
                <a:gd name="connsiteX6" fmla="*/ 12192000 w 12192000"/>
                <a:gd name="connsiteY6" fmla="*/ 1286483 h 1286483"/>
                <a:gd name="connsiteX7" fmla="*/ 0 w 12192000"/>
                <a:gd name="connsiteY7" fmla="*/ 1286483 h 1286483"/>
                <a:gd name="connsiteX8" fmla="*/ 0 w 12192000"/>
                <a:gd name="connsiteY8" fmla="*/ 613383 h 1286483"/>
                <a:gd name="connsiteX0" fmla="*/ 0 w 12192000"/>
                <a:gd name="connsiteY0" fmla="*/ 584989 h 1258089"/>
                <a:gd name="connsiteX1" fmla="*/ 4025900 w 12192000"/>
                <a:gd name="connsiteY1" fmla="*/ 584989 h 1258089"/>
                <a:gd name="connsiteX2" fmla="*/ 8458200 w 12192000"/>
                <a:gd name="connsiteY2" fmla="*/ 584989 h 1258089"/>
                <a:gd name="connsiteX3" fmla="*/ 9639300 w 12192000"/>
                <a:gd name="connsiteY3" fmla="*/ 789 h 1258089"/>
                <a:gd name="connsiteX4" fmla="*/ 10820400 w 12192000"/>
                <a:gd name="connsiteY4" fmla="*/ 584989 h 1258089"/>
                <a:gd name="connsiteX5" fmla="*/ 12192000 w 12192000"/>
                <a:gd name="connsiteY5" fmla="*/ 584989 h 1258089"/>
                <a:gd name="connsiteX6" fmla="*/ 12192000 w 12192000"/>
                <a:gd name="connsiteY6" fmla="*/ 1258089 h 1258089"/>
                <a:gd name="connsiteX7" fmla="*/ 0 w 12192000"/>
                <a:gd name="connsiteY7" fmla="*/ 1258089 h 1258089"/>
                <a:gd name="connsiteX8" fmla="*/ 0 w 12192000"/>
                <a:gd name="connsiteY8" fmla="*/ 584989 h 1258089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768350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7683500 w 12192000"/>
                <a:gd name="connsiteY8" fmla="*/ 723900 h 1397000"/>
                <a:gd name="connsiteX0" fmla="*/ 3657600 w 8166100"/>
                <a:gd name="connsiteY0" fmla="*/ 723900 h 1397000"/>
                <a:gd name="connsiteX1" fmla="*/ 0 w 8166100"/>
                <a:gd name="connsiteY1" fmla="*/ 723900 h 1397000"/>
                <a:gd name="connsiteX2" fmla="*/ 4432300 w 8166100"/>
                <a:gd name="connsiteY2" fmla="*/ 723900 h 1397000"/>
                <a:gd name="connsiteX3" fmla="*/ 5702300 w 8166100"/>
                <a:gd name="connsiteY3" fmla="*/ 0 h 1397000"/>
                <a:gd name="connsiteX4" fmla="*/ 6794500 w 8166100"/>
                <a:gd name="connsiteY4" fmla="*/ 723900 h 1397000"/>
                <a:gd name="connsiteX5" fmla="*/ 8166100 w 8166100"/>
                <a:gd name="connsiteY5" fmla="*/ 723900 h 1397000"/>
                <a:gd name="connsiteX6" fmla="*/ 8166100 w 8166100"/>
                <a:gd name="connsiteY6" fmla="*/ 1397000 h 1397000"/>
                <a:gd name="connsiteX7" fmla="*/ 3632200 w 8166100"/>
                <a:gd name="connsiteY7" fmla="*/ 1397000 h 1397000"/>
                <a:gd name="connsiteX8" fmla="*/ 3657600 w 8166100"/>
                <a:gd name="connsiteY8" fmla="*/ 723900 h 1397000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303966 w 8166100"/>
                <a:gd name="connsiteY6" fmla="*/ 211798 h 1443698"/>
                <a:gd name="connsiteX7" fmla="*/ 6794500 w 8166100"/>
                <a:gd name="connsiteY7" fmla="*/ 770598 h 1443698"/>
                <a:gd name="connsiteX8" fmla="*/ 8166100 w 8166100"/>
                <a:gd name="connsiteY8" fmla="*/ 770598 h 1443698"/>
                <a:gd name="connsiteX9" fmla="*/ 8166100 w 8166100"/>
                <a:gd name="connsiteY9" fmla="*/ 1443698 h 1443698"/>
                <a:gd name="connsiteX10" fmla="*/ 3632200 w 8166100"/>
                <a:gd name="connsiteY10" fmla="*/ 1443698 h 1443698"/>
                <a:gd name="connsiteX11" fmla="*/ 3657600 w 8166100"/>
                <a:gd name="connsiteY11" fmla="*/ 770598 h 1443698"/>
                <a:gd name="connsiteX0" fmla="*/ 3657600 w 8166100"/>
                <a:gd name="connsiteY0" fmla="*/ 666803 h 1339903"/>
                <a:gd name="connsiteX1" fmla="*/ 0 w 8166100"/>
                <a:gd name="connsiteY1" fmla="*/ 666803 h 1339903"/>
                <a:gd name="connsiteX2" fmla="*/ 4432300 w 8166100"/>
                <a:gd name="connsiteY2" fmla="*/ 666803 h 1339903"/>
                <a:gd name="connsiteX3" fmla="*/ 5592766 w 8166100"/>
                <a:gd name="connsiteY3" fmla="*/ 616003 h 1339903"/>
                <a:gd name="connsiteX4" fmla="*/ 5224466 w 8166100"/>
                <a:gd name="connsiteY4" fmla="*/ 44503 h 1339903"/>
                <a:gd name="connsiteX5" fmla="*/ 6303966 w 8166100"/>
                <a:gd name="connsiteY5" fmla="*/ 108003 h 1339903"/>
                <a:gd name="connsiteX6" fmla="*/ 6794500 w 8166100"/>
                <a:gd name="connsiteY6" fmla="*/ 666803 h 1339903"/>
                <a:gd name="connsiteX7" fmla="*/ 8166100 w 8166100"/>
                <a:gd name="connsiteY7" fmla="*/ 666803 h 1339903"/>
                <a:gd name="connsiteX8" fmla="*/ 8166100 w 8166100"/>
                <a:gd name="connsiteY8" fmla="*/ 1339903 h 1339903"/>
                <a:gd name="connsiteX9" fmla="*/ 3632200 w 8166100"/>
                <a:gd name="connsiteY9" fmla="*/ 1339903 h 1339903"/>
                <a:gd name="connsiteX10" fmla="*/ 3657600 w 8166100"/>
                <a:gd name="connsiteY10" fmla="*/ 666803 h 1339903"/>
                <a:gd name="connsiteX0" fmla="*/ 3657600 w 8166100"/>
                <a:gd name="connsiteY0" fmla="*/ 738825 h 1411925"/>
                <a:gd name="connsiteX1" fmla="*/ 0 w 8166100"/>
                <a:gd name="connsiteY1" fmla="*/ 738825 h 1411925"/>
                <a:gd name="connsiteX2" fmla="*/ 4432300 w 8166100"/>
                <a:gd name="connsiteY2" fmla="*/ 738825 h 1411925"/>
                <a:gd name="connsiteX3" fmla="*/ 5592766 w 8166100"/>
                <a:gd name="connsiteY3" fmla="*/ 688025 h 1411925"/>
                <a:gd name="connsiteX4" fmla="*/ 5224466 w 8166100"/>
                <a:gd name="connsiteY4" fmla="*/ 116525 h 1411925"/>
                <a:gd name="connsiteX5" fmla="*/ 5846766 w 8166100"/>
                <a:gd name="connsiteY5" fmla="*/ 2225 h 1411925"/>
                <a:gd name="connsiteX6" fmla="*/ 6303966 w 8166100"/>
                <a:gd name="connsiteY6" fmla="*/ 180025 h 1411925"/>
                <a:gd name="connsiteX7" fmla="*/ 6794500 w 8166100"/>
                <a:gd name="connsiteY7" fmla="*/ 738825 h 1411925"/>
                <a:gd name="connsiteX8" fmla="*/ 8166100 w 8166100"/>
                <a:gd name="connsiteY8" fmla="*/ 738825 h 1411925"/>
                <a:gd name="connsiteX9" fmla="*/ 8166100 w 8166100"/>
                <a:gd name="connsiteY9" fmla="*/ 1411925 h 1411925"/>
                <a:gd name="connsiteX10" fmla="*/ 3632200 w 8166100"/>
                <a:gd name="connsiteY10" fmla="*/ 1411925 h 1411925"/>
                <a:gd name="connsiteX11" fmla="*/ 3657600 w 8166100"/>
                <a:gd name="connsiteY11" fmla="*/ 738825 h 1411925"/>
                <a:gd name="connsiteX0" fmla="*/ 25400 w 4533900"/>
                <a:gd name="connsiteY0" fmla="*/ 7388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25400 w 4533900"/>
                <a:gd name="connsiteY10" fmla="*/ 738825 h 1411925"/>
                <a:gd name="connsiteX0" fmla="*/ 1333500 w 4533900"/>
                <a:gd name="connsiteY0" fmla="*/ 7515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1333500 w 4533900"/>
                <a:gd name="connsiteY10" fmla="*/ 751525 h 1411925"/>
                <a:gd name="connsiteX0" fmla="*/ 533400 w 3733800"/>
                <a:gd name="connsiteY0" fmla="*/ 751525 h 1411925"/>
                <a:gd name="connsiteX1" fmla="*/ 0 w 3733800"/>
                <a:gd name="connsiteY1" fmla="*/ 738825 h 1411925"/>
                <a:gd name="connsiteX2" fmla="*/ 1160466 w 3733800"/>
                <a:gd name="connsiteY2" fmla="*/ 688025 h 1411925"/>
                <a:gd name="connsiteX3" fmla="*/ 792166 w 3733800"/>
                <a:gd name="connsiteY3" fmla="*/ 116525 h 1411925"/>
                <a:gd name="connsiteX4" fmla="*/ 1414466 w 3733800"/>
                <a:gd name="connsiteY4" fmla="*/ 2225 h 1411925"/>
                <a:gd name="connsiteX5" fmla="*/ 1871666 w 3733800"/>
                <a:gd name="connsiteY5" fmla="*/ 180025 h 1411925"/>
                <a:gd name="connsiteX6" fmla="*/ 2362200 w 3733800"/>
                <a:gd name="connsiteY6" fmla="*/ 738825 h 1411925"/>
                <a:gd name="connsiteX7" fmla="*/ 3733800 w 3733800"/>
                <a:gd name="connsiteY7" fmla="*/ 738825 h 1411925"/>
                <a:gd name="connsiteX8" fmla="*/ 3733800 w 3733800"/>
                <a:gd name="connsiteY8" fmla="*/ 1411925 h 1411925"/>
                <a:gd name="connsiteX9" fmla="*/ 558800 w 3733800"/>
                <a:gd name="connsiteY9" fmla="*/ 1399225 h 1411925"/>
                <a:gd name="connsiteX10" fmla="*/ 533400 w 3733800"/>
                <a:gd name="connsiteY10" fmla="*/ 751525 h 14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00" h="1411925">
                  <a:moveTo>
                    <a:pt x="533400" y="751525"/>
                  </a:moveTo>
                  <a:lnTo>
                    <a:pt x="0" y="738825"/>
                  </a:lnTo>
                  <a:cubicBezTo>
                    <a:pt x="813594" y="734592"/>
                    <a:pt x="1028438" y="791742"/>
                    <a:pt x="1160466" y="688025"/>
                  </a:cubicBezTo>
                  <a:cubicBezTo>
                    <a:pt x="1279794" y="368408"/>
                    <a:pt x="1087177" y="232942"/>
                    <a:pt x="792166" y="116525"/>
                  </a:cubicBezTo>
                  <a:cubicBezTo>
                    <a:pt x="836616" y="17042"/>
                    <a:pt x="1234549" y="-8358"/>
                    <a:pt x="1414466" y="2225"/>
                  </a:cubicBezTo>
                  <a:cubicBezTo>
                    <a:pt x="1594383" y="12808"/>
                    <a:pt x="1715827" y="72075"/>
                    <a:pt x="1871666" y="180025"/>
                  </a:cubicBezTo>
                  <a:cubicBezTo>
                    <a:pt x="2053699" y="300675"/>
                    <a:pt x="2051844" y="645692"/>
                    <a:pt x="2362200" y="738825"/>
                  </a:cubicBezTo>
                  <a:lnTo>
                    <a:pt x="3733800" y="738825"/>
                  </a:lnTo>
                  <a:lnTo>
                    <a:pt x="3733800" y="1411925"/>
                  </a:lnTo>
                  <a:lnTo>
                    <a:pt x="558800" y="1399225"/>
                  </a:lnTo>
                  <a:lnTo>
                    <a:pt x="533400" y="751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3"/>
            <p:cNvSpPr/>
            <p:nvPr/>
          </p:nvSpPr>
          <p:spPr>
            <a:xfrm>
              <a:off x="9923362" y="4019216"/>
              <a:ext cx="1614139" cy="477087"/>
            </a:xfrm>
            <a:custGeom>
              <a:avLst/>
              <a:gdLst>
                <a:gd name="connsiteX0" fmla="*/ 0 w 12192000"/>
                <a:gd name="connsiteY0" fmla="*/ 0 h 673100"/>
                <a:gd name="connsiteX1" fmla="*/ 12192000 w 12192000"/>
                <a:gd name="connsiteY1" fmla="*/ 0 h 673100"/>
                <a:gd name="connsiteX2" fmla="*/ 12192000 w 12192000"/>
                <a:gd name="connsiteY2" fmla="*/ 673100 h 673100"/>
                <a:gd name="connsiteX3" fmla="*/ 0 w 12192000"/>
                <a:gd name="connsiteY3" fmla="*/ 673100 h 673100"/>
                <a:gd name="connsiteX4" fmla="*/ 0 w 12192000"/>
                <a:gd name="connsiteY4" fmla="*/ 0 h 673100"/>
                <a:gd name="connsiteX0" fmla="*/ 0 w 12192000"/>
                <a:gd name="connsiteY0" fmla="*/ 0 h 673100"/>
                <a:gd name="connsiteX1" fmla="*/ 8458200 w 12192000"/>
                <a:gd name="connsiteY1" fmla="*/ 0 h 673100"/>
                <a:gd name="connsiteX2" fmla="*/ 12192000 w 12192000"/>
                <a:gd name="connsiteY2" fmla="*/ 0 h 673100"/>
                <a:gd name="connsiteX3" fmla="*/ 12192000 w 12192000"/>
                <a:gd name="connsiteY3" fmla="*/ 673100 h 673100"/>
                <a:gd name="connsiteX4" fmla="*/ 0 w 12192000"/>
                <a:gd name="connsiteY4" fmla="*/ 673100 h 673100"/>
                <a:gd name="connsiteX5" fmla="*/ 0 w 12192000"/>
                <a:gd name="connsiteY5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2192000 w 12192000"/>
                <a:gd name="connsiteY3" fmla="*/ 0 h 673100"/>
                <a:gd name="connsiteX4" fmla="*/ 12192000 w 12192000"/>
                <a:gd name="connsiteY4" fmla="*/ 673100 h 673100"/>
                <a:gd name="connsiteX5" fmla="*/ 0 w 12192000"/>
                <a:gd name="connsiteY5" fmla="*/ 673100 h 673100"/>
                <a:gd name="connsiteX6" fmla="*/ 0 w 12192000"/>
                <a:gd name="connsiteY6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571500 h 1244600"/>
                <a:gd name="connsiteX1" fmla="*/ 4025900 w 12192000"/>
                <a:gd name="connsiteY1" fmla="*/ 571500 h 1244600"/>
                <a:gd name="connsiteX2" fmla="*/ 8458200 w 12192000"/>
                <a:gd name="connsiteY2" fmla="*/ 571500 h 1244600"/>
                <a:gd name="connsiteX3" fmla="*/ 9677400 w 12192000"/>
                <a:gd name="connsiteY3" fmla="*/ 0 h 1244600"/>
                <a:gd name="connsiteX4" fmla="*/ 10820400 w 12192000"/>
                <a:gd name="connsiteY4" fmla="*/ 571500 h 1244600"/>
                <a:gd name="connsiteX5" fmla="*/ 12192000 w 12192000"/>
                <a:gd name="connsiteY5" fmla="*/ 571500 h 1244600"/>
                <a:gd name="connsiteX6" fmla="*/ 12192000 w 12192000"/>
                <a:gd name="connsiteY6" fmla="*/ 1244600 h 1244600"/>
                <a:gd name="connsiteX7" fmla="*/ 0 w 12192000"/>
                <a:gd name="connsiteY7" fmla="*/ 1244600 h 1244600"/>
                <a:gd name="connsiteX8" fmla="*/ 0 w 12192000"/>
                <a:gd name="connsiteY8" fmla="*/ 571500 h 1244600"/>
                <a:gd name="connsiteX0" fmla="*/ 0 w 12192000"/>
                <a:gd name="connsiteY0" fmla="*/ 584200 h 1257300"/>
                <a:gd name="connsiteX1" fmla="*/ 4025900 w 12192000"/>
                <a:gd name="connsiteY1" fmla="*/ 584200 h 1257300"/>
                <a:gd name="connsiteX2" fmla="*/ 8458200 w 12192000"/>
                <a:gd name="connsiteY2" fmla="*/ 584200 h 1257300"/>
                <a:gd name="connsiteX3" fmla="*/ 9639300 w 12192000"/>
                <a:gd name="connsiteY3" fmla="*/ 0 h 1257300"/>
                <a:gd name="connsiteX4" fmla="*/ 10820400 w 12192000"/>
                <a:gd name="connsiteY4" fmla="*/ 584200 h 1257300"/>
                <a:gd name="connsiteX5" fmla="*/ 12192000 w 12192000"/>
                <a:gd name="connsiteY5" fmla="*/ 584200 h 1257300"/>
                <a:gd name="connsiteX6" fmla="*/ 12192000 w 12192000"/>
                <a:gd name="connsiteY6" fmla="*/ 1257300 h 1257300"/>
                <a:gd name="connsiteX7" fmla="*/ 0 w 12192000"/>
                <a:gd name="connsiteY7" fmla="*/ 1257300 h 1257300"/>
                <a:gd name="connsiteX8" fmla="*/ 0 w 12192000"/>
                <a:gd name="connsiteY8" fmla="*/ 584200 h 1257300"/>
                <a:gd name="connsiteX0" fmla="*/ 0 w 12192000"/>
                <a:gd name="connsiteY0" fmla="*/ 613383 h 1286483"/>
                <a:gd name="connsiteX1" fmla="*/ 4025900 w 12192000"/>
                <a:gd name="connsiteY1" fmla="*/ 613383 h 1286483"/>
                <a:gd name="connsiteX2" fmla="*/ 8458200 w 12192000"/>
                <a:gd name="connsiteY2" fmla="*/ 613383 h 1286483"/>
                <a:gd name="connsiteX3" fmla="*/ 9639300 w 12192000"/>
                <a:gd name="connsiteY3" fmla="*/ 29183 h 1286483"/>
                <a:gd name="connsiteX4" fmla="*/ 10820400 w 12192000"/>
                <a:gd name="connsiteY4" fmla="*/ 613383 h 1286483"/>
                <a:gd name="connsiteX5" fmla="*/ 12192000 w 12192000"/>
                <a:gd name="connsiteY5" fmla="*/ 613383 h 1286483"/>
                <a:gd name="connsiteX6" fmla="*/ 12192000 w 12192000"/>
                <a:gd name="connsiteY6" fmla="*/ 1286483 h 1286483"/>
                <a:gd name="connsiteX7" fmla="*/ 0 w 12192000"/>
                <a:gd name="connsiteY7" fmla="*/ 1286483 h 1286483"/>
                <a:gd name="connsiteX8" fmla="*/ 0 w 12192000"/>
                <a:gd name="connsiteY8" fmla="*/ 613383 h 1286483"/>
                <a:gd name="connsiteX0" fmla="*/ 0 w 12192000"/>
                <a:gd name="connsiteY0" fmla="*/ 584989 h 1258089"/>
                <a:gd name="connsiteX1" fmla="*/ 4025900 w 12192000"/>
                <a:gd name="connsiteY1" fmla="*/ 584989 h 1258089"/>
                <a:gd name="connsiteX2" fmla="*/ 8458200 w 12192000"/>
                <a:gd name="connsiteY2" fmla="*/ 584989 h 1258089"/>
                <a:gd name="connsiteX3" fmla="*/ 9639300 w 12192000"/>
                <a:gd name="connsiteY3" fmla="*/ 789 h 1258089"/>
                <a:gd name="connsiteX4" fmla="*/ 10820400 w 12192000"/>
                <a:gd name="connsiteY4" fmla="*/ 584989 h 1258089"/>
                <a:gd name="connsiteX5" fmla="*/ 12192000 w 12192000"/>
                <a:gd name="connsiteY5" fmla="*/ 584989 h 1258089"/>
                <a:gd name="connsiteX6" fmla="*/ 12192000 w 12192000"/>
                <a:gd name="connsiteY6" fmla="*/ 1258089 h 1258089"/>
                <a:gd name="connsiteX7" fmla="*/ 0 w 12192000"/>
                <a:gd name="connsiteY7" fmla="*/ 1258089 h 1258089"/>
                <a:gd name="connsiteX8" fmla="*/ 0 w 12192000"/>
                <a:gd name="connsiteY8" fmla="*/ 584989 h 1258089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0 h 673100"/>
                <a:gd name="connsiteX1" fmla="*/ 4025900 w 12192000"/>
                <a:gd name="connsiteY1" fmla="*/ 0 h 673100"/>
                <a:gd name="connsiteX2" fmla="*/ 8458200 w 12192000"/>
                <a:gd name="connsiteY2" fmla="*/ 0 h 673100"/>
                <a:gd name="connsiteX3" fmla="*/ 10820400 w 12192000"/>
                <a:gd name="connsiteY3" fmla="*/ 0 h 673100"/>
                <a:gd name="connsiteX4" fmla="*/ 12192000 w 12192000"/>
                <a:gd name="connsiteY4" fmla="*/ 0 h 673100"/>
                <a:gd name="connsiteX5" fmla="*/ 12192000 w 12192000"/>
                <a:gd name="connsiteY5" fmla="*/ 673100 h 673100"/>
                <a:gd name="connsiteX6" fmla="*/ 0 w 12192000"/>
                <a:gd name="connsiteY6" fmla="*/ 673100 h 673100"/>
                <a:gd name="connsiteX7" fmla="*/ 0 w 12192000"/>
                <a:gd name="connsiteY7" fmla="*/ 0 h 6731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0 w 12192000"/>
                <a:gd name="connsiteY8" fmla="*/ 723900 h 1397000"/>
                <a:gd name="connsiteX0" fmla="*/ 7683500 w 12192000"/>
                <a:gd name="connsiteY0" fmla="*/ 723900 h 1397000"/>
                <a:gd name="connsiteX1" fmla="*/ 4025900 w 12192000"/>
                <a:gd name="connsiteY1" fmla="*/ 723900 h 1397000"/>
                <a:gd name="connsiteX2" fmla="*/ 8458200 w 12192000"/>
                <a:gd name="connsiteY2" fmla="*/ 723900 h 1397000"/>
                <a:gd name="connsiteX3" fmla="*/ 9728200 w 12192000"/>
                <a:gd name="connsiteY3" fmla="*/ 0 h 1397000"/>
                <a:gd name="connsiteX4" fmla="*/ 10820400 w 12192000"/>
                <a:gd name="connsiteY4" fmla="*/ 723900 h 1397000"/>
                <a:gd name="connsiteX5" fmla="*/ 12192000 w 12192000"/>
                <a:gd name="connsiteY5" fmla="*/ 723900 h 1397000"/>
                <a:gd name="connsiteX6" fmla="*/ 12192000 w 12192000"/>
                <a:gd name="connsiteY6" fmla="*/ 1397000 h 1397000"/>
                <a:gd name="connsiteX7" fmla="*/ 0 w 12192000"/>
                <a:gd name="connsiteY7" fmla="*/ 1397000 h 1397000"/>
                <a:gd name="connsiteX8" fmla="*/ 7683500 w 12192000"/>
                <a:gd name="connsiteY8" fmla="*/ 723900 h 1397000"/>
                <a:gd name="connsiteX0" fmla="*/ 3657600 w 8166100"/>
                <a:gd name="connsiteY0" fmla="*/ 723900 h 1397000"/>
                <a:gd name="connsiteX1" fmla="*/ 0 w 8166100"/>
                <a:gd name="connsiteY1" fmla="*/ 723900 h 1397000"/>
                <a:gd name="connsiteX2" fmla="*/ 4432300 w 8166100"/>
                <a:gd name="connsiteY2" fmla="*/ 723900 h 1397000"/>
                <a:gd name="connsiteX3" fmla="*/ 5702300 w 8166100"/>
                <a:gd name="connsiteY3" fmla="*/ 0 h 1397000"/>
                <a:gd name="connsiteX4" fmla="*/ 6794500 w 8166100"/>
                <a:gd name="connsiteY4" fmla="*/ 723900 h 1397000"/>
                <a:gd name="connsiteX5" fmla="*/ 8166100 w 8166100"/>
                <a:gd name="connsiteY5" fmla="*/ 723900 h 1397000"/>
                <a:gd name="connsiteX6" fmla="*/ 8166100 w 8166100"/>
                <a:gd name="connsiteY6" fmla="*/ 1397000 h 1397000"/>
                <a:gd name="connsiteX7" fmla="*/ 3632200 w 8166100"/>
                <a:gd name="connsiteY7" fmla="*/ 1397000 h 1397000"/>
                <a:gd name="connsiteX8" fmla="*/ 3657600 w 8166100"/>
                <a:gd name="connsiteY8" fmla="*/ 723900 h 1397000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224466 w 8166100"/>
                <a:gd name="connsiteY3" fmla="*/ 148298 h 1443698"/>
                <a:gd name="connsiteX4" fmla="*/ 5702300 w 8166100"/>
                <a:gd name="connsiteY4" fmla="*/ 46698 h 1443698"/>
                <a:gd name="connsiteX5" fmla="*/ 6794500 w 8166100"/>
                <a:gd name="connsiteY5" fmla="*/ 770598 h 1443698"/>
                <a:gd name="connsiteX6" fmla="*/ 8166100 w 8166100"/>
                <a:gd name="connsiteY6" fmla="*/ 770598 h 1443698"/>
                <a:gd name="connsiteX7" fmla="*/ 8166100 w 8166100"/>
                <a:gd name="connsiteY7" fmla="*/ 1443698 h 1443698"/>
                <a:gd name="connsiteX8" fmla="*/ 3632200 w 8166100"/>
                <a:gd name="connsiteY8" fmla="*/ 1443698 h 1443698"/>
                <a:gd name="connsiteX9" fmla="*/ 3657600 w 8166100"/>
                <a:gd name="connsiteY9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4784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794500 w 8166100"/>
                <a:gd name="connsiteY6" fmla="*/ 770598 h 1443698"/>
                <a:gd name="connsiteX7" fmla="*/ 8166100 w 8166100"/>
                <a:gd name="connsiteY7" fmla="*/ 770598 h 1443698"/>
                <a:gd name="connsiteX8" fmla="*/ 8166100 w 8166100"/>
                <a:gd name="connsiteY8" fmla="*/ 1443698 h 1443698"/>
                <a:gd name="connsiteX9" fmla="*/ 3632200 w 8166100"/>
                <a:gd name="connsiteY9" fmla="*/ 1443698 h 1443698"/>
                <a:gd name="connsiteX10" fmla="*/ 3657600 w 8166100"/>
                <a:gd name="connsiteY10" fmla="*/ 770598 h 1443698"/>
                <a:gd name="connsiteX0" fmla="*/ 3657600 w 8166100"/>
                <a:gd name="connsiteY0" fmla="*/ 770598 h 1443698"/>
                <a:gd name="connsiteX1" fmla="*/ 0 w 8166100"/>
                <a:gd name="connsiteY1" fmla="*/ 770598 h 1443698"/>
                <a:gd name="connsiteX2" fmla="*/ 4432300 w 8166100"/>
                <a:gd name="connsiteY2" fmla="*/ 770598 h 1443698"/>
                <a:gd name="connsiteX3" fmla="*/ 5592766 w 8166100"/>
                <a:gd name="connsiteY3" fmla="*/ 719798 h 1443698"/>
                <a:gd name="connsiteX4" fmla="*/ 5224466 w 8166100"/>
                <a:gd name="connsiteY4" fmla="*/ 148298 h 1443698"/>
                <a:gd name="connsiteX5" fmla="*/ 5702300 w 8166100"/>
                <a:gd name="connsiteY5" fmla="*/ 46698 h 1443698"/>
                <a:gd name="connsiteX6" fmla="*/ 6303966 w 8166100"/>
                <a:gd name="connsiteY6" fmla="*/ 211798 h 1443698"/>
                <a:gd name="connsiteX7" fmla="*/ 6794500 w 8166100"/>
                <a:gd name="connsiteY7" fmla="*/ 770598 h 1443698"/>
                <a:gd name="connsiteX8" fmla="*/ 8166100 w 8166100"/>
                <a:gd name="connsiteY8" fmla="*/ 770598 h 1443698"/>
                <a:gd name="connsiteX9" fmla="*/ 8166100 w 8166100"/>
                <a:gd name="connsiteY9" fmla="*/ 1443698 h 1443698"/>
                <a:gd name="connsiteX10" fmla="*/ 3632200 w 8166100"/>
                <a:gd name="connsiteY10" fmla="*/ 1443698 h 1443698"/>
                <a:gd name="connsiteX11" fmla="*/ 3657600 w 8166100"/>
                <a:gd name="connsiteY11" fmla="*/ 770598 h 1443698"/>
                <a:gd name="connsiteX0" fmla="*/ 3657600 w 8166100"/>
                <a:gd name="connsiteY0" fmla="*/ 666803 h 1339903"/>
                <a:gd name="connsiteX1" fmla="*/ 0 w 8166100"/>
                <a:gd name="connsiteY1" fmla="*/ 666803 h 1339903"/>
                <a:gd name="connsiteX2" fmla="*/ 4432300 w 8166100"/>
                <a:gd name="connsiteY2" fmla="*/ 666803 h 1339903"/>
                <a:gd name="connsiteX3" fmla="*/ 5592766 w 8166100"/>
                <a:gd name="connsiteY3" fmla="*/ 616003 h 1339903"/>
                <a:gd name="connsiteX4" fmla="*/ 5224466 w 8166100"/>
                <a:gd name="connsiteY4" fmla="*/ 44503 h 1339903"/>
                <a:gd name="connsiteX5" fmla="*/ 6303966 w 8166100"/>
                <a:gd name="connsiteY5" fmla="*/ 108003 h 1339903"/>
                <a:gd name="connsiteX6" fmla="*/ 6794500 w 8166100"/>
                <a:gd name="connsiteY6" fmla="*/ 666803 h 1339903"/>
                <a:gd name="connsiteX7" fmla="*/ 8166100 w 8166100"/>
                <a:gd name="connsiteY7" fmla="*/ 666803 h 1339903"/>
                <a:gd name="connsiteX8" fmla="*/ 8166100 w 8166100"/>
                <a:gd name="connsiteY8" fmla="*/ 1339903 h 1339903"/>
                <a:gd name="connsiteX9" fmla="*/ 3632200 w 8166100"/>
                <a:gd name="connsiteY9" fmla="*/ 1339903 h 1339903"/>
                <a:gd name="connsiteX10" fmla="*/ 3657600 w 8166100"/>
                <a:gd name="connsiteY10" fmla="*/ 666803 h 1339903"/>
                <a:gd name="connsiteX0" fmla="*/ 3657600 w 8166100"/>
                <a:gd name="connsiteY0" fmla="*/ 738825 h 1411925"/>
                <a:gd name="connsiteX1" fmla="*/ 0 w 8166100"/>
                <a:gd name="connsiteY1" fmla="*/ 738825 h 1411925"/>
                <a:gd name="connsiteX2" fmla="*/ 4432300 w 8166100"/>
                <a:gd name="connsiteY2" fmla="*/ 738825 h 1411925"/>
                <a:gd name="connsiteX3" fmla="*/ 5592766 w 8166100"/>
                <a:gd name="connsiteY3" fmla="*/ 688025 h 1411925"/>
                <a:gd name="connsiteX4" fmla="*/ 5224466 w 8166100"/>
                <a:gd name="connsiteY4" fmla="*/ 116525 h 1411925"/>
                <a:gd name="connsiteX5" fmla="*/ 5846766 w 8166100"/>
                <a:gd name="connsiteY5" fmla="*/ 2225 h 1411925"/>
                <a:gd name="connsiteX6" fmla="*/ 6303966 w 8166100"/>
                <a:gd name="connsiteY6" fmla="*/ 180025 h 1411925"/>
                <a:gd name="connsiteX7" fmla="*/ 6794500 w 8166100"/>
                <a:gd name="connsiteY7" fmla="*/ 738825 h 1411925"/>
                <a:gd name="connsiteX8" fmla="*/ 8166100 w 8166100"/>
                <a:gd name="connsiteY8" fmla="*/ 738825 h 1411925"/>
                <a:gd name="connsiteX9" fmla="*/ 8166100 w 8166100"/>
                <a:gd name="connsiteY9" fmla="*/ 1411925 h 1411925"/>
                <a:gd name="connsiteX10" fmla="*/ 3632200 w 8166100"/>
                <a:gd name="connsiteY10" fmla="*/ 1411925 h 1411925"/>
                <a:gd name="connsiteX11" fmla="*/ 3657600 w 8166100"/>
                <a:gd name="connsiteY11" fmla="*/ 738825 h 1411925"/>
                <a:gd name="connsiteX0" fmla="*/ 25400 w 4533900"/>
                <a:gd name="connsiteY0" fmla="*/ 7388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25400 w 4533900"/>
                <a:gd name="connsiteY10" fmla="*/ 738825 h 1411925"/>
                <a:gd name="connsiteX0" fmla="*/ 1333500 w 4533900"/>
                <a:gd name="connsiteY0" fmla="*/ 751525 h 1411925"/>
                <a:gd name="connsiteX1" fmla="*/ 800100 w 4533900"/>
                <a:gd name="connsiteY1" fmla="*/ 738825 h 1411925"/>
                <a:gd name="connsiteX2" fmla="*/ 1960566 w 4533900"/>
                <a:gd name="connsiteY2" fmla="*/ 688025 h 1411925"/>
                <a:gd name="connsiteX3" fmla="*/ 1592266 w 4533900"/>
                <a:gd name="connsiteY3" fmla="*/ 116525 h 1411925"/>
                <a:gd name="connsiteX4" fmla="*/ 2214566 w 4533900"/>
                <a:gd name="connsiteY4" fmla="*/ 2225 h 1411925"/>
                <a:gd name="connsiteX5" fmla="*/ 2671766 w 4533900"/>
                <a:gd name="connsiteY5" fmla="*/ 180025 h 1411925"/>
                <a:gd name="connsiteX6" fmla="*/ 3162300 w 4533900"/>
                <a:gd name="connsiteY6" fmla="*/ 738825 h 1411925"/>
                <a:gd name="connsiteX7" fmla="*/ 4533900 w 4533900"/>
                <a:gd name="connsiteY7" fmla="*/ 738825 h 1411925"/>
                <a:gd name="connsiteX8" fmla="*/ 4533900 w 4533900"/>
                <a:gd name="connsiteY8" fmla="*/ 1411925 h 1411925"/>
                <a:gd name="connsiteX9" fmla="*/ 0 w 4533900"/>
                <a:gd name="connsiteY9" fmla="*/ 1411925 h 1411925"/>
                <a:gd name="connsiteX10" fmla="*/ 1333500 w 4533900"/>
                <a:gd name="connsiteY10" fmla="*/ 751525 h 1411925"/>
                <a:gd name="connsiteX0" fmla="*/ 533400 w 3733800"/>
                <a:gd name="connsiteY0" fmla="*/ 751525 h 1411925"/>
                <a:gd name="connsiteX1" fmla="*/ 0 w 3733800"/>
                <a:gd name="connsiteY1" fmla="*/ 738825 h 1411925"/>
                <a:gd name="connsiteX2" fmla="*/ 1160466 w 3733800"/>
                <a:gd name="connsiteY2" fmla="*/ 688025 h 1411925"/>
                <a:gd name="connsiteX3" fmla="*/ 792166 w 3733800"/>
                <a:gd name="connsiteY3" fmla="*/ 116525 h 1411925"/>
                <a:gd name="connsiteX4" fmla="*/ 1414466 w 3733800"/>
                <a:gd name="connsiteY4" fmla="*/ 2225 h 1411925"/>
                <a:gd name="connsiteX5" fmla="*/ 1871666 w 3733800"/>
                <a:gd name="connsiteY5" fmla="*/ 180025 h 1411925"/>
                <a:gd name="connsiteX6" fmla="*/ 2362200 w 3733800"/>
                <a:gd name="connsiteY6" fmla="*/ 738825 h 1411925"/>
                <a:gd name="connsiteX7" fmla="*/ 3733800 w 3733800"/>
                <a:gd name="connsiteY7" fmla="*/ 738825 h 1411925"/>
                <a:gd name="connsiteX8" fmla="*/ 3733800 w 3733800"/>
                <a:gd name="connsiteY8" fmla="*/ 1411925 h 1411925"/>
                <a:gd name="connsiteX9" fmla="*/ 558800 w 3733800"/>
                <a:gd name="connsiteY9" fmla="*/ 1399225 h 1411925"/>
                <a:gd name="connsiteX10" fmla="*/ 533400 w 3733800"/>
                <a:gd name="connsiteY10" fmla="*/ 751525 h 14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00" h="1411925">
                  <a:moveTo>
                    <a:pt x="533400" y="751525"/>
                  </a:moveTo>
                  <a:lnTo>
                    <a:pt x="0" y="738825"/>
                  </a:lnTo>
                  <a:cubicBezTo>
                    <a:pt x="813594" y="734592"/>
                    <a:pt x="1028438" y="791742"/>
                    <a:pt x="1160466" y="688025"/>
                  </a:cubicBezTo>
                  <a:cubicBezTo>
                    <a:pt x="1279794" y="368408"/>
                    <a:pt x="1087177" y="232942"/>
                    <a:pt x="792166" y="116525"/>
                  </a:cubicBezTo>
                  <a:cubicBezTo>
                    <a:pt x="836616" y="17042"/>
                    <a:pt x="1234549" y="-8358"/>
                    <a:pt x="1414466" y="2225"/>
                  </a:cubicBezTo>
                  <a:cubicBezTo>
                    <a:pt x="1594383" y="12808"/>
                    <a:pt x="1715827" y="72075"/>
                    <a:pt x="1871666" y="180025"/>
                  </a:cubicBezTo>
                  <a:cubicBezTo>
                    <a:pt x="2053699" y="300675"/>
                    <a:pt x="2051844" y="645692"/>
                    <a:pt x="2362200" y="738825"/>
                  </a:cubicBezTo>
                  <a:lnTo>
                    <a:pt x="3733800" y="738825"/>
                  </a:lnTo>
                  <a:lnTo>
                    <a:pt x="3733800" y="1411925"/>
                  </a:lnTo>
                  <a:lnTo>
                    <a:pt x="558800" y="1399225"/>
                  </a:lnTo>
                  <a:lnTo>
                    <a:pt x="533400" y="751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6459076"/>
            <a:ext cx="12192000" cy="398923"/>
          </a:xfrm>
          <a:custGeom>
            <a:avLst/>
            <a:gdLst>
              <a:gd name="connsiteX0" fmla="*/ 0 w 12192000"/>
              <a:gd name="connsiteY0" fmla="*/ 0 h 673100"/>
              <a:gd name="connsiteX1" fmla="*/ 12192000 w 12192000"/>
              <a:gd name="connsiteY1" fmla="*/ 0 h 673100"/>
              <a:gd name="connsiteX2" fmla="*/ 12192000 w 12192000"/>
              <a:gd name="connsiteY2" fmla="*/ 673100 h 673100"/>
              <a:gd name="connsiteX3" fmla="*/ 0 w 12192000"/>
              <a:gd name="connsiteY3" fmla="*/ 673100 h 673100"/>
              <a:gd name="connsiteX4" fmla="*/ 0 w 12192000"/>
              <a:gd name="connsiteY4" fmla="*/ 0 h 673100"/>
              <a:gd name="connsiteX0" fmla="*/ 0 w 12192000"/>
              <a:gd name="connsiteY0" fmla="*/ 0 h 673100"/>
              <a:gd name="connsiteX1" fmla="*/ 8458200 w 12192000"/>
              <a:gd name="connsiteY1" fmla="*/ 0 h 673100"/>
              <a:gd name="connsiteX2" fmla="*/ 12192000 w 12192000"/>
              <a:gd name="connsiteY2" fmla="*/ 0 h 673100"/>
              <a:gd name="connsiteX3" fmla="*/ 12192000 w 12192000"/>
              <a:gd name="connsiteY3" fmla="*/ 673100 h 673100"/>
              <a:gd name="connsiteX4" fmla="*/ 0 w 12192000"/>
              <a:gd name="connsiteY4" fmla="*/ 673100 h 673100"/>
              <a:gd name="connsiteX5" fmla="*/ 0 w 12192000"/>
              <a:gd name="connsiteY5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2192000 w 12192000"/>
              <a:gd name="connsiteY3" fmla="*/ 0 h 673100"/>
              <a:gd name="connsiteX4" fmla="*/ 12192000 w 12192000"/>
              <a:gd name="connsiteY4" fmla="*/ 673100 h 673100"/>
              <a:gd name="connsiteX5" fmla="*/ 0 w 12192000"/>
              <a:gd name="connsiteY5" fmla="*/ 673100 h 673100"/>
              <a:gd name="connsiteX6" fmla="*/ 0 w 12192000"/>
              <a:gd name="connsiteY6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73100">
                <a:moveTo>
                  <a:pt x="0" y="0"/>
                </a:moveTo>
                <a:lnTo>
                  <a:pt x="4025900" y="0"/>
                </a:lnTo>
                <a:lnTo>
                  <a:pt x="8458200" y="0"/>
                </a:lnTo>
                <a:lnTo>
                  <a:pt x="10820400" y="0"/>
                </a:lnTo>
                <a:lnTo>
                  <a:pt x="12192000" y="0"/>
                </a:lnTo>
                <a:lnTo>
                  <a:pt x="121920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 rot="16200000">
            <a:off x="230697" y="4845438"/>
            <a:ext cx="965045" cy="118958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7" y="2992582"/>
            <a:ext cx="6305088" cy="1408979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>
                <a:solidFill>
                  <a:srgbClr val="FF0000"/>
                </a:solidFill>
                <a:effectLst/>
                <a:latin typeface="+mn-lt"/>
              </a:rPr>
              <a:t>When a low pressure system is over the ocean (hurricane) the water on the ocean is actually sucked up.</a:t>
            </a:r>
            <a:endParaRPr lang="en-US" sz="8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917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a storm surge?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61615" y="2482020"/>
            <a:ext cx="1828800" cy="3684942"/>
            <a:chOff x="9485515" y="2693181"/>
            <a:chExt cx="1828800" cy="3684942"/>
          </a:xfrm>
        </p:grpSpPr>
        <p:sp>
          <p:nvSpPr>
            <p:cNvPr id="5" name="Oval 4"/>
            <p:cNvSpPr/>
            <p:nvPr/>
          </p:nvSpPr>
          <p:spPr>
            <a:xfrm>
              <a:off x="9485515" y="2693181"/>
              <a:ext cx="1828800" cy="18288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L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(low pressure)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655261" y="4521981"/>
              <a:ext cx="1502632" cy="1856142"/>
              <a:chOff x="9541510" y="3246583"/>
              <a:chExt cx="1502632" cy="313154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11044142" y="3369411"/>
                <a:ext cx="0" cy="3008712"/>
              </a:xfrm>
              <a:prstGeom prst="straightConnector1">
                <a:avLst/>
              </a:prstGeom>
              <a:ln w="15240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9541510" y="3246583"/>
                <a:ext cx="0" cy="3008712"/>
              </a:xfrm>
              <a:prstGeom prst="straightConnector1">
                <a:avLst/>
              </a:prstGeom>
              <a:ln w="15240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le 1"/>
          <p:cNvSpPr txBox="1">
            <a:spLocks/>
          </p:cNvSpPr>
          <p:nvPr/>
        </p:nvSpPr>
        <p:spPr>
          <a:xfrm>
            <a:off x="1477756" y="4424752"/>
            <a:ext cx="6305088" cy="1030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2800" b="1" kern="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b="1" kern="0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b="1" kern="0" dirty="0" smtClean="0">
                <a:solidFill>
                  <a:srgbClr val="FF0000"/>
                </a:solidFill>
                <a:latin typeface="+mn-lt"/>
              </a:rPr>
              <a:t>When the wind blows that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</a:rPr>
              <a:t>wave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</a:rPr>
              <a:t>to shore it hits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</a:rPr>
              <a:t>land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</a:rPr>
              <a:t>and floods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</a:rPr>
              <a:t>!</a:t>
            </a:r>
            <a:endParaRPr lang="en-US" sz="28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11682625" y="5461000"/>
            <a:ext cx="3733800" cy="1411925"/>
          </a:xfrm>
          <a:custGeom>
            <a:avLst/>
            <a:gdLst>
              <a:gd name="connsiteX0" fmla="*/ 0 w 12192000"/>
              <a:gd name="connsiteY0" fmla="*/ 0 h 673100"/>
              <a:gd name="connsiteX1" fmla="*/ 12192000 w 12192000"/>
              <a:gd name="connsiteY1" fmla="*/ 0 h 673100"/>
              <a:gd name="connsiteX2" fmla="*/ 12192000 w 12192000"/>
              <a:gd name="connsiteY2" fmla="*/ 673100 h 673100"/>
              <a:gd name="connsiteX3" fmla="*/ 0 w 12192000"/>
              <a:gd name="connsiteY3" fmla="*/ 673100 h 673100"/>
              <a:gd name="connsiteX4" fmla="*/ 0 w 12192000"/>
              <a:gd name="connsiteY4" fmla="*/ 0 h 673100"/>
              <a:gd name="connsiteX0" fmla="*/ 0 w 12192000"/>
              <a:gd name="connsiteY0" fmla="*/ 0 h 673100"/>
              <a:gd name="connsiteX1" fmla="*/ 8458200 w 12192000"/>
              <a:gd name="connsiteY1" fmla="*/ 0 h 673100"/>
              <a:gd name="connsiteX2" fmla="*/ 12192000 w 12192000"/>
              <a:gd name="connsiteY2" fmla="*/ 0 h 673100"/>
              <a:gd name="connsiteX3" fmla="*/ 12192000 w 12192000"/>
              <a:gd name="connsiteY3" fmla="*/ 673100 h 673100"/>
              <a:gd name="connsiteX4" fmla="*/ 0 w 12192000"/>
              <a:gd name="connsiteY4" fmla="*/ 673100 h 673100"/>
              <a:gd name="connsiteX5" fmla="*/ 0 w 12192000"/>
              <a:gd name="connsiteY5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2192000 w 12192000"/>
              <a:gd name="connsiteY3" fmla="*/ 0 h 673100"/>
              <a:gd name="connsiteX4" fmla="*/ 12192000 w 12192000"/>
              <a:gd name="connsiteY4" fmla="*/ 673100 h 673100"/>
              <a:gd name="connsiteX5" fmla="*/ 0 w 12192000"/>
              <a:gd name="connsiteY5" fmla="*/ 673100 h 673100"/>
              <a:gd name="connsiteX6" fmla="*/ 0 w 12192000"/>
              <a:gd name="connsiteY6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  <a:gd name="connsiteX0" fmla="*/ 0 w 12192000"/>
              <a:gd name="connsiteY0" fmla="*/ 571500 h 1244600"/>
              <a:gd name="connsiteX1" fmla="*/ 4025900 w 12192000"/>
              <a:gd name="connsiteY1" fmla="*/ 571500 h 1244600"/>
              <a:gd name="connsiteX2" fmla="*/ 8458200 w 12192000"/>
              <a:gd name="connsiteY2" fmla="*/ 571500 h 1244600"/>
              <a:gd name="connsiteX3" fmla="*/ 9677400 w 12192000"/>
              <a:gd name="connsiteY3" fmla="*/ 0 h 1244600"/>
              <a:gd name="connsiteX4" fmla="*/ 10820400 w 12192000"/>
              <a:gd name="connsiteY4" fmla="*/ 571500 h 1244600"/>
              <a:gd name="connsiteX5" fmla="*/ 12192000 w 12192000"/>
              <a:gd name="connsiteY5" fmla="*/ 571500 h 1244600"/>
              <a:gd name="connsiteX6" fmla="*/ 12192000 w 12192000"/>
              <a:gd name="connsiteY6" fmla="*/ 1244600 h 1244600"/>
              <a:gd name="connsiteX7" fmla="*/ 0 w 12192000"/>
              <a:gd name="connsiteY7" fmla="*/ 1244600 h 1244600"/>
              <a:gd name="connsiteX8" fmla="*/ 0 w 12192000"/>
              <a:gd name="connsiteY8" fmla="*/ 571500 h 1244600"/>
              <a:gd name="connsiteX0" fmla="*/ 0 w 12192000"/>
              <a:gd name="connsiteY0" fmla="*/ 584200 h 1257300"/>
              <a:gd name="connsiteX1" fmla="*/ 4025900 w 12192000"/>
              <a:gd name="connsiteY1" fmla="*/ 584200 h 1257300"/>
              <a:gd name="connsiteX2" fmla="*/ 8458200 w 12192000"/>
              <a:gd name="connsiteY2" fmla="*/ 584200 h 1257300"/>
              <a:gd name="connsiteX3" fmla="*/ 9639300 w 12192000"/>
              <a:gd name="connsiteY3" fmla="*/ 0 h 1257300"/>
              <a:gd name="connsiteX4" fmla="*/ 10820400 w 12192000"/>
              <a:gd name="connsiteY4" fmla="*/ 584200 h 1257300"/>
              <a:gd name="connsiteX5" fmla="*/ 12192000 w 12192000"/>
              <a:gd name="connsiteY5" fmla="*/ 584200 h 1257300"/>
              <a:gd name="connsiteX6" fmla="*/ 12192000 w 12192000"/>
              <a:gd name="connsiteY6" fmla="*/ 1257300 h 1257300"/>
              <a:gd name="connsiteX7" fmla="*/ 0 w 12192000"/>
              <a:gd name="connsiteY7" fmla="*/ 1257300 h 1257300"/>
              <a:gd name="connsiteX8" fmla="*/ 0 w 12192000"/>
              <a:gd name="connsiteY8" fmla="*/ 584200 h 1257300"/>
              <a:gd name="connsiteX0" fmla="*/ 0 w 12192000"/>
              <a:gd name="connsiteY0" fmla="*/ 613383 h 1286483"/>
              <a:gd name="connsiteX1" fmla="*/ 4025900 w 12192000"/>
              <a:gd name="connsiteY1" fmla="*/ 613383 h 1286483"/>
              <a:gd name="connsiteX2" fmla="*/ 8458200 w 12192000"/>
              <a:gd name="connsiteY2" fmla="*/ 613383 h 1286483"/>
              <a:gd name="connsiteX3" fmla="*/ 9639300 w 12192000"/>
              <a:gd name="connsiteY3" fmla="*/ 29183 h 1286483"/>
              <a:gd name="connsiteX4" fmla="*/ 10820400 w 12192000"/>
              <a:gd name="connsiteY4" fmla="*/ 613383 h 1286483"/>
              <a:gd name="connsiteX5" fmla="*/ 12192000 w 12192000"/>
              <a:gd name="connsiteY5" fmla="*/ 613383 h 1286483"/>
              <a:gd name="connsiteX6" fmla="*/ 12192000 w 12192000"/>
              <a:gd name="connsiteY6" fmla="*/ 1286483 h 1286483"/>
              <a:gd name="connsiteX7" fmla="*/ 0 w 12192000"/>
              <a:gd name="connsiteY7" fmla="*/ 1286483 h 1286483"/>
              <a:gd name="connsiteX8" fmla="*/ 0 w 12192000"/>
              <a:gd name="connsiteY8" fmla="*/ 613383 h 1286483"/>
              <a:gd name="connsiteX0" fmla="*/ 0 w 12192000"/>
              <a:gd name="connsiteY0" fmla="*/ 584989 h 1258089"/>
              <a:gd name="connsiteX1" fmla="*/ 4025900 w 12192000"/>
              <a:gd name="connsiteY1" fmla="*/ 584989 h 1258089"/>
              <a:gd name="connsiteX2" fmla="*/ 8458200 w 12192000"/>
              <a:gd name="connsiteY2" fmla="*/ 584989 h 1258089"/>
              <a:gd name="connsiteX3" fmla="*/ 9639300 w 12192000"/>
              <a:gd name="connsiteY3" fmla="*/ 789 h 1258089"/>
              <a:gd name="connsiteX4" fmla="*/ 10820400 w 12192000"/>
              <a:gd name="connsiteY4" fmla="*/ 584989 h 1258089"/>
              <a:gd name="connsiteX5" fmla="*/ 12192000 w 12192000"/>
              <a:gd name="connsiteY5" fmla="*/ 584989 h 1258089"/>
              <a:gd name="connsiteX6" fmla="*/ 12192000 w 12192000"/>
              <a:gd name="connsiteY6" fmla="*/ 1258089 h 1258089"/>
              <a:gd name="connsiteX7" fmla="*/ 0 w 12192000"/>
              <a:gd name="connsiteY7" fmla="*/ 1258089 h 1258089"/>
              <a:gd name="connsiteX8" fmla="*/ 0 w 12192000"/>
              <a:gd name="connsiteY8" fmla="*/ 584989 h 1258089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  <a:gd name="connsiteX0" fmla="*/ 0 w 12192000"/>
              <a:gd name="connsiteY0" fmla="*/ 0 h 673100"/>
              <a:gd name="connsiteX1" fmla="*/ 4025900 w 12192000"/>
              <a:gd name="connsiteY1" fmla="*/ 0 h 673100"/>
              <a:gd name="connsiteX2" fmla="*/ 8458200 w 12192000"/>
              <a:gd name="connsiteY2" fmla="*/ 0 h 673100"/>
              <a:gd name="connsiteX3" fmla="*/ 10820400 w 12192000"/>
              <a:gd name="connsiteY3" fmla="*/ 0 h 673100"/>
              <a:gd name="connsiteX4" fmla="*/ 12192000 w 12192000"/>
              <a:gd name="connsiteY4" fmla="*/ 0 h 673100"/>
              <a:gd name="connsiteX5" fmla="*/ 12192000 w 12192000"/>
              <a:gd name="connsiteY5" fmla="*/ 673100 h 673100"/>
              <a:gd name="connsiteX6" fmla="*/ 0 w 12192000"/>
              <a:gd name="connsiteY6" fmla="*/ 673100 h 673100"/>
              <a:gd name="connsiteX7" fmla="*/ 0 w 12192000"/>
              <a:gd name="connsiteY7" fmla="*/ 0 h 673100"/>
              <a:gd name="connsiteX0" fmla="*/ 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0 w 12192000"/>
              <a:gd name="connsiteY8" fmla="*/ 723900 h 1397000"/>
              <a:gd name="connsiteX0" fmla="*/ 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0 w 12192000"/>
              <a:gd name="connsiteY8" fmla="*/ 723900 h 1397000"/>
              <a:gd name="connsiteX0" fmla="*/ 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0 w 12192000"/>
              <a:gd name="connsiteY8" fmla="*/ 723900 h 1397000"/>
              <a:gd name="connsiteX0" fmla="*/ 7683500 w 12192000"/>
              <a:gd name="connsiteY0" fmla="*/ 723900 h 1397000"/>
              <a:gd name="connsiteX1" fmla="*/ 4025900 w 12192000"/>
              <a:gd name="connsiteY1" fmla="*/ 723900 h 1397000"/>
              <a:gd name="connsiteX2" fmla="*/ 8458200 w 12192000"/>
              <a:gd name="connsiteY2" fmla="*/ 723900 h 1397000"/>
              <a:gd name="connsiteX3" fmla="*/ 9728200 w 12192000"/>
              <a:gd name="connsiteY3" fmla="*/ 0 h 1397000"/>
              <a:gd name="connsiteX4" fmla="*/ 10820400 w 12192000"/>
              <a:gd name="connsiteY4" fmla="*/ 723900 h 1397000"/>
              <a:gd name="connsiteX5" fmla="*/ 12192000 w 12192000"/>
              <a:gd name="connsiteY5" fmla="*/ 723900 h 1397000"/>
              <a:gd name="connsiteX6" fmla="*/ 12192000 w 12192000"/>
              <a:gd name="connsiteY6" fmla="*/ 1397000 h 1397000"/>
              <a:gd name="connsiteX7" fmla="*/ 0 w 12192000"/>
              <a:gd name="connsiteY7" fmla="*/ 1397000 h 1397000"/>
              <a:gd name="connsiteX8" fmla="*/ 7683500 w 12192000"/>
              <a:gd name="connsiteY8" fmla="*/ 723900 h 1397000"/>
              <a:gd name="connsiteX0" fmla="*/ 3657600 w 8166100"/>
              <a:gd name="connsiteY0" fmla="*/ 723900 h 1397000"/>
              <a:gd name="connsiteX1" fmla="*/ 0 w 8166100"/>
              <a:gd name="connsiteY1" fmla="*/ 723900 h 1397000"/>
              <a:gd name="connsiteX2" fmla="*/ 4432300 w 8166100"/>
              <a:gd name="connsiteY2" fmla="*/ 723900 h 1397000"/>
              <a:gd name="connsiteX3" fmla="*/ 5702300 w 8166100"/>
              <a:gd name="connsiteY3" fmla="*/ 0 h 1397000"/>
              <a:gd name="connsiteX4" fmla="*/ 6794500 w 8166100"/>
              <a:gd name="connsiteY4" fmla="*/ 723900 h 1397000"/>
              <a:gd name="connsiteX5" fmla="*/ 8166100 w 8166100"/>
              <a:gd name="connsiteY5" fmla="*/ 723900 h 1397000"/>
              <a:gd name="connsiteX6" fmla="*/ 8166100 w 8166100"/>
              <a:gd name="connsiteY6" fmla="*/ 1397000 h 1397000"/>
              <a:gd name="connsiteX7" fmla="*/ 3632200 w 8166100"/>
              <a:gd name="connsiteY7" fmla="*/ 1397000 h 1397000"/>
              <a:gd name="connsiteX8" fmla="*/ 3657600 w 8166100"/>
              <a:gd name="connsiteY8" fmla="*/ 723900 h 1397000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224466 w 8166100"/>
              <a:gd name="connsiteY3" fmla="*/ 148298 h 1443698"/>
              <a:gd name="connsiteX4" fmla="*/ 5702300 w 8166100"/>
              <a:gd name="connsiteY4" fmla="*/ 46698 h 1443698"/>
              <a:gd name="connsiteX5" fmla="*/ 6794500 w 8166100"/>
              <a:gd name="connsiteY5" fmla="*/ 770598 h 1443698"/>
              <a:gd name="connsiteX6" fmla="*/ 8166100 w 8166100"/>
              <a:gd name="connsiteY6" fmla="*/ 770598 h 1443698"/>
              <a:gd name="connsiteX7" fmla="*/ 8166100 w 8166100"/>
              <a:gd name="connsiteY7" fmla="*/ 1443698 h 1443698"/>
              <a:gd name="connsiteX8" fmla="*/ 3632200 w 8166100"/>
              <a:gd name="connsiteY8" fmla="*/ 1443698 h 1443698"/>
              <a:gd name="connsiteX9" fmla="*/ 3657600 w 8166100"/>
              <a:gd name="connsiteY9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224466 w 8166100"/>
              <a:gd name="connsiteY3" fmla="*/ 148298 h 1443698"/>
              <a:gd name="connsiteX4" fmla="*/ 5702300 w 8166100"/>
              <a:gd name="connsiteY4" fmla="*/ 46698 h 1443698"/>
              <a:gd name="connsiteX5" fmla="*/ 6794500 w 8166100"/>
              <a:gd name="connsiteY5" fmla="*/ 770598 h 1443698"/>
              <a:gd name="connsiteX6" fmla="*/ 8166100 w 8166100"/>
              <a:gd name="connsiteY6" fmla="*/ 770598 h 1443698"/>
              <a:gd name="connsiteX7" fmla="*/ 8166100 w 8166100"/>
              <a:gd name="connsiteY7" fmla="*/ 1443698 h 1443698"/>
              <a:gd name="connsiteX8" fmla="*/ 3632200 w 8166100"/>
              <a:gd name="connsiteY8" fmla="*/ 1443698 h 1443698"/>
              <a:gd name="connsiteX9" fmla="*/ 3657600 w 8166100"/>
              <a:gd name="connsiteY9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224466 w 8166100"/>
              <a:gd name="connsiteY3" fmla="*/ 148298 h 1443698"/>
              <a:gd name="connsiteX4" fmla="*/ 5702300 w 8166100"/>
              <a:gd name="connsiteY4" fmla="*/ 46698 h 1443698"/>
              <a:gd name="connsiteX5" fmla="*/ 6794500 w 8166100"/>
              <a:gd name="connsiteY5" fmla="*/ 770598 h 1443698"/>
              <a:gd name="connsiteX6" fmla="*/ 8166100 w 8166100"/>
              <a:gd name="connsiteY6" fmla="*/ 770598 h 1443698"/>
              <a:gd name="connsiteX7" fmla="*/ 8166100 w 8166100"/>
              <a:gd name="connsiteY7" fmla="*/ 1443698 h 1443698"/>
              <a:gd name="connsiteX8" fmla="*/ 3632200 w 8166100"/>
              <a:gd name="connsiteY8" fmla="*/ 1443698 h 1443698"/>
              <a:gd name="connsiteX9" fmla="*/ 3657600 w 8166100"/>
              <a:gd name="connsiteY9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224466 w 8166100"/>
              <a:gd name="connsiteY3" fmla="*/ 148298 h 1443698"/>
              <a:gd name="connsiteX4" fmla="*/ 5702300 w 8166100"/>
              <a:gd name="connsiteY4" fmla="*/ 46698 h 1443698"/>
              <a:gd name="connsiteX5" fmla="*/ 6794500 w 8166100"/>
              <a:gd name="connsiteY5" fmla="*/ 770598 h 1443698"/>
              <a:gd name="connsiteX6" fmla="*/ 8166100 w 8166100"/>
              <a:gd name="connsiteY6" fmla="*/ 770598 h 1443698"/>
              <a:gd name="connsiteX7" fmla="*/ 8166100 w 8166100"/>
              <a:gd name="connsiteY7" fmla="*/ 1443698 h 1443698"/>
              <a:gd name="connsiteX8" fmla="*/ 3632200 w 8166100"/>
              <a:gd name="connsiteY8" fmla="*/ 1443698 h 1443698"/>
              <a:gd name="connsiteX9" fmla="*/ 3657600 w 8166100"/>
              <a:gd name="connsiteY9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224466 w 8166100"/>
              <a:gd name="connsiteY3" fmla="*/ 148298 h 1443698"/>
              <a:gd name="connsiteX4" fmla="*/ 5702300 w 8166100"/>
              <a:gd name="connsiteY4" fmla="*/ 46698 h 1443698"/>
              <a:gd name="connsiteX5" fmla="*/ 6794500 w 8166100"/>
              <a:gd name="connsiteY5" fmla="*/ 770598 h 1443698"/>
              <a:gd name="connsiteX6" fmla="*/ 8166100 w 8166100"/>
              <a:gd name="connsiteY6" fmla="*/ 770598 h 1443698"/>
              <a:gd name="connsiteX7" fmla="*/ 8166100 w 8166100"/>
              <a:gd name="connsiteY7" fmla="*/ 1443698 h 1443698"/>
              <a:gd name="connsiteX8" fmla="*/ 3632200 w 8166100"/>
              <a:gd name="connsiteY8" fmla="*/ 1443698 h 1443698"/>
              <a:gd name="connsiteX9" fmla="*/ 3657600 w 8166100"/>
              <a:gd name="connsiteY9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478466 w 8166100"/>
              <a:gd name="connsiteY3" fmla="*/ 719798 h 1443698"/>
              <a:gd name="connsiteX4" fmla="*/ 5224466 w 8166100"/>
              <a:gd name="connsiteY4" fmla="*/ 148298 h 1443698"/>
              <a:gd name="connsiteX5" fmla="*/ 5702300 w 8166100"/>
              <a:gd name="connsiteY5" fmla="*/ 46698 h 1443698"/>
              <a:gd name="connsiteX6" fmla="*/ 6794500 w 8166100"/>
              <a:gd name="connsiteY6" fmla="*/ 770598 h 1443698"/>
              <a:gd name="connsiteX7" fmla="*/ 8166100 w 8166100"/>
              <a:gd name="connsiteY7" fmla="*/ 770598 h 1443698"/>
              <a:gd name="connsiteX8" fmla="*/ 8166100 w 8166100"/>
              <a:gd name="connsiteY8" fmla="*/ 1443698 h 1443698"/>
              <a:gd name="connsiteX9" fmla="*/ 3632200 w 8166100"/>
              <a:gd name="connsiteY9" fmla="*/ 1443698 h 1443698"/>
              <a:gd name="connsiteX10" fmla="*/ 3657600 w 8166100"/>
              <a:gd name="connsiteY10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478466 w 8166100"/>
              <a:gd name="connsiteY3" fmla="*/ 719798 h 1443698"/>
              <a:gd name="connsiteX4" fmla="*/ 5224466 w 8166100"/>
              <a:gd name="connsiteY4" fmla="*/ 148298 h 1443698"/>
              <a:gd name="connsiteX5" fmla="*/ 5702300 w 8166100"/>
              <a:gd name="connsiteY5" fmla="*/ 46698 h 1443698"/>
              <a:gd name="connsiteX6" fmla="*/ 6794500 w 8166100"/>
              <a:gd name="connsiteY6" fmla="*/ 770598 h 1443698"/>
              <a:gd name="connsiteX7" fmla="*/ 8166100 w 8166100"/>
              <a:gd name="connsiteY7" fmla="*/ 770598 h 1443698"/>
              <a:gd name="connsiteX8" fmla="*/ 8166100 w 8166100"/>
              <a:gd name="connsiteY8" fmla="*/ 1443698 h 1443698"/>
              <a:gd name="connsiteX9" fmla="*/ 3632200 w 8166100"/>
              <a:gd name="connsiteY9" fmla="*/ 1443698 h 1443698"/>
              <a:gd name="connsiteX10" fmla="*/ 3657600 w 8166100"/>
              <a:gd name="connsiteY10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478466 w 8166100"/>
              <a:gd name="connsiteY3" fmla="*/ 719798 h 1443698"/>
              <a:gd name="connsiteX4" fmla="*/ 5224466 w 8166100"/>
              <a:gd name="connsiteY4" fmla="*/ 148298 h 1443698"/>
              <a:gd name="connsiteX5" fmla="*/ 5702300 w 8166100"/>
              <a:gd name="connsiteY5" fmla="*/ 46698 h 1443698"/>
              <a:gd name="connsiteX6" fmla="*/ 6794500 w 8166100"/>
              <a:gd name="connsiteY6" fmla="*/ 770598 h 1443698"/>
              <a:gd name="connsiteX7" fmla="*/ 8166100 w 8166100"/>
              <a:gd name="connsiteY7" fmla="*/ 770598 h 1443698"/>
              <a:gd name="connsiteX8" fmla="*/ 8166100 w 8166100"/>
              <a:gd name="connsiteY8" fmla="*/ 1443698 h 1443698"/>
              <a:gd name="connsiteX9" fmla="*/ 3632200 w 8166100"/>
              <a:gd name="connsiteY9" fmla="*/ 1443698 h 1443698"/>
              <a:gd name="connsiteX10" fmla="*/ 3657600 w 8166100"/>
              <a:gd name="connsiteY10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592766 w 8166100"/>
              <a:gd name="connsiteY3" fmla="*/ 719798 h 1443698"/>
              <a:gd name="connsiteX4" fmla="*/ 5224466 w 8166100"/>
              <a:gd name="connsiteY4" fmla="*/ 148298 h 1443698"/>
              <a:gd name="connsiteX5" fmla="*/ 5702300 w 8166100"/>
              <a:gd name="connsiteY5" fmla="*/ 46698 h 1443698"/>
              <a:gd name="connsiteX6" fmla="*/ 6794500 w 8166100"/>
              <a:gd name="connsiteY6" fmla="*/ 770598 h 1443698"/>
              <a:gd name="connsiteX7" fmla="*/ 8166100 w 8166100"/>
              <a:gd name="connsiteY7" fmla="*/ 770598 h 1443698"/>
              <a:gd name="connsiteX8" fmla="*/ 8166100 w 8166100"/>
              <a:gd name="connsiteY8" fmla="*/ 1443698 h 1443698"/>
              <a:gd name="connsiteX9" fmla="*/ 3632200 w 8166100"/>
              <a:gd name="connsiteY9" fmla="*/ 1443698 h 1443698"/>
              <a:gd name="connsiteX10" fmla="*/ 3657600 w 8166100"/>
              <a:gd name="connsiteY10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592766 w 8166100"/>
              <a:gd name="connsiteY3" fmla="*/ 719798 h 1443698"/>
              <a:gd name="connsiteX4" fmla="*/ 5224466 w 8166100"/>
              <a:gd name="connsiteY4" fmla="*/ 148298 h 1443698"/>
              <a:gd name="connsiteX5" fmla="*/ 5702300 w 8166100"/>
              <a:gd name="connsiteY5" fmla="*/ 46698 h 1443698"/>
              <a:gd name="connsiteX6" fmla="*/ 6794500 w 8166100"/>
              <a:gd name="connsiteY6" fmla="*/ 770598 h 1443698"/>
              <a:gd name="connsiteX7" fmla="*/ 8166100 w 8166100"/>
              <a:gd name="connsiteY7" fmla="*/ 770598 h 1443698"/>
              <a:gd name="connsiteX8" fmla="*/ 8166100 w 8166100"/>
              <a:gd name="connsiteY8" fmla="*/ 1443698 h 1443698"/>
              <a:gd name="connsiteX9" fmla="*/ 3632200 w 8166100"/>
              <a:gd name="connsiteY9" fmla="*/ 1443698 h 1443698"/>
              <a:gd name="connsiteX10" fmla="*/ 3657600 w 8166100"/>
              <a:gd name="connsiteY10" fmla="*/ 770598 h 1443698"/>
              <a:gd name="connsiteX0" fmla="*/ 3657600 w 8166100"/>
              <a:gd name="connsiteY0" fmla="*/ 770598 h 1443698"/>
              <a:gd name="connsiteX1" fmla="*/ 0 w 8166100"/>
              <a:gd name="connsiteY1" fmla="*/ 770598 h 1443698"/>
              <a:gd name="connsiteX2" fmla="*/ 4432300 w 8166100"/>
              <a:gd name="connsiteY2" fmla="*/ 770598 h 1443698"/>
              <a:gd name="connsiteX3" fmla="*/ 5592766 w 8166100"/>
              <a:gd name="connsiteY3" fmla="*/ 719798 h 1443698"/>
              <a:gd name="connsiteX4" fmla="*/ 5224466 w 8166100"/>
              <a:gd name="connsiteY4" fmla="*/ 148298 h 1443698"/>
              <a:gd name="connsiteX5" fmla="*/ 5702300 w 8166100"/>
              <a:gd name="connsiteY5" fmla="*/ 46698 h 1443698"/>
              <a:gd name="connsiteX6" fmla="*/ 6303966 w 8166100"/>
              <a:gd name="connsiteY6" fmla="*/ 211798 h 1443698"/>
              <a:gd name="connsiteX7" fmla="*/ 6794500 w 8166100"/>
              <a:gd name="connsiteY7" fmla="*/ 770598 h 1443698"/>
              <a:gd name="connsiteX8" fmla="*/ 8166100 w 8166100"/>
              <a:gd name="connsiteY8" fmla="*/ 770598 h 1443698"/>
              <a:gd name="connsiteX9" fmla="*/ 8166100 w 8166100"/>
              <a:gd name="connsiteY9" fmla="*/ 1443698 h 1443698"/>
              <a:gd name="connsiteX10" fmla="*/ 3632200 w 8166100"/>
              <a:gd name="connsiteY10" fmla="*/ 1443698 h 1443698"/>
              <a:gd name="connsiteX11" fmla="*/ 3657600 w 8166100"/>
              <a:gd name="connsiteY11" fmla="*/ 770598 h 1443698"/>
              <a:gd name="connsiteX0" fmla="*/ 3657600 w 8166100"/>
              <a:gd name="connsiteY0" fmla="*/ 666803 h 1339903"/>
              <a:gd name="connsiteX1" fmla="*/ 0 w 8166100"/>
              <a:gd name="connsiteY1" fmla="*/ 666803 h 1339903"/>
              <a:gd name="connsiteX2" fmla="*/ 4432300 w 8166100"/>
              <a:gd name="connsiteY2" fmla="*/ 666803 h 1339903"/>
              <a:gd name="connsiteX3" fmla="*/ 5592766 w 8166100"/>
              <a:gd name="connsiteY3" fmla="*/ 616003 h 1339903"/>
              <a:gd name="connsiteX4" fmla="*/ 5224466 w 8166100"/>
              <a:gd name="connsiteY4" fmla="*/ 44503 h 1339903"/>
              <a:gd name="connsiteX5" fmla="*/ 6303966 w 8166100"/>
              <a:gd name="connsiteY5" fmla="*/ 108003 h 1339903"/>
              <a:gd name="connsiteX6" fmla="*/ 6794500 w 8166100"/>
              <a:gd name="connsiteY6" fmla="*/ 666803 h 1339903"/>
              <a:gd name="connsiteX7" fmla="*/ 8166100 w 8166100"/>
              <a:gd name="connsiteY7" fmla="*/ 666803 h 1339903"/>
              <a:gd name="connsiteX8" fmla="*/ 8166100 w 8166100"/>
              <a:gd name="connsiteY8" fmla="*/ 1339903 h 1339903"/>
              <a:gd name="connsiteX9" fmla="*/ 3632200 w 8166100"/>
              <a:gd name="connsiteY9" fmla="*/ 1339903 h 1339903"/>
              <a:gd name="connsiteX10" fmla="*/ 3657600 w 8166100"/>
              <a:gd name="connsiteY10" fmla="*/ 666803 h 1339903"/>
              <a:gd name="connsiteX0" fmla="*/ 3657600 w 8166100"/>
              <a:gd name="connsiteY0" fmla="*/ 738825 h 1411925"/>
              <a:gd name="connsiteX1" fmla="*/ 0 w 8166100"/>
              <a:gd name="connsiteY1" fmla="*/ 738825 h 1411925"/>
              <a:gd name="connsiteX2" fmla="*/ 4432300 w 8166100"/>
              <a:gd name="connsiteY2" fmla="*/ 738825 h 1411925"/>
              <a:gd name="connsiteX3" fmla="*/ 5592766 w 8166100"/>
              <a:gd name="connsiteY3" fmla="*/ 688025 h 1411925"/>
              <a:gd name="connsiteX4" fmla="*/ 5224466 w 8166100"/>
              <a:gd name="connsiteY4" fmla="*/ 116525 h 1411925"/>
              <a:gd name="connsiteX5" fmla="*/ 5846766 w 8166100"/>
              <a:gd name="connsiteY5" fmla="*/ 2225 h 1411925"/>
              <a:gd name="connsiteX6" fmla="*/ 6303966 w 8166100"/>
              <a:gd name="connsiteY6" fmla="*/ 180025 h 1411925"/>
              <a:gd name="connsiteX7" fmla="*/ 6794500 w 8166100"/>
              <a:gd name="connsiteY7" fmla="*/ 738825 h 1411925"/>
              <a:gd name="connsiteX8" fmla="*/ 8166100 w 8166100"/>
              <a:gd name="connsiteY8" fmla="*/ 738825 h 1411925"/>
              <a:gd name="connsiteX9" fmla="*/ 8166100 w 8166100"/>
              <a:gd name="connsiteY9" fmla="*/ 1411925 h 1411925"/>
              <a:gd name="connsiteX10" fmla="*/ 3632200 w 8166100"/>
              <a:gd name="connsiteY10" fmla="*/ 1411925 h 1411925"/>
              <a:gd name="connsiteX11" fmla="*/ 3657600 w 8166100"/>
              <a:gd name="connsiteY11" fmla="*/ 738825 h 1411925"/>
              <a:gd name="connsiteX0" fmla="*/ 25400 w 4533900"/>
              <a:gd name="connsiteY0" fmla="*/ 738825 h 1411925"/>
              <a:gd name="connsiteX1" fmla="*/ 800100 w 4533900"/>
              <a:gd name="connsiteY1" fmla="*/ 738825 h 1411925"/>
              <a:gd name="connsiteX2" fmla="*/ 1960566 w 4533900"/>
              <a:gd name="connsiteY2" fmla="*/ 688025 h 1411925"/>
              <a:gd name="connsiteX3" fmla="*/ 1592266 w 4533900"/>
              <a:gd name="connsiteY3" fmla="*/ 116525 h 1411925"/>
              <a:gd name="connsiteX4" fmla="*/ 2214566 w 4533900"/>
              <a:gd name="connsiteY4" fmla="*/ 2225 h 1411925"/>
              <a:gd name="connsiteX5" fmla="*/ 2671766 w 4533900"/>
              <a:gd name="connsiteY5" fmla="*/ 180025 h 1411925"/>
              <a:gd name="connsiteX6" fmla="*/ 3162300 w 4533900"/>
              <a:gd name="connsiteY6" fmla="*/ 738825 h 1411925"/>
              <a:gd name="connsiteX7" fmla="*/ 4533900 w 4533900"/>
              <a:gd name="connsiteY7" fmla="*/ 738825 h 1411925"/>
              <a:gd name="connsiteX8" fmla="*/ 4533900 w 4533900"/>
              <a:gd name="connsiteY8" fmla="*/ 1411925 h 1411925"/>
              <a:gd name="connsiteX9" fmla="*/ 0 w 4533900"/>
              <a:gd name="connsiteY9" fmla="*/ 1411925 h 1411925"/>
              <a:gd name="connsiteX10" fmla="*/ 25400 w 4533900"/>
              <a:gd name="connsiteY10" fmla="*/ 738825 h 1411925"/>
              <a:gd name="connsiteX0" fmla="*/ 1333500 w 4533900"/>
              <a:gd name="connsiteY0" fmla="*/ 751525 h 1411925"/>
              <a:gd name="connsiteX1" fmla="*/ 800100 w 4533900"/>
              <a:gd name="connsiteY1" fmla="*/ 738825 h 1411925"/>
              <a:gd name="connsiteX2" fmla="*/ 1960566 w 4533900"/>
              <a:gd name="connsiteY2" fmla="*/ 688025 h 1411925"/>
              <a:gd name="connsiteX3" fmla="*/ 1592266 w 4533900"/>
              <a:gd name="connsiteY3" fmla="*/ 116525 h 1411925"/>
              <a:gd name="connsiteX4" fmla="*/ 2214566 w 4533900"/>
              <a:gd name="connsiteY4" fmla="*/ 2225 h 1411925"/>
              <a:gd name="connsiteX5" fmla="*/ 2671766 w 4533900"/>
              <a:gd name="connsiteY5" fmla="*/ 180025 h 1411925"/>
              <a:gd name="connsiteX6" fmla="*/ 3162300 w 4533900"/>
              <a:gd name="connsiteY6" fmla="*/ 738825 h 1411925"/>
              <a:gd name="connsiteX7" fmla="*/ 4533900 w 4533900"/>
              <a:gd name="connsiteY7" fmla="*/ 738825 h 1411925"/>
              <a:gd name="connsiteX8" fmla="*/ 4533900 w 4533900"/>
              <a:gd name="connsiteY8" fmla="*/ 1411925 h 1411925"/>
              <a:gd name="connsiteX9" fmla="*/ 0 w 4533900"/>
              <a:gd name="connsiteY9" fmla="*/ 1411925 h 1411925"/>
              <a:gd name="connsiteX10" fmla="*/ 1333500 w 4533900"/>
              <a:gd name="connsiteY10" fmla="*/ 751525 h 1411925"/>
              <a:gd name="connsiteX0" fmla="*/ 533400 w 3733800"/>
              <a:gd name="connsiteY0" fmla="*/ 751525 h 1411925"/>
              <a:gd name="connsiteX1" fmla="*/ 0 w 3733800"/>
              <a:gd name="connsiteY1" fmla="*/ 738825 h 1411925"/>
              <a:gd name="connsiteX2" fmla="*/ 1160466 w 3733800"/>
              <a:gd name="connsiteY2" fmla="*/ 688025 h 1411925"/>
              <a:gd name="connsiteX3" fmla="*/ 792166 w 3733800"/>
              <a:gd name="connsiteY3" fmla="*/ 116525 h 1411925"/>
              <a:gd name="connsiteX4" fmla="*/ 1414466 w 3733800"/>
              <a:gd name="connsiteY4" fmla="*/ 2225 h 1411925"/>
              <a:gd name="connsiteX5" fmla="*/ 1871666 w 3733800"/>
              <a:gd name="connsiteY5" fmla="*/ 180025 h 1411925"/>
              <a:gd name="connsiteX6" fmla="*/ 2362200 w 3733800"/>
              <a:gd name="connsiteY6" fmla="*/ 738825 h 1411925"/>
              <a:gd name="connsiteX7" fmla="*/ 3733800 w 3733800"/>
              <a:gd name="connsiteY7" fmla="*/ 738825 h 1411925"/>
              <a:gd name="connsiteX8" fmla="*/ 3733800 w 3733800"/>
              <a:gd name="connsiteY8" fmla="*/ 1411925 h 1411925"/>
              <a:gd name="connsiteX9" fmla="*/ 558800 w 3733800"/>
              <a:gd name="connsiteY9" fmla="*/ 1399225 h 1411925"/>
              <a:gd name="connsiteX10" fmla="*/ 533400 w 3733800"/>
              <a:gd name="connsiteY10" fmla="*/ 751525 h 141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3800" h="1411925">
                <a:moveTo>
                  <a:pt x="533400" y="751525"/>
                </a:moveTo>
                <a:lnTo>
                  <a:pt x="0" y="738825"/>
                </a:lnTo>
                <a:cubicBezTo>
                  <a:pt x="813594" y="734592"/>
                  <a:pt x="1028438" y="791742"/>
                  <a:pt x="1160466" y="688025"/>
                </a:cubicBezTo>
                <a:cubicBezTo>
                  <a:pt x="1279794" y="368408"/>
                  <a:pt x="1087177" y="232942"/>
                  <a:pt x="792166" y="116525"/>
                </a:cubicBezTo>
                <a:cubicBezTo>
                  <a:pt x="836616" y="17042"/>
                  <a:pt x="1234549" y="-8358"/>
                  <a:pt x="1414466" y="2225"/>
                </a:cubicBezTo>
                <a:cubicBezTo>
                  <a:pt x="1594383" y="12808"/>
                  <a:pt x="1715827" y="72075"/>
                  <a:pt x="1871666" y="180025"/>
                </a:cubicBezTo>
                <a:cubicBezTo>
                  <a:pt x="2053699" y="300675"/>
                  <a:pt x="2051844" y="645692"/>
                  <a:pt x="2362200" y="738825"/>
                </a:cubicBezTo>
                <a:lnTo>
                  <a:pt x="3733800" y="738825"/>
                </a:lnTo>
                <a:lnTo>
                  <a:pt x="3733800" y="1411925"/>
                </a:lnTo>
                <a:lnTo>
                  <a:pt x="558800" y="1399225"/>
                </a:lnTo>
                <a:lnTo>
                  <a:pt x="533400" y="751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133814" y="5753100"/>
            <a:ext cx="4215161" cy="1417771"/>
          </a:xfrm>
          <a:custGeom>
            <a:avLst/>
            <a:gdLst>
              <a:gd name="connsiteX0" fmla="*/ 78059 w 4215161"/>
              <a:gd name="connsiteY0" fmla="*/ 32554 h 1103071"/>
              <a:gd name="connsiteX1" fmla="*/ 512957 w 4215161"/>
              <a:gd name="connsiteY1" fmla="*/ 21403 h 1103071"/>
              <a:gd name="connsiteX2" fmla="*/ 1103971 w 4215161"/>
              <a:gd name="connsiteY2" fmla="*/ 32554 h 1103071"/>
              <a:gd name="connsiteX3" fmla="*/ 1204332 w 4215161"/>
              <a:gd name="connsiteY3" fmla="*/ 88310 h 1103071"/>
              <a:gd name="connsiteX4" fmla="*/ 1226635 w 4215161"/>
              <a:gd name="connsiteY4" fmla="*/ 110613 h 1103071"/>
              <a:gd name="connsiteX5" fmla="*/ 1260088 w 4215161"/>
              <a:gd name="connsiteY5" fmla="*/ 121764 h 1103071"/>
              <a:gd name="connsiteX6" fmla="*/ 1784196 w 4215161"/>
              <a:gd name="connsiteY6" fmla="*/ 110613 h 1103071"/>
              <a:gd name="connsiteX7" fmla="*/ 1817649 w 4215161"/>
              <a:gd name="connsiteY7" fmla="*/ 99461 h 1103071"/>
              <a:gd name="connsiteX8" fmla="*/ 2074127 w 4215161"/>
              <a:gd name="connsiteY8" fmla="*/ 121764 h 1103071"/>
              <a:gd name="connsiteX9" fmla="*/ 2263698 w 4215161"/>
              <a:gd name="connsiteY9" fmla="*/ 155218 h 1103071"/>
              <a:gd name="connsiteX10" fmla="*/ 2341757 w 4215161"/>
              <a:gd name="connsiteY10" fmla="*/ 177520 h 1103071"/>
              <a:gd name="connsiteX11" fmla="*/ 2587083 w 4215161"/>
              <a:gd name="connsiteY11" fmla="*/ 199822 h 1103071"/>
              <a:gd name="connsiteX12" fmla="*/ 3088888 w 4215161"/>
              <a:gd name="connsiteY12" fmla="*/ 233276 h 1103071"/>
              <a:gd name="connsiteX13" fmla="*/ 3122342 w 4215161"/>
              <a:gd name="connsiteY13" fmla="*/ 255579 h 1103071"/>
              <a:gd name="connsiteX14" fmla="*/ 3189249 w 4215161"/>
              <a:gd name="connsiteY14" fmla="*/ 344788 h 1103071"/>
              <a:gd name="connsiteX15" fmla="*/ 3211552 w 4215161"/>
              <a:gd name="connsiteY15" fmla="*/ 367091 h 1103071"/>
              <a:gd name="connsiteX16" fmla="*/ 3245005 w 4215161"/>
              <a:gd name="connsiteY16" fmla="*/ 445149 h 1103071"/>
              <a:gd name="connsiteX17" fmla="*/ 3300761 w 4215161"/>
              <a:gd name="connsiteY17" fmla="*/ 534359 h 1103071"/>
              <a:gd name="connsiteX18" fmla="*/ 3345366 w 4215161"/>
              <a:gd name="connsiteY18" fmla="*/ 578964 h 1103071"/>
              <a:gd name="connsiteX19" fmla="*/ 3557239 w 4215161"/>
              <a:gd name="connsiteY19" fmla="*/ 590115 h 1103071"/>
              <a:gd name="connsiteX20" fmla="*/ 3646449 w 4215161"/>
              <a:gd name="connsiteY20" fmla="*/ 657022 h 1103071"/>
              <a:gd name="connsiteX21" fmla="*/ 3668752 w 4215161"/>
              <a:gd name="connsiteY21" fmla="*/ 679325 h 1103071"/>
              <a:gd name="connsiteX22" fmla="*/ 3724508 w 4215161"/>
              <a:gd name="connsiteY22" fmla="*/ 690476 h 1103071"/>
              <a:gd name="connsiteX23" fmla="*/ 3757961 w 4215161"/>
              <a:gd name="connsiteY23" fmla="*/ 701627 h 1103071"/>
              <a:gd name="connsiteX24" fmla="*/ 3858322 w 4215161"/>
              <a:gd name="connsiteY24" fmla="*/ 757383 h 1103071"/>
              <a:gd name="connsiteX25" fmla="*/ 3936381 w 4215161"/>
              <a:gd name="connsiteY25" fmla="*/ 779686 h 1103071"/>
              <a:gd name="connsiteX26" fmla="*/ 4003288 w 4215161"/>
              <a:gd name="connsiteY26" fmla="*/ 824291 h 1103071"/>
              <a:gd name="connsiteX27" fmla="*/ 4070196 w 4215161"/>
              <a:gd name="connsiteY27" fmla="*/ 880047 h 1103071"/>
              <a:gd name="connsiteX28" fmla="*/ 4125952 w 4215161"/>
              <a:gd name="connsiteY28" fmla="*/ 913500 h 1103071"/>
              <a:gd name="connsiteX29" fmla="*/ 4215161 w 4215161"/>
              <a:gd name="connsiteY29" fmla="*/ 958105 h 1103071"/>
              <a:gd name="connsiteX30" fmla="*/ 4159405 w 4215161"/>
              <a:gd name="connsiteY30" fmla="*/ 991559 h 1103071"/>
              <a:gd name="connsiteX31" fmla="*/ 4125952 w 4215161"/>
              <a:gd name="connsiteY31" fmla="*/ 1025013 h 1103071"/>
              <a:gd name="connsiteX32" fmla="*/ 3033132 w 4215161"/>
              <a:gd name="connsiteY32" fmla="*/ 1013861 h 1103071"/>
              <a:gd name="connsiteX33" fmla="*/ 2966225 w 4215161"/>
              <a:gd name="connsiteY33" fmla="*/ 1002710 h 1103071"/>
              <a:gd name="connsiteX34" fmla="*/ 2865864 w 4215161"/>
              <a:gd name="connsiteY34" fmla="*/ 991559 h 1103071"/>
              <a:gd name="connsiteX35" fmla="*/ 1862254 w 4215161"/>
              <a:gd name="connsiteY35" fmla="*/ 1002710 h 1103071"/>
              <a:gd name="connsiteX36" fmla="*/ 1739591 w 4215161"/>
              <a:gd name="connsiteY36" fmla="*/ 1025013 h 1103071"/>
              <a:gd name="connsiteX37" fmla="*/ 1427357 w 4215161"/>
              <a:gd name="connsiteY37" fmla="*/ 1036164 h 1103071"/>
              <a:gd name="connsiteX38" fmla="*/ 1382752 w 4215161"/>
              <a:gd name="connsiteY38" fmla="*/ 1047315 h 1103071"/>
              <a:gd name="connsiteX39" fmla="*/ 1315844 w 4215161"/>
              <a:gd name="connsiteY39" fmla="*/ 1069618 h 1103071"/>
              <a:gd name="connsiteX40" fmla="*/ 1193181 w 4215161"/>
              <a:gd name="connsiteY40" fmla="*/ 1103071 h 1103071"/>
              <a:gd name="connsiteX41" fmla="*/ 724830 w 4215161"/>
              <a:gd name="connsiteY41" fmla="*/ 1080769 h 1103071"/>
              <a:gd name="connsiteX42" fmla="*/ 602166 w 4215161"/>
              <a:gd name="connsiteY42" fmla="*/ 1069618 h 1103071"/>
              <a:gd name="connsiteX43" fmla="*/ 479503 w 4215161"/>
              <a:gd name="connsiteY43" fmla="*/ 1047315 h 1103071"/>
              <a:gd name="connsiteX44" fmla="*/ 446049 w 4215161"/>
              <a:gd name="connsiteY44" fmla="*/ 1036164 h 1103071"/>
              <a:gd name="connsiteX45" fmla="*/ 289932 w 4215161"/>
              <a:gd name="connsiteY45" fmla="*/ 1025013 h 1103071"/>
              <a:gd name="connsiteX46" fmla="*/ 78059 w 4215161"/>
              <a:gd name="connsiteY46" fmla="*/ 980408 h 1103071"/>
              <a:gd name="connsiteX47" fmla="*/ 11152 w 4215161"/>
              <a:gd name="connsiteY47" fmla="*/ 958105 h 1103071"/>
              <a:gd name="connsiteX48" fmla="*/ 0 w 4215161"/>
              <a:gd name="connsiteY48" fmla="*/ 924652 h 1103071"/>
              <a:gd name="connsiteX49" fmla="*/ 11152 w 4215161"/>
              <a:gd name="connsiteY49" fmla="*/ 801988 h 1103071"/>
              <a:gd name="connsiteX50" fmla="*/ 22303 w 4215161"/>
              <a:gd name="connsiteY50" fmla="*/ 712779 h 1103071"/>
              <a:gd name="connsiteX51" fmla="*/ 33454 w 4215161"/>
              <a:gd name="connsiteY51" fmla="*/ 612418 h 1103071"/>
              <a:gd name="connsiteX52" fmla="*/ 55757 w 4215161"/>
              <a:gd name="connsiteY52" fmla="*/ 556661 h 1103071"/>
              <a:gd name="connsiteX53" fmla="*/ 44605 w 4215161"/>
              <a:gd name="connsiteY53" fmla="*/ 367091 h 1103071"/>
              <a:gd name="connsiteX54" fmla="*/ 33454 w 4215161"/>
              <a:gd name="connsiteY54" fmla="*/ 77159 h 1103071"/>
              <a:gd name="connsiteX55" fmla="*/ 78059 w 4215161"/>
              <a:gd name="connsiteY55" fmla="*/ 32554 h 110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5161" h="1103071">
                <a:moveTo>
                  <a:pt x="78059" y="32554"/>
                </a:moveTo>
                <a:cubicBezTo>
                  <a:pt x="157976" y="23261"/>
                  <a:pt x="367985" y="24896"/>
                  <a:pt x="512957" y="21403"/>
                </a:cubicBezTo>
                <a:cubicBezTo>
                  <a:pt x="1034953" y="8825"/>
                  <a:pt x="844523" y="-25100"/>
                  <a:pt x="1103971" y="32554"/>
                </a:cubicBezTo>
                <a:cubicBezTo>
                  <a:pt x="1259303" y="156821"/>
                  <a:pt x="1080223" y="26256"/>
                  <a:pt x="1204332" y="88310"/>
                </a:cubicBezTo>
                <a:cubicBezTo>
                  <a:pt x="1213736" y="93012"/>
                  <a:pt x="1217620" y="105204"/>
                  <a:pt x="1226635" y="110613"/>
                </a:cubicBezTo>
                <a:cubicBezTo>
                  <a:pt x="1236714" y="116661"/>
                  <a:pt x="1248937" y="118047"/>
                  <a:pt x="1260088" y="121764"/>
                </a:cubicBezTo>
                <a:lnTo>
                  <a:pt x="1784196" y="110613"/>
                </a:lnTo>
                <a:cubicBezTo>
                  <a:pt x="1795941" y="110143"/>
                  <a:pt x="1805903" y="99009"/>
                  <a:pt x="1817649" y="99461"/>
                </a:cubicBezTo>
                <a:cubicBezTo>
                  <a:pt x="1903401" y="102759"/>
                  <a:pt x="1988634" y="114330"/>
                  <a:pt x="2074127" y="121764"/>
                </a:cubicBezTo>
                <a:cubicBezTo>
                  <a:pt x="2192618" y="169160"/>
                  <a:pt x="2062582" y="123463"/>
                  <a:pt x="2263698" y="155218"/>
                </a:cubicBezTo>
                <a:cubicBezTo>
                  <a:pt x="2290428" y="159438"/>
                  <a:pt x="2315222" y="172213"/>
                  <a:pt x="2341757" y="177520"/>
                </a:cubicBezTo>
                <a:cubicBezTo>
                  <a:pt x="2400499" y="189268"/>
                  <a:pt x="2544241" y="196762"/>
                  <a:pt x="2587083" y="199822"/>
                </a:cubicBezTo>
                <a:cubicBezTo>
                  <a:pt x="2753424" y="310717"/>
                  <a:pt x="2572727" y="198865"/>
                  <a:pt x="3088888" y="233276"/>
                </a:cubicBezTo>
                <a:cubicBezTo>
                  <a:pt x="3102261" y="234168"/>
                  <a:pt x="3112865" y="246102"/>
                  <a:pt x="3122342" y="255579"/>
                </a:cubicBezTo>
                <a:cubicBezTo>
                  <a:pt x="3185399" y="318636"/>
                  <a:pt x="3148069" y="293313"/>
                  <a:pt x="3189249" y="344788"/>
                </a:cubicBezTo>
                <a:cubicBezTo>
                  <a:pt x="3195817" y="352998"/>
                  <a:pt x="3204118" y="359657"/>
                  <a:pt x="3211552" y="367091"/>
                </a:cubicBezTo>
                <a:cubicBezTo>
                  <a:pt x="3223629" y="403322"/>
                  <a:pt x="3223571" y="408405"/>
                  <a:pt x="3245005" y="445149"/>
                </a:cubicBezTo>
                <a:cubicBezTo>
                  <a:pt x="3262674" y="475439"/>
                  <a:pt x="3275965" y="509563"/>
                  <a:pt x="3300761" y="534359"/>
                </a:cubicBezTo>
                <a:cubicBezTo>
                  <a:pt x="3315629" y="549227"/>
                  <a:pt x="3324368" y="577859"/>
                  <a:pt x="3345366" y="578964"/>
                </a:cubicBezTo>
                <a:lnTo>
                  <a:pt x="3557239" y="590115"/>
                </a:lnTo>
                <a:cubicBezTo>
                  <a:pt x="3621308" y="654182"/>
                  <a:pt x="3588061" y="637559"/>
                  <a:pt x="3646449" y="657022"/>
                </a:cubicBezTo>
                <a:cubicBezTo>
                  <a:pt x="3653883" y="664456"/>
                  <a:pt x="3659088" y="675183"/>
                  <a:pt x="3668752" y="679325"/>
                </a:cubicBezTo>
                <a:cubicBezTo>
                  <a:pt x="3686173" y="686791"/>
                  <a:pt x="3706121" y="685879"/>
                  <a:pt x="3724508" y="690476"/>
                </a:cubicBezTo>
                <a:cubicBezTo>
                  <a:pt x="3735911" y="693327"/>
                  <a:pt x="3746810" y="697910"/>
                  <a:pt x="3757961" y="701627"/>
                </a:cubicBezTo>
                <a:cubicBezTo>
                  <a:pt x="3807735" y="738958"/>
                  <a:pt x="3796990" y="736939"/>
                  <a:pt x="3858322" y="757383"/>
                </a:cubicBezTo>
                <a:cubicBezTo>
                  <a:pt x="3872751" y="762193"/>
                  <a:pt x="3920277" y="770740"/>
                  <a:pt x="3936381" y="779686"/>
                </a:cubicBezTo>
                <a:cubicBezTo>
                  <a:pt x="3959812" y="792703"/>
                  <a:pt x="3984334" y="805338"/>
                  <a:pt x="4003288" y="824291"/>
                </a:cubicBezTo>
                <a:cubicBezTo>
                  <a:pt x="4031234" y="852236"/>
                  <a:pt x="4030437" y="853541"/>
                  <a:pt x="4070196" y="880047"/>
                </a:cubicBezTo>
                <a:cubicBezTo>
                  <a:pt x="4088230" y="892069"/>
                  <a:pt x="4106869" y="903224"/>
                  <a:pt x="4125952" y="913500"/>
                </a:cubicBezTo>
                <a:cubicBezTo>
                  <a:pt x="4155224" y="929262"/>
                  <a:pt x="4215161" y="958105"/>
                  <a:pt x="4215161" y="958105"/>
                </a:cubicBezTo>
                <a:cubicBezTo>
                  <a:pt x="4145707" y="1027562"/>
                  <a:pt x="4246258" y="933657"/>
                  <a:pt x="4159405" y="991559"/>
                </a:cubicBezTo>
                <a:cubicBezTo>
                  <a:pt x="4146283" y="1000307"/>
                  <a:pt x="4137103" y="1013862"/>
                  <a:pt x="4125952" y="1025013"/>
                </a:cubicBezTo>
                <a:lnTo>
                  <a:pt x="3033132" y="1013861"/>
                </a:lnTo>
                <a:cubicBezTo>
                  <a:pt x="3010526" y="1013426"/>
                  <a:pt x="2988637" y="1005698"/>
                  <a:pt x="2966225" y="1002710"/>
                </a:cubicBezTo>
                <a:cubicBezTo>
                  <a:pt x="2932861" y="998262"/>
                  <a:pt x="2899318" y="995276"/>
                  <a:pt x="2865864" y="991559"/>
                </a:cubicBezTo>
                <a:lnTo>
                  <a:pt x="1862254" y="1002710"/>
                </a:lnTo>
                <a:cubicBezTo>
                  <a:pt x="1502860" y="1010120"/>
                  <a:pt x="1964896" y="1010931"/>
                  <a:pt x="1739591" y="1025013"/>
                </a:cubicBezTo>
                <a:cubicBezTo>
                  <a:pt x="1635649" y="1031510"/>
                  <a:pt x="1531435" y="1032447"/>
                  <a:pt x="1427357" y="1036164"/>
                </a:cubicBezTo>
                <a:cubicBezTo>
                  <a:pt x="1412489" y="1039881"/>
                  <a:pt x="1397432" y="1042911"/>
                  <a:pt x="1382752" y="1047315"/>
                </a:cubicBezTo>
                <a:cubicBezTo>
                  <a:pt x="1360234" y="1054070"/>
                  <a:pt x="1338651" y="1063916"/>
                  <a:pt x="1315844" y="1069618"/>
                </a:cubicBezTo>
                <a:cubicBezTo>
                  <a:pt x="1215231" y="1094771"/>
                  <a:pt x="1255714" y="1082227"/>
                  <a:pt x="1193181" y="1103071"/>
                </a:cubicBezTo>
                <a:lnTo>
                  <a:pt x="724830" y="1080769"/>
                </a:lnTo>
                <a:cubicBezTo>
                  <a:pt x="683839" y="1078449"/>
                  <a:pt x="642846" y="1075165"/>
                  <a:pt x="602166" y="1069618"/>
                </a:cubicBezTo>
                <a:cubicBezTo>
                  <a:pt x="560989" y="1064003"/>
                  <a:pt x="520139" y="1056023"/>
                  <a:pt x="479503" y="1047315"/>
                </a:cubicBezTo>
                <a:cubicBezTo>
                  <a:pt x="468009" y="1044852"/>
                  <a:pt x="457723" y="1037537"/>
                  <a:pt x="446049" y="1036164"/>
                </a:cubicBezTo>
                <a:cubicBezTo>
                  <a:pt x="394235" y="1030068"/>
                  <a:pt x="341971" y="1028730"/>
                  <a:pt x="289932" y="1025013"/>
                </a:cubicBezTo>
                <a:cubicBezTo>
                  <a:pt x="130619" y="985184"/>
                  <a:pt x="201633" y="998061"/>
                  <a:pt x="78059" y="980408"/>
                </a:cubicBezTo>
                <a:cubicBezTo>
                  <a:pt x="55757" y="972974"/>
                  <a:pt x="30282" y="971769"/>
                  <a:pt x="11152" y="958105"/>
                </a:cubicBezTo>
                <a:cubicBezTo>
                  <a:pt x="1587" y="951273"/>
                  <a:pt x="0" y="936406"/>
                  <a:pt x="0" y="924652"/>
                </a:cubicBezTo>
                <a:cubicBezTo>
                  <a:pt x="0" y="883595"/>
                  <a:pt x="6854" y="842819"/>
                  <a:pt x="11152" y="801988"/>
                </a:cubicBezTo>
                <a:cubicBezTo>
                  <a:pt x="14289" y="772185"/>
                  <a:pt x="18802" y="742541"/>
                  <a:pt x="22303" y="712779"/>
                </a:cubicBezTo>
                <a:cubicBezTo>
                  <a:pt x="26236" y="679350"/>
                  <a:pt x="26401" y="645330"/>
                  <a:pt x="33454" y="612418"/>
                </a:cubicBezTo>
                <a:cubicBezTo>
                  <a:pt x="37648" y="592845"/>
                  <a:pt x="48323" y="575247"/>
                  <a:pt x="55757" y="556661"/>
                </a:cubicBezTo>
                <a:cubicBezTo>
                  <a:pt x="52040" y="493471"/>
                  <a:pt x="51119" y="430054"/>
                  <a:pt x="44605" y="367091"/>
                </a:cubicBezTo>
                <a:cubicBezTo>
                  <a:pt x="34000" y="264577"/>
                  <a:pt x="-4309" y="182896"/>
                  <a:pt x="33454" y="77159"/>
                </a:cubicBezTo>
                <a:cubicBezTo>
                  <a:pt x="38455" y="63157"/>
                  <a:pt x="-1858" y="41847"/>
                  <a:pt x="78059" y="325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895488" y="5414955"/>
            <a:ext cx="5425315" cy="531731"/>
            <a:chOff x="3895488" y="5414955"/>
            <a:chExt cx="5425315" cy="531731"/>
          </a:xfrm>
        </p:grpSpPr>
        <p:sp>
          <p:nvSpPr>
            <p:cNvPr id="39" name="Freeform 38"/>
            <p:cNvSpPr/>
            <p:nvPr/>
          </p:nvSpPr>
          <p:spPr>
            <a:xfrm>
              <a:off x="5756206" y="5615675"/>
              <a:ext cx="2736427" cy="331011"/>
            </a:xfrm>
            <a:custGeom>
              <a:avLst/>
              <a:gdLst>
                <a:gd name="connsiteX0" fmla="*/ 2397798 w 2397798"/>
                <a:gd name="connsiteY0" fmla="*/ 323386 h 468351"/>
                <a:gd name="connsiteX1" fmla="*/ 2163622 w 2397798"/>
                <a:gd name="connsiteY1" fmla="*/ 345688 h 468351"/>
                <a:gd name="connsiteX2" fmla="*/ 2107866 w 2397798"/>
                <a:gd name="connsiteY2" fmla="*/ 356839 h 468351"/>
                <a:gd name="connsiteX3" fmla="*/ 1985203 w 2397798"/>
                <a:gd name="connsiteY3" fmla="*/ 367990 h 468351"/>
                <a:gd name="connsiteX4" fmla="*/ 1929447 w 2397798"/>
                <a:gd name="connsiteY4" fmla="*/ 379142 h 468351"/>
                <a:gd name="connsiteX5" fmla="*/ 1851388 w 2397798"/>
                <a:gd name="connsiteY5" fmla="*/ 401444 h 468351"/>
                <a:gd name="connsiteX6" fmla="*/ 1739876 w 2397798"/>
                <a:gd name="connsiteY6" fmla="*/ 423747 h 468351"/>
                <a:gd name="connsiteX7" fmla="*/ 1672968 w 2397798"/>
                <a:gd name="connsiteY7" fmla="*/ 446049 h 468351"/>
                <a:gd name="connsiteX8" fmla="*/ 1572608 w 2397798"/>
                <a:gd name="connsiteY8" fmla="*/ 468351 h 468351"/>
                <a:gd name="connsiteX9" fmla="*/ 669359 w 2397798"/>
                <a:gd name="connsiteY9" fmla="*/ 457200 h 468351"/>
                <a:gd name="connsiteX10" fmla="*/ 635905 w 2397798"/>
                <a:gd name="connsiteY10" fmla="*/ 446049 h 468351"/>
                <a:gd name="connsiteX11" fmla="*/ 490939 w 2397798"/>
                <a:gd name="connsiteY11" fmla="*/ 434898 h 468351"/>
                <a:gd name="connsiteX12" fmla="*/ 412881 w 2397798"/>
                <a:gd name="connsiteY12" fmla="*/ 412595 h 468351"/>
                <a:gd name="connsiteX13" fmla="*/ 312520 w 2397798"/>
                <a:gd name="connsiteY13" fmla="*/ 390293 h 468351"/>
                <a:gd name="connsiteX14" fmla="*/ 279066 w 2397798"/>
                <a:gd name="connsiteY14" fmla="*/ 367990 h 468351"/>
                <a:gd name="connsiteX15" fmla="*/ 145251 w 2397798"/>
                <a:gd name="connsiteY15" fmla="*/ 334537 h 468351"/>
                <a:gd name="connsiteX16" fmla="*/ 111798 w 2397798"/>
                <a:gd name="connsiteY16" fmla="*/ 323386 h 468351"/>
                <a:gd name="connsiteX17" fmla="*/ 67193 w 2397798"/>
                <a:gd name="connsiteY17" fmla="*/ 289932 h 468351"/>
                <a:gd name="connsiteX18" fmla="*/ 11437 w 2397798"/>
                <a:gd name="connsiteY18" fmla="*/ 256478 h 468351"/>
                <a:gd name="connsiteX19" fmla="*/ 286 w 2397798"/>
                <a:gd name="connsiteY19" fmla="*/ 223025 h 468351"/>
                <a:gd name="connsiteX20" fmla="*/ 33739 w 2397798"/>
                <a:gd name="connsiteY20" fmla="*/ 111512 h 468351"/>
                <a:gd name="connsiteX21" fmla="*/ 67193 w 2397798"/>
                <a:gd name="connsiteY21" fmla="*/ 100361 h 468351"/>
                <a:gd name="connsiteX22" fmla="*/ 111798 w 2397798"/>
                <a:gd name="connsiteY22" fmla="*/ 66908 h 468351"/>
                <a:gd name="connsiteX23" fmla="*/ 201008 w 2397798"/>
                <a:gd name="connsiteY23" fmla="*/ 0 h 468351"/>
                <a:gd name="connsiteX24" fmla="*/ 457486 w 2397798"/>
                <a:gd name="connsiteY24" fmla="*/ 22303 h 468351"/>
                <a:gd name="connsiteX25" fmla="*/ 535544 w 2397798"/>
                <a:gd name="connsiteY25" fmla="*/ 66908 h 468351"/>
                <a:gd name="connsiteX26" fmla="*/ 568998 w 2397798"/>
                <a:gd name="connsiteY26" fmla="*/ 89210 h 468351"/>
                <a:gd name="connsiteX0" fmla="*/ 2397798 w 2397798"/>
                <a:gd name="connsiteY0" fmla="*/ 323386 h 468351"/>
                <a:gd name="connsiteX1" fmla="*/ 2107866 w 2397798"/>
                <a:gd name="connsiteY1" fmla="*/ 356839 h 468351"/>
                <a:gd name="connsiteX2" fmla="*/ 1985203 w 2397798"/>
                <a:gd name="connsiteY2" fmla="*/ 367990 h 468351"/>
                <a:gd name="connsiteX3" fmla="*/ 1929447 w 2397798"/>
                <a:gd name="connsiteY3" fmla="*/ 379142 h 468351"/>
                <a:gd name="connsiteX4" fmla="*/ 1851388 w 2397798"/>
                <a:gd name="connsiteY4" fmla="*/ 401444 h 468351"/>
                <a:gd name="connsiteX5" fmla="*/ 1739876 w 2397798"/>
                <a:gd name="connsiteY5" fmla="*/ 423747 h 468351"/>
                <a:gd name="connsiteX6" fmla="*/ 1672968 w 2397798"/>
                <a:gd name="connsiteY6" fmla="*/ 446049 h 468351"/>
                <a:gd name="connsiteX7" fmla="*/ 1572608 w 2397798"/>
                <a:gd name="connsiteY7" fmla="*/ 468351 h 468351"/>
                <a:gd name="connsiteX8" fmla="*/ 669359 w 2397798"/>
                <a:gd name="connsiteY8" fmla="*/ 457200 h 468351"/>
                <a:gd name="connsiteX9" fmla="*/ 635905 w 2397798"/>
                <a:gd name="connsiteY9" fmla="*/ 446049 h 468351"/>
                <a:gd name="connsiteX10" fmla="*/ 490939 w 2397798"/>
                <a:gd name="connsiteY10" fmla="*/ 434898 h 468351"/>
                <a:gd name="connsiteX11" fmla="*/ 412881 w 2397798"/>
                <a:gd name="connsiteY11" fmla="*/ 412595 h 468351"/>
                <a:gd name="connsiteX12" fmla="*/ 312520 w 2397798"/>
                <a:gd name="connsiteY12" fmla="*/ 390293 h 468351"/>
                <a:gd name="connsiteX13" fmla="*/ 279066 w 2397798"/>
                <a:gd name="connsiteY13" fmla="*/ 367990 h 468351"/>
                <a:gd name="connsiteX14" fmla="*/ 145251 w 2397798"/>
                <a:gd name="connsiteY14" fmla="*/ 334537 h 468351"/>
                <a:gd name="connsiteX15" fmla="*/ 111798 w 2397798"/>
                <a:gd name="connsiteY15" fmla="*/ 323386 h 468351"/>
                <a:gd name="connsiteX16" fmla="*/ 67193 w 2397798"/>
                <a:gd name="connsiteY16" fmla="*/ 289932 h 468351"/>
                <a:gd name="connsiteX17" fmla="*/ 11437 w 2397798"/>
                <a:gd name="connsiteY17" fmla="*/ 256478 h 468351"/>
                <a:gd name="connsiteX18" fmla="*/ 286 w 2397798"/>
                <a:gd name="connsiteY18" fmla="*/ 223025 h 468351"/>
                <a:gd name="connsiteX19" fmla="*/ 33739 w 2397798"/>
                <a:gd name="connsiteY19" fmla="*/ 111512 h 468351"/>
                <a:gd name="connsiteX20" fmla="*/ 67193 w 2397798"/>
                <a:gd name="connsiteY20" fmla="*/ 100361 h 468351"/>
                <a:gd name="connsiteX21" fmla="*/ 111798 w 2397798"/>
                <a:gd name="connsiteY21" fmla="*/ 66908 h 468351"/>
                <a:gd name="connsiteX22" fmla="*/ 201008 w 2397798"/>
                <a:gd name="connsiteY22" fmla="*/ 0 h 468351"/>
                <a:gd name="connsiteX23" fmla="*/ 457486 w 2397798"/>
                <a:gd name="connsiteY23" fmla="*/ 22303 h 468351"/>
                <a:gd name="connsiteX24" fmla="*/ 535544 w 2397798"/>
                <a:gd name="connsiteY24" fmla="*/ 66908 h 468351"/>
                <a:gd name="connsiteX25" fmla="*/ 568998 w 2397798"/>
                <a:gd name="connsiteY25" fmla="*/ 89210 h 468351"/>
                <a:gd name="connsiteX0" fmla="*/ 2397798 w 2397798"/>
                <a:gd name="connsiteY0" fmla="*/ 323386 h 468351"/>
                <a:gd name="connsiteX1" fmla="*/ 1985203 w 2397798"/>
                <a:gd name="connsiteY1" fmla="*/ 367990 h 468351"/>
                <a:gd name="connsiteX2" fmla="*/ 1929447 w 2397798"/>
                <a:gd name="connsiteY2" fmla="*/ 379142 h 468351"/>
                <a:gd name="connsiteX3" fmla="*/ 1851388 w 2397798"/>
                <a:gd name="connsiteY3" fmla="*/ 401444 h 468351"/>
                <a:gd name="connsiteX4" fmla="*/ 1739876 w 2397798"/>
                <a:gd name="connsiteY4" fmla="*/ 423747 h 468351"/>
                <a:gd name="connsiteX5" fmla="*/ 1672968 w 2397798"/>
                <a:gd name="connsiteY5" fmla="*/ 446049 h 468351"/>
                <a:gd name="connsiteX6" fmla="*/ 1572608 w 2397798"/>
                <a:gd name="connsiteY6" fmla="*/ 468351 h 468351"/>
                <a:gd name="connsiteX7" fmla="*/ 669359 w 2397798"/>
                <a:gd name="connsiteY7" fmla="*/ 457200 h 468351"/>
                <a:gd name="connsiteX8" fmla="*/ 635905 w 2397798"/>
                <a:gd name="connsiteY8" fmla="*/ 446049 h 468351"/>
                <a:gd name="connsiteX9" fmla="*/ 490939 w 2397798"/>
                <a:gd name="connsiteY9" fmla="*/ 434898 h 468351"/>
                <a:gd name="connsiteX10" fmla="*/ 412881 w 2397798"/>
                <a:gd name="connsiteY10" fmla="*/ 412595 h 468351"/>
                <a:gd name="connsiteX11" fmla="*/ 312520 w 2397798"/>
                <a:gd name="connsiteY11" fmla="*/ 390293 h 468351"/>
                <a:gd name="connsiteX12" fmla="*/ 279066 w 2397798"/>
                <a:gd name="connsiteY12" fmla="*/ 367990 h 468351"/>
                <a:gd name="connsiteX13" fmla="*/ 145251 w 2397798"/>
                <a:gd name="connsiteY13" fmla="*/ 334537 h 468351"/>
                <a:gd name="connsiteX14" fmla="*/ 111798 w 2397798"/>
                <a:gd name="connsiteY14" fmla="*/ 323386 h 468351"/>
                <a:gd name="connsiteX15" fmla="*/ 67193 w 2397798"/>
                <a:gd name="connsiteY15" fmla="*/ 289932 h 468351"/>
                <a:gd name="connsiteX16" fmla="*/ 11437 w 2397798"/>
                <a:gd name="connsiteY16" fmla="*/ 256478 h 468351"/>
                <a:gd name="connsiteX17" fmla="*/ 286 w 2397798"/>
                <a:gd name="connsiteY17" fmla="*/ 223025 h 468351"/>
                <a:gd name="connsiteX18" fmla="*/ 33739 w 2397798"/>
                <a:gd name="connsiteY18" fmla="*/ 111512 h 468351"/>
                <a:gd name="connsiteX19" fmla="*/ 67193 w 2397798"/>
                <a:gd name="connsiteY19" fmla="*/ 100361 h 468351"/>
                <a:gd name="connsiteX20" fmla="*/ 111798 w 2397798"/>
                <a:gd name="connsiteY20" fmla="*/ 66908 h 468351"/>
                <a:gd name="connsiteX21" fmla="*/ 201008 w 2397798"/>
                <a:gd name="connsiteY21" fmla="*/ 0 h 468351"/>
                <a:gd name="connsiteX22" fmla="*/ 457486 w 2397798"/>
                <a:gd name="connsiteY22" fmla="*/ 22303 h 468351"/>
                <a:gd name="connsiteX23" fmla="*/ 535544 w 2397798"/>
                <a:gd name="connsiteY23" fmla="*/ 66908 h 468351"/>
                <a:gd name="connsiteX24" fmla="*/ 568998 w 2397798"/>
                <a:gd name="connsiteY24" fmla="*/ 89210 h 468351"/>
                <a:gd name="connsiteX0" fmla="*/ 2397798 w 2397798"/>
                <a:gd name="connsiteY0" fmla="*/ 323386 h 468351"/>
                <a:gd name="connsiteX1" fmla="*/ 1929447 w 2397798"/>
                <a:gd name="connsiteY1" fmla="*/ 379142 h 468351"/>
                <a:gd name="connsiteX2" fmla="*/ 1851388 w 2397798"/>
                <a:gd name="connsiteY2" fmla="*/ 401444 h 468351"/>
                <a:gd name="connsiteX3" fmla="*/ 1739876 w 2397798"/>
                <a:gd name="connsiteY3" fmla="*/ 423747 h 468351"/>
                <a:gd name="connsiteX4" fmla="*/ 1672968 w 2397798"/>
                <a:gd name="connsiteY4" fmla="*/ 446049 h 468351"/>
                <a:gd name="connsiteX5" fmla="*/ 1572608 w 2397798"/>
                <a:gd name="connsiteY5" fmla="*/ 468351 h 468351"/>
                <a:gd name="connsiteX6" fmla="*/ 669359 w 2397798"/>
                <a:gd name="connsiteY6" fmla="*/ 457200 h 468351"/>
                <a:gd name="connsiteX7" fmla="*/ 635905 w 2397798"/>
                <a:gd name="connsiteY7" fmla="*/ 446049 h 468351"/>
                <a:gd name="connsiteX8" fmla="*/ 490939 w 2397798"/>
                <a:gd name="connsiteY8" fmla="*/ 434898 h 468351"/>
                <a:gd name="connsiteX9" fmla="*/ 412881 w 2397798"/>
                <a:gd name="connsiteY9" fmla="*/ 412595 h 468351"/>
                <a:gd name="connsiteX10" fmla="*/ 312520 w 2397798"/>
                <a:gd name="connsiteY10" fmla="*/ 390293 h 468351"/>
                <a:gd name="connsiteX11" fmla="*/ 279066 w 2397798"/>
                <a:gd name="connsiteY11" fmla="*/ 367990 h 468351"/>
                <a:gd name="connsiteX12" fmla="*/ 145251 w 2397798"/>
                <a:gd name="connsiteY12" fmla="*/ 334537 h 468351"/>
                <a:gd name="connsiteX13" fmla="*/ 111798 w 2397798"/>
                <a:gd name="connsiteY13" fmla="*/ 323386 h 468351"/>
                <a:gd name="connsiteX14" fmla="*/ 67193 w 2397798"/>
                <a:gd name="connsiteY14" fmla="*/ 289932 h 468351"/>
                <a:gd name="connsiteX15" fmla="*/ 11437 w 2397798"/>
                <a:gd name="connsiteY15" fmla="*/ 256478 h 468351"/>
                <a:gd name="connsiteX16" fmla="*/ 286 w 2397798"/>
                <a:gd name="connsiteY16" fmla="*/ 223025 h 468351"/>
                <a:gd name="connsiteX17" fmla="*/ 33739 w 2397798"/>
                <a:gd name="connsiteY17" fmla="*/ 111512 h 468351"/>
                <a:gd name="connsiteX18" fmla="*/ 67193 w 2397798"/>
                <a:gd name="connsiteY18" fmla="*/ 100361 h 468351"/>
                <a:gd name="connsiteX19" fmla="*/ 111798 w 2397798"/>
                <a:gd name="connsiteY19" fmla="*/ 66908 h 468351"/>
                <a:gd name="connsiteX20" fmla="*/ 201008 w 2397798"/>
                <a:gd name="connsiteY20" fmla="*/ 0 h 468351"/>
                <a:gd name="connsiteX21" fmla="*/ 457486 w 2397798"/>
                <a:gd name="connsiteY21" fmla="*/ 22303 h 468351"/>
                <a:gd name="connsiteX22" fmla="*/ 535544 w 2397798"/>
                <a:gd name="connsiteY22" fmla="*/ 66908 h 468351"/>
                <a:gd name="connsiteX23" fmla="*/ 568998 w 2397798"/>
                <a:gd name="connsiteY23" fmla="*/ 89210 h 468351"/>
                <a:gd name="connsiteX0" fmla="*/ 2397798 w 2397798"/>
                <a:gd name="connsiteY0" fmla="*/ 323386 h 468351"/>
                <a:gd name="connsiteX1" fmla="*/ 1851388 w 2397798"/>
                <a:gd name="connsiteY1" fmla="*/ 401444 h 468351"/>
                <a:gd name="connsiteX2" fmla="*/ 1739876 w 2397798"/>
                <a:gd name="connsiteY2" fmla="*/ 423747 h 468351"/>
                <a:gd name="connsiteX3" fmla="*/ 1672968 w 2397798"/>
                <a:gd name="connsiteY3" fmla="*/ 446049 h 468351"/>
                <a:gd name="connsiteX4" fmla="*/ 1572608 w 2397798"/>
                <a:gd name="connsiteY4" fmla="*/ 468351 h 468351"/>
                <a:gd name="connsiteX5" fmla="*/ 669359 w 2397798"/>
                <a:gd name="connsiteY5" fmla="*/ 457200 h 468351"/>
                <a:gd name="connsiteX6" fmla="*/ 635905 w 2397798"/>
                <a:gd name="connsiteY6" fmla="*/ 446049 h 468351"/>
                <a:gd name="connsiteX7" fmla="*/ 490939 w 2397798"/>
                <a:gd name="connsiteY7" fmla="*/ 434898 h 468351"/>
                <a:gd name="connsiteX8" fmla="*/ 412881 w 2397798"/>
                <a:gd name="connsiteY8" fmla="*/ 412595 h 468351"/>
                <a:gd name="connsiteX9" fmla="*/ 312520 w 2397798"/>
                <a:gd name="connsiteY9" fmla="*/ 390293 h 468351"/>
                <a:gd name="connsiteX10" fmla="*/ 279066 w 2397798"/>
                <a:gd name="connsiteY10" fmla="*/ 367990 h 468351"/>
                <a:gd name="connsiteX11" fmla="*/ 145251 w 2397798"/>
                <a:gd name="connsiteY11" fmla="*/ 334537 h 468351"/>
                <a:gd name="connsiteX12" fmla="*/ 111798 w 2397798"/>
                <a:gd name="connsiteY12" fmla="*/ 323386 h 468351"/>
                <a:gd name="connsiteX13" fmla="*/ 67193 w 2397798"/>
                <a:gd name="connsiteY13" fmla="*/ 289932 h 468351"/>
                <a:gd name="connsiteX14" fmla="*/ 11437 w 2397798"/>
                <a:gd name="connsiteY14" fmla="*/ 256478 h 468351"/>
                <a:gd name="connsiteX15" fmla="*/ 286 w 2397798"/>
                <a:gd name="connsiteY15" fmla="*/ 223025 h 468351"/>
                <a:gd name="connsiteX16" fmla="*/ 33739 w 2397798"/>
                <a:gd name="connsiteY16" fmla="*/ 111512 h 468351"/>
                <a:gd name="connsiteX17" fmla="*/ 67193 w 2397798"/>
                <a:gd name="connsiteY17" fmla="*/ 100361 h 468351"/>
                <a:gd name="connsiteX18" fmla="*/ 111798 w 2397798"/>
                <a:gd name="connsiteY18" fmla="*/ 66908 h 468351"/>
                <a:gd name="connsiteX19" fmla="*/ 201008 w 2397798"/>
                <a:gd name="connsiteY19" fmla="*/ 0 h 468351"/>
                <a:gd name="connsiteX20" fmla="*/ 457486 w 2397798"/>
                <a:gd name="connsiteY20" fmla="*/ 22303 h 468351"/>
                <a:gd name="connsiteX21" fmla="*/ 535544 w 2397798"/>
                <a:gd name="connsiteY21" fmla="*/ 66908 h 468351"/>
                <a:gd name="connsiteX22" fmla="*/ 568998 w 2397798"/>
                <a:gd name="connsiteY22" fmla="*/ 89210 h 468351"/>
                <a:gd name="connsiteX0" fmla="*/ 2397798 w 2397798"/>
                <a:gd name="connsiteY0" fmla="*/ 323386 h 468351"/>
                <a:gd name="connsiteX1" fmla="*/ 1739876 w 2397798"/>
                <a:gd name="connsiteY1" fmla="*/ 423747 h 468351"/>
                <a:gd name="connsiteX2" fmla="*/ 1672968 w 2397798"/>
                <a:gd name="connsiteY2" fmla="*/ 446049 h 468351"/>
                <a:gd name="connsiteX3" fmla="*/ 1572608 w 2397798"/>
                <a:gd name="connsiteY3" fmla="*/ 468351 h 468351"/>
                <a:gd name="connsiteX4" fmla="*/ 669359 w 2397798"/>
                <a:gd name="connsiteY4" fmla="*/ 457200 h 468351"/>
                <a:gd name="connsiteX5" fmla="*/ 635905 w 2397798"/>
                <a:gd name="connsiteY5" fmla="*/ 446049 h 468351"/>
                <a:gd name="connsiteX6" fmla="*/ 490939 w 2397798"/>
                <a:gd name="connsiteY6" fmla="*/ 434898 h 468351"/>
                <a:gd name="connsiteX7" fmla="*/ 412881 w 2397798"/>
                <a:gd name="connsiteY7" fmla="*/ 412595 h 468351"/>
                <a:gd name="connsiteX8" fmla="*/ 312520 w 2397798"/>
                <a:gd name="connsiteY8" fmla="*/ 390293 h 468351"/>
                <a:gd name="connsiteX9" fmla="*/ 279066 w 2397798"/>
                <a:gd name="connsiteY9" fmla="*/ 367990 h 468351"/>
                <a:gd name="connsiteX10" fmla="*/ 145251 w 2397798"/>
                <a:gd name="connsiteY10" fmla="*/ 334537 h 468351"/>
                <a:gd name="connsiteX11" fmla="*/ 111798 w 2397798"/>
                <a:gd name="connsiteY11" fmla="*/ 323386 h 468351"/>
                <a:gd name="connsiteX12" fmla="*/ 67193 w 2397798"/>
                <a:gd name="connsiteY12" fmla="*/ 289932 h 468351"/>
                <a:gd name="connsiteX13" fmla="*/ 11437 w 2397798"/>
                <a:gd name="connsiteY13" fmla="*/ 256478 h 468351"/>
                <a:gd name="connsiteX14" fmla="*/ 286 w 2397798"/>
                <a:gd name="connsiteY14" fmla="*/ 223025 h 468351"/>
                <a:gd name="connsiteX15" fmla="*/ 33739 w 2397798"/>
                <a:gd name="connsiteY15" fmla="*/ 111512 h 468351"/>
                <a:gd name="connsiteX16" fmla="*/ 67193 w 2397798"/>
                <a:gd name="connsiteY16" fmla="*/ 100361 h 468351"/>
                <a:gd name="connsiteX17" fmla="*/ 111798 w 2397798"/>
                <a:gd name="connsiteY17" fmla="*/ 66908 h 468351"/>
                <a:gd name="connsiteX18" fmla="*/ 201008 w 2397798"/>
                <a:gd name="connsiteY18" fmla="*/ 0 h 468351"/>
                <a:gd name="connsiteX19" fmla="*/ 457486 w 2397798"/>
                <a:gd name="connsiteY19" fmla="*/ 22303 h 468351"/>
                <a:gd name="connsiteX20" fmla="*/ 535544 w 2397798"/>
                <a:gd name="connsiteY20" fmla="*/ 66908 h 468351"/>
                <a:gd name="connsiteX21" fmla="*/ 568998 w 2397798"/>
                <a:gd name="connsiteY21" fmla="*/ 89210 h 468351"/>
                <a:gd name="connsiteX0" fmla="*/ 2397798 w 2397798"/>
                <a:gd name="connsiteY0" fmla="*/ 323386 h 468351"/>
                <a:gd name="connsiteX1" fmla="*/ 1672968 w 2397798"/>
                <a:gd name="connsiteY1" fmla="*/ 446049 h 468351"/>
                <a:gd name="connsiteX2" fmla="*/ 1572608 w 2397798"/>
                <a:gd name="connsiteY2" fmla="*/ 468351 h 468351"/>
                <a:gd name="connsiteX3" fmla="*/ 669359 w 2397798"/>
                <a:gd name="connsiteY3" fmla="*/ 457200 h 468351"/>
                <a:gd name="connsiteX4" fmla="*/ 635905 w 2397798"/>
                <a:gd name="connsiteY4" fmla="*/ 446049 h 468351"/>
                <a:gd name="connsiteX5" fmla="*/ 490939 w 2397798"/>
                <a:gd name="connsiteY5" fmla="*/ 434898 h 468351"/>
                <a:gd name="connsiteX6" fmla="*/ 412881 w 2397798"/>
                <a:gd name="connsiteY6" fmla="*/ 412595 h 468351"/>
                <a:gd name="connsiteX7" fmla="*/ 312520 w 2397798"/>
                <a:gd name="connsiteY7" fmla="*/ 390293 h 468351"/>
                <a:gd name="connsiteX8" fmla="*/ 279066 w 2397798"/>
                <a:gd name="connsiteY8" fmla="*/ 367990 h 468351"/>
                <a:gd name="connsiteX9" fmla="*/ 145251 w 2397798"/>
                <a:gd name="connsiteY9" fmla="*/ 334537 h 468351"/>
                <a:gd name="connsiteX10" fmla="*/ 111798 w 2397798"/>
                <a:gd name="connsiteY10" fmla="*/ 323386 h 468351"/>
                <a:gd name="connsiteX11" fmla="*/ 67193 w 2397798"/>
                <a:gd name="connsiteY11" fmla="*/ 289932 h 468351"/>
                <a:gd name="connsiteX12" fmla="*/ 11437 w 2397798"/>
                <a:gd name="connsiteY12" fmla="*/ 256478 h 468351"/>
                <a:gd name="connsiteX13" fmla="*/ 286 w 2397798"/>
                <a:gd name="connsiteY13" fmla="*/ 223025 h 468351"/>
                <a:gd name="connsiteX14" fmla="*/ 33739 w 2397798"/>
                <a:gd name="connsiteY14" fmla="*/ 111512 h 468351"/>
                <a:gd name="connsiteX15" fmla="*/ 67193 w 2397798"/>
                <a:gd name="connsiteY15" fmla="*/ 100361 h 468351"/>
                <a:gd name="connsiteX16" fmla="*/ 111798 w 2397798"/>
                <a:gd name="connsiteY16" fmla="*/ 66908 h 468351"/>
                <a:gd name="connsiteX17" fmla="*/ 201008 w 2397798"/>
                <a:gd name="connsiteY17" fmla="*/ 0 h 468351"/>
                <a:gd name="connsiteX18" fmla="*/ 457486 w 2397798"/>
                <a:gd name="connsiteY18" fmla="*/ 22303 h 468351"/>
                <a:gd name="connsiteX19" fmla="*/ 535544 w 2397798"/>
                <a:gd name="connsiteY19" fmla="*/ 66908 h 468351"/>
                <a:gd name="connsiteX20" fmla="*/ 568998 w 2397798"/>
                <a:gd name="connsiteY20" fmla="*/ 89210 h 468351"/>
                <a:gd name="connsiteX0" fmla="*/ 2397798 w 2397798"/>
                <a:gd name="connsiteY0" fmla="*/ 323386 h 468351"/>
                <a:gd name="connsiteX1" fmla="*/ 1572608 w 2397798"/>
                <a:gd name="connsiteY1" fmla="*/ 468351 h 468351"/>
                <a:gd name="connsiteX2" fmla="*/ 669359 w 2397798"/>
                <a:gd name="connsiteY2" fmla="*/ 457200 h 468351"/>
                <a:gd name="connsiteX3" fmla="*/ 635905 w 2397798"/>
                <a:gd name="connsiteY3" fmla="*/ 446049 h 468351"/>
                <a:gd name="connsiteX4" fmla="*/ 490939 w 2397798"/>
                <a:gd name="connsiteY4" fmla="*/ 434898 h 468351"/>
                <a:gd name="connsiteX5" fmla="*/ 412881 w 2397798"/>
                <a:gd name="connsiteY5" fmla="*/ 412595 h 468351"/>
                <a:gd name="connsiteX6" fmla="*/ 312520 w 2397798"/>
                <a:gd name="connsiteY6" fmla="*/ 390293 h 468351"/>
                <a:gd name="connsiteX7" fmla="*/ 279066 w 2397798"/>
                <a:gd name="connsiteY7" fmla="*/ 367990 h 468351"/>
                <a:gd name="connsiteX8" fmla="*/ 145251 w 2397798"/>
                <a:gd name="connsiteY8" fmla="*/ 334537 h 468351"/>
                <a:gd name="connsiteX9" fmla="*/ 111798 w 2397798"/>
                <a:gd name="connsiteY9" fmla="*/ 323386 h 468351"/>
                <a:gd name="connsiteX10" fmla="*/ 67193 w 2397798"/>
                <a:gd name="connsiteY10" fmla="*/ 289932 h 468351"/>
                <a:gd name="connsiteX11" fmla="*/ 11437 w 2397798"/>
                <a:gd name="connsiteY11" fmla="*/ 256478 h 468351"/>
                <a:gd name="connsiteX12" fmla="*/ 286 w 2397798"/>
                <a:gd name="connsiteY12" fmla="*/ 223025 h 468351"/>
                <a:gd name="connsiteX13" fmla="*/ 33739 w 2397798"/>
                <a:gd name="connsiteY13" fmla="*/ 111512 h 468351"/>
                <a:gd name="connsiteX14" fmla="*/ 67193 w 2397798"/>
                <a:gd name="connsiteY14" fmla="*/ 100361 h 468351"/>
                <a:gd name="connsiteX15" fmla="*/ 111798 w 2397798"/>
                <a:gd name="connsiteY15" fmla="*/ 66908 h 468351"/>
                <a:gd name="connsiteX16" fmla="*/ 201008 w 2397798"/>
                <a:gd name="connsiteY16" fmla="*/ 0 h 468351"/>
                <a:gd name="connsiteX17" fmla="*/ 457486 w 2397798"/>
                <a:gd name="connsiteY17" fmla="*/ 22303 h 468351"/>
                <a:gd name="connsiteX18" fmla="*/ 535544 w 2397798"/>
                <a:gd name="connsiteY18" fmla="*/ 66908 h 468351"/>
                <a:gd name="connsiteX19" fmla="*/ 568998 w 2397798"/>
                <a:gd name="connsiteY19" fmla="*/ 89210 h 468351"/>
                <a:gd name="connsiteX0" fmla="*/ 2397798 w 2397798"/>
                <a:gd name="connsiteY0" fmla="*/ 323386 h 468351"/>
                <a:gd name="connsiteX1" fmla="*/ 1650666 w 2397798"/>
                <a:gd name="connsiteY1" fmla="*/ 457200 h 468351"/>
                <a:gd name="connsiteX2" fmla="*/ 1572608 w 2397798"/>
                <a:gd name="connsiteY2" fmla="*/ 468351 h 468351"/>
                <a:gd name="connsiteX3" fmla="*/ 669359 w 2397798"/>
                <a:gd name="connsiteY3" fmla="*/ 457200 h 468351"/>
                <a:gd name="connsiteX4" fmla="*/ 635905 w 2397798"/>
                <a:gd name="connsiteY4" fmla="*/ 446049 h 468351"/>
                <a:gd name="connsiteX5" fmla="*/ 490939 w 2397798"/>
                <a:gd name="connsiteY5" fmla="*/ 434898 h 468351"/>
                <a:gd name="connsiteX6" fmla="*/ 412881 w 2397798"/>
                <a:gd name="connsiteY6" fmla="*/ 412595 h 468351"/>
                <a:gd name="connsiteX7" fmla="*/ 312520 w 2397798"/>
                <a:gd name="connsiteY7" fmla="*/ 390293 h 468351"/>
                <a:gd name="connsiteX8" fmla="*/ 279066 w 2397798"/>
                <a:gd name="connsiteY8" fmla="*/ 367990 h 468351"/>
                <a:gd name="connsiteX9" fmla="*/ 145251 w 2397798"/>
                <a:gd name="connsiteY9" fmla="*/ 334537 h 468351"/>
                <a:gd name="connsiteX10" fmla="*/ 111798 w 2397798"/>
                <a:gd name="connsiteY10" fmla="*/ 323386 h 468351"/>
                <a:gd name="connsiteX11" fmla="*/ 67193 w 2397798"/>
                <a:gd name="connsiteY11" fmla="*/ 289932 h 468351"/>
                <a:gd name="connsiteX12" fmla="*/ 11437 w 2397798"/>
                <a:gd name="connsiteY12" fmla="*/ 256478 h 468351"/>
                <a:gd name="connsiteX13" fmla="*/ 286 w 2397798"/>
                <a:gd name="connsiteY13" fmla="*/ 223025 h 468351"/>
                <a:gd name="connsiteX14" fmla="*/ 33739 w 2397798"/>
                <a:gd name="connsiteY14" fmla="*/ 111512 h 468351"/>
                <a:gd name="connsiteX15" fmla="*/ 67193 w 2397798"/>
                <a:gd name="connsiteY15" fmla="*/ 100361 h 468351"/>
                <a:gd name="connsiteX16" fmla="*/ 111798 w 2397798"/>
                <a:gd name="connsiteY16" fmla="*/ 66908 h 468351"/>
                <a:gd name="connsiteX17" fmla="*/ 201008 w 2397798"/>
                <a:gd name="connsiteY17" fmla="*/ 0 h 468351"/>
                <a:gd name="connsiteX18" fmla="*/ 457486 w 2397798"/>
                <a:gd name="connsiteY18" fmla="*/ 22303 h 468351"/>
                <a:gd name="connsiteX19" fmla="*/ 535544 w 2397798"/>
                <a:gd name="connsiteY19" fmla="*/ 66908 h 468351"/>
                <a:gd name="connsiteX20" fmla="*/ 568998 w 2397798"/>
                <a:gd name="connsiteY20" fmla="*/ 89210 h 468351"/>
                <a:gd name="connsiteX0" fmla="*/ 2397798 w 2397798"/>
                <a:gd name="connsiteY0" fmla="*/ 323386 h 468351"/>
                <a:gd name="connsiteX1" fmla="*/ 1572608 w 2397798"/>
                <a:gd name="connsiteY1" fmla="*/ 468351 h 468351"/>
                <a:gd name="connsiteX2" fmla="*/ 669359 w 2397798"/>
                <a:gd name="connsiteY2" fmla="*/ 457200 h 468351"/>
                <a:gd name="connsiteX3" fmla="*/ 635905 w 2397798"/>
                <a:gd name="connsiteY3" fmla="*/ 446049 h 468351"/>
                <a:gd name="connsiteX4" fmla="*/ 490939 w 2397798"/>
                <a:gd name="connsiteY4" fmla="*/ 434898 h 468351"/>
                <a:gd name="connsiteX5" fmla="*/ 412881 w 2397798"/>
                <a:gd name="connsiteY5" fmla="*/ 412595 h 468351"/>
                <a:gd name="connsiteX6" fmla="*/ 312520 w 2397798"/>
                <a:gd name="connsiteY6" fmla="*/ 390293 h 468351"/>
                <a:gd name="connsiteX7" fmla="*/ 279066 w 2397798"/>
                <a:gd name="connsiteY7" fmla="*/ 367990 h 468351"/>
                <a:gd name="connsiteX8" fmla="*/ 145251 w 2397798"/>
                <a:gd name="connsiteY8" fmla="*/ 334537 h 468351"/>
                <a:gd name="connsiteX9" fmla="*/ 111798 w 2397798"/>
                <a:gd name="connsiteY9" fmla="*/ 323386 h 468351"/>
                <a:gd name="connsiteX10" fmla="*/ 67193 w 2397798"/>
                <a:gd name="connsiteY10" fmla="*/ 289932 h 468351"/>
                <a:gd name="connsiteX11" fmla="*/ 11437 w 2397798"/>
                <a:gd name="connsiteY11" fmla="*/ 256478 h 468351"/>
                <a:gd name="connsiteX12" fmla="*/ 286 w 2397798"/>
                <a:gd name="connsiteY12" fmla="*/ 223025 h 468351"/>
                <a:gd name="connsiteX13" fmla="*/ 33739 w 2397798"/>
                <a:gd name="connsiteY13" fmla="*/ 111512 h 468351"/>
                <a:gd name="connsiteX14" fmla="*/ 67193 w 2397798"/>
                <a:gd name="connsiteY14" fmla="*/ 100361 h 468351"/>
                <a:gd name="connsiteX15" fmla="*/ 111798 w 2397798"/>
                <a:gd name="connsiteY15" fmla="*/ 66908 h 468351"/>
                <a:gd name="connsiteX16" fmla="*/ 201008 w 2397798"/>
                <a:gd name="connsiteY16" fmla="*/ 0 h 468351"/>
                <a:gd name="connsiteX17" fmla="*/ 457486 w 2397798"/>
                <a:gd name="connsiteY17" fmla="*/ 22303 h 468351"/>
                <a:gd name="connsiteX18" fmla="*/ 535544 w 2397798"/>
                <a:gd name="connsiteY18" fmla="*/ 66908 h 468351"/>
                <a:gd name="connsiteX19" fmla="*/ 568998 w 2397798"/>
                <a:gd name="connsiteY19" fmla="*/ 89210 h 468351"/>
                <a:gd name="connsiteX0" fmla="*/ 2397798 w 2397798"/>
                <a:gd name="connsiteY0" fmla="*/ 323386 h 457200"/>
                <a:gd name="connsiteX1" fmla="*/ 669359 w 2397798"/>
                <a:gd name="connsiteY1" fmla="*/ 457200 h 457200"/>
                <a:gd name="connsiteX2" fmla="*/ 635905 w 2397798"/>
                <a:gd name="connsiteY2" fmla="*/ 446049 h 457200"/>
                <a:gd name="connsiteX3" fmla="*/ 490939 w 2397798"/>
                <a:gd name="connsiteY3" fmla="*/ 434898 h 457200"/>
                <a:gd name="connsiteX4" fmla="*/ 412881 w 2397798"/>
                <a:gd name="connsiteY4" fmla="*/ 412595 h 457200"/>
                <a:gd name="connsiteX5" fmla="*/ 312520 w 2397798"/>
                <a:gd name="connsiteY5" fmla="*/ 390293 h 457200"/>
                <a:gd name="connsiteX6" fmla="*/ 279066 w 2397798"/>
                <a:gd name="connsiteY6" fmla="*/ 367990 h 457200"/>
                <a:gd name="connsiteX7" fmla="*/ 145251 w 2397798"/>
                <a:gd name="connsiteY7" fmla="*/ 334537 h 457200"/>
                <a:gd name="connsiteX8" fmla="*/ 111798 w 2397798"/>
                <a:gd name="connsiteY8" fmla="*/ 323386 h 457200"/>
                <a:gd name="connsiteX9" fmla="*/ 67193 w 2397798"/>
                <a:gd name="connsiteY9" fmla="*/ 289932 h 457200"/>
                <a:gd name="connsiteX10" fmla="*/ 11437 w 2397798"/>
                <a:gd name="connsiteY10" fmla="*/ 256478 h 457200"/>
                <a:gd name="connsiteX11" fmla="*/ 286 w 2397798"/>
                <a:gd name="connsiteY11" fmla="*/ 223025 h 457200"/>
                <a:gd name="connsiteX12" fmla="*/ 33739 w 2397798"/>
                <a:gd name="connsiteY12" fmla="*/ 111512 h 457200"/>
                <a:gd name="connsiteX13" fmla="*/ 67193 w 2397798"/>
                <a:gd name="connsiteY13" fmla="*/ 100361 h 457200"/>
                <a:gd name="connsiteX14" fmla="*/ 111798 w 2397798"/>
                <a:gd name="connsiteY14" fmla="*/ 66908 h 457200"/>
                <a:gd name="connsiteX15" fmla="*/ 201008 w 2397798"/>
                <a:gd name="connsiteY15" fmla="*/ 0 h 457200"/>
                <a:gd name="connsiteX16" fmla="*/ 457486 w 2397798"/>
                <a:gd name="connsiteY16" fmla="*/ 22303 h 457200"/>
                <a:gd name="connsiteX17" fmla="*/ 535544 w 2397798"/>
                <a:gd name="connsiteY17" fmla="*/ 66908 h 457200"/>
                <a:gd name="connsiteX18" fmla="*/ 568998 w 2397798"/>
                <a:gd name="connsiteY18" fmla="*/ 89210 h 457200"/>
                <a:gd name="connsiteX0" fmla="*/ 2397798 w 2397798"/>
                <a:gd name="connsiteY0" fmla="*/ 323386 h 462747"/>
                <a:gd name="connsiteX1" fmla="*/ 669359 w 2397798"/>
                <a:gd name="connsiteY1" fmla="*/ 457200 h 462747"/>
                <a:gd name="connsiteX2" fmla="*/ 490939 w 2397798"/>
                <a:gd name="connsiteY2" fmla="*/ 434898 h 462747"/>
                <a:gd name="connsiteX3" fmla="*/ 412881 w 2397798"/>
                <a:gd name="connsiteY3" fmla="*/ 412595 h 462747"/>
                <a:gd name="connsiteX4" fmla="*/ 312520 w 2397798"/>
                <a:gd name="connsiteY4" fmla="*/ 390293 h 462747"/>
                <a:gd name="connsiteX5" fmla="*/ 279066 w 2397798"/>
                <a:gd name="connsiteY5" fmla="*/ 367990 h 462747"/>
                <a:gd name="connsiteX6" fmla="*/ 145251 w 2397798"/>
                <a:gd name="connsiteY6" fmla="*/ 334537 h 462747"/>
                <a:gd name="connsiteX7" fmla="*/ 111798 w 2397798"/>
                <a:gd name="connsiteY7" fmla="*/ 323386 h 462747"/>
                <a:gd name="connsiteX8" fmla="*/ 67193 w 2397798"/>
                <a:gd name="connsiteY8" fmla="*/ 289932 h 462747"/>
                <a:gd name="connsiteX9" fmla="*/ 11437 w 2397798"/>
                <a:gd name="connsiteY9" fmla="*/ 256478 h 462747"/>
                <a:gd name="connsiteX10" fmla="*/ 286 w 2397798"/>
                <a:gd name="connsiteY10" fmla="*/ 223025 h 462747"/>
                <a:gd name="connsiteX11" fmla="*/ 33739 w 2397798"/>
                <a:gd name="connsiteY11" fmla="*/ 111512 h 462747"/>
                <a:gd name="connsiteX12" fmla="*/ 67193 w 2397798"/>
                <a:gd name="connsiteY12" fmla="*/ 100361 h 462747"/>
                <a:gd name="connsiteX13" fmla="*/ 111798 w 2397798"/>
                <a:gd name="connsiteY13" fmla="*/ 66908 h 462747"/>
                <a:gd name="connsiteX14" fmla="*/ 201008 w 2397798"/>
                <a:gd name="connsiteY14" fmla="*/ 0 h 462747"/>
                <a:gd name="connsiteX15" fmla="*/ 457486 w 2397798"/>
                <a:gd name="connsiteY15" fmla="*/ 22303 h 462747"/>
                <a:gd name="connsiteX16" fmla="*/ 535544 w 2397798"/>
                <a:gd name="connsiteY16" fmla="*/ 66908 h 462747"/>
                <a:gd name="connsiteX17" fmla="*/ 568998 w 2397798"/>
                <a:gd name="connsiteY17" fmla="*/ 89210 h 462747"/>
                <a:gd name="connsiteX0" fmla="*/ 2397798 w 2397798"/>
                <a:gd name="connsiteY0" fmla="*/ 323386 h 434898"/>
                <a:gd name="connsiteX1" fmla="*/ 490939 w 2397798"/>
                <a:gd name="connsiteY1" fmla="*/ 434898 h 434898"/>
                <a:gd name="connsiteX2" fmla="*/ 412881 w 2397798"/>
                <a:gd name="connsiteY2" fmla="*/ 412595 h 434898"/>
                <a:gd name="connsiteX3" fmla="*/ 312520 w 2397798"/>
                <a:gd name="connsiteY3" fmla="*/ 390293 h 434898"/>
                <a:gd name="connsiteX4" fmla="*/ 279066 w 2397798"/>
                <a:gd name="connsiteY4" fmla="*/ 367990 h 434898"/>
                <a:gd name="connsiteX5" fmla="*/ 145251 w 2397798"/>
                <a:gd name="connsiteY5" fmla="*/ 334537 h 434898"/>
                <a:gd name="connsiteX6" fmla="*/ 111798 w 2397798"/>
                <a:gd name="connsiteY6" fmla="*/ 323386 h 434898"/>
                <a:gd name="connsiteX7" fmla="*/ 67193 w 2397798"/>
                <a:gd name="connsiteY7" fmla="*/ 289932 h 434898"/>
                <a:gd name="connsiteX8" fmla="*/ 11437 w 2397798"/>
                <a:gd name="connsiteY8" fmla="*/ 256478 h 434898"/>
                <a:gd name="connsiteX9" fmla="*/ 286 w 2397798"/>
                <a:gd name="connsiteY9" fmla="*/ 223025 h 434898"/>
                <a:gd name="connsiteX10" fmla="*/ 33739 w 2397798"/>
                <a:gd name="connsiteY10" fmla="*/ 111512 h 434898"/>
                <a:gd name="connsiteX11" fmla="*/ 67193 w 2397798"/>
                <a:gd name="connsiteY11" fmla="*/ 100361 h 434898"/>
                <a:gd name="connsiteX12" fmla="*/ 111798 w 2397798"/>
                <a:gd name="connsiteY12" fmla="*/ 66908 h 434898"/>
                <a:gd name="connsiteX13" fmla="*/ 201008 w 2397798"/>
                <a:gd name="connsiteY13" fmla="*/ 0 h 434898"/>
                <a:gd name="connsiteX14" fmla="*/ 457486 w 2397798"/>
                <a:gd name="connsiteY14" fmla="*/ 22303 h 434898"/>
                <a:gd name="connsiteX15" fmla="*/ 535544 w 2397798"/>
                <a:gd name="connsiteY15" fmla="*/ 66908 h 434898"/>
                <a:gd name="connsiteX16" fmla="*/ 568998 w 2397798"/>
                <a:gd name="connsiteY16" fmla="*/ 89210 h 434898"/>
                <a:gd name="connsiteX0" fmla="*/ 2397798 w 2397798"/>
                <a:gd name="connsiteY0" fmla="*/ 323386 h 412595"/>
                <a:gd name="connsiteX1" fmla="*/ 412881 w 2397798"/>
                <a:gd name="connsiteY1" fmla="*/ 412595 h 412595"/>
                <a:gd name="connsiteX2" fmla="*/ 312520 w 2397798"/>
                <a:gd name="connsiteY2" fmla="*/ 390293 h 412595"/>
                <a:gd name="connsiteX3" fmla="*/ 279066 w 2397798"/>
                <a:gd name="connsiteY3" fmla="*/ 367990 h 412595"/>
                <a:gd name="connsiteX4" fmla="*/ 145251 w 2397798"/>
                <a:gd name="connsiteY4" fmla="*/ 334537 h 412595"/>
                <a:gd name="connsiteX5" fmla="*/ 111798 w 2397798"/>
                <a:gd name="connsiteY5" fmla="*/ 323386 h 412595"/>
                <a:gd name="connsiteX6" fmla="*/ 67193 w 2397798"/>
                <a:gd name="connsiteY6" fmla="*/ 289932 h 412595"/>
                <a:gd name="connsiteX7" fmla="*/ 11437 w 2397798"/>
                <a:gd name="connsiteY7" fmla="*/ 256478 h 412595"/>
                <a:gd name="connsiteX8" fmla="*/ 286 w 2397798"/>
                <a:gd name="connsiteY8" fmla="*/ 223025 h 412595"/>
                <a:gd name="connsiteX9" fmla="*/ 33739 w 2397798"/>
                <a:gd name="connsiteY9" fmla="*/ 111512 h 412595"/>
                <a:gd name="connsiteX10" fmla="*/ 67193 w 2397798"/>
                <a:gd name="connsiteY10" fmla="*/ 100361 h 412595"/>
                <a:gd name="connsiteX11" fmla="*/ 111798 w 2397798"/>
                <a:gd name="connsiteY11" fmla="*/ 66908 h 412595"/>
                <a:gd name="connsiteX12" fmla="*/ 201008 w 2397798"/>
                <a:gd name="connsiteY12" fmla="*/ 0 h 412595"/>
                <a:gd name="connsiteX13" fmla="*/ 457486 w 2397798"/>
                <a:gd name="connsiteY13" fmla="*/ 22303 h 412595"/>
                <a:gd name="connsiteX14" fmla="*/ 535544 w 2397798"/>
                <a:gd name="connsiteY14" fmla="*/ 66908 h 412595"/>
                <a:gd name="connsiteX15" fmla="*/ 568998 w 2397798"/>
                <a:gd name="connsiteY15" fmla="*/ 89210 h 412595"/>
                <a:gd name="connsiteX0" fmla="*/ 2397798 w 2397798"/>
                <a:gd name="connsiteY0" fmla="*/ 323386 h 390293"/>
                <a:gd name="connsiteX1" fmla="*/ 312520 w 2397798"/>
                <a:gd name="connsiteY1" fmla="*/ 390293 h 390293"/>
                <a:gd name="connsiteX2" fmla="*/ 279066 w 2397798"/>
                <a:gd name="connsiteY2" fmla="*/ 367990 h 390293"/>
                <a:gd name="connsiteX3" fmla="*/ 145251 w 2397798"/>
                <a:gd name="connsiteY3" fmla="*/ 334537 h 390293"/>
                <a:gd name="connsiteX4" fmla="*/ 111798 w 2397798"/>
                <a:gd name="connsiteY4" fmla="*/ 323386 h 390293"/>
                <a:gd name="connsiteX5" fmla="*/ 67193 w 2397798"/>
                <a:gd name="connsiteY5" fmla="*/ 289932 h 390293"/>
                <a:gd name="connsiteX6" fmla="*/ 11437 w 2397798"/>
                <a:gd name="connsiteY6" fmla="*/ 256478 h 390293"/>
                <a:gd name="connsiteX7" fmla="*/ 286 w 2397798"/>
                <a:gd name="connsiteY7" fmla="*/ 223025 h 390293"/>
                <a:gd name="connsiteX8" fmla="*/ 33739 w 2397798"/>
                <a:gd name="connsiteY8" fmla="*/ 111512 h 390293"/>
                <a:gd name="connsiteX9" fmla="*/ 67193 w 2397798"/>
                <a:gd name="connsiteY9" fmla="*/ 100361 h 390293"/>
                <a:gd name="connsiteX10" fmla="*/ 111798 w 2397798"/>
                <a:gd name="connsiteY10" fmla="*/ 66908 h 390293"/>
                <a:gd name="connsiteX11" fmla="*/ 201008 w 2397798"/>
                <a:gd name="connsiteY11" fmla="*/ 0 h 390293"/>
                <a:gd name="connsiteX12" fmla="*/ 457486 w 2397798"/>
                <a:gd name="connsiteY12" fmla="*/ 22303 h 390293"/>
                <a:gd name="connsiteX13" fmla="*/ 535544 w 2397798"/>
                <a:gd name="connsiteY13" fmla="*/ 66908 h 390293"/>
                <a:gd name="connsiteX14" fmla="*/ 568998 w 2397798"/>
                <a:gd name="connsiteY14" fmla="*/ 89210 h 390293"/>
                <a:gd name="connsiteX0" fmla="*/ 2397798 w 2397798"/>
                <a:gd name="connsiteY0" fmla="*/ 323386 h 390347"/>
                <a:gd name="connsiteX1" fmla="*/ 312520 w 2397798"/>
                <a:gd name="connsiteY1" fmla="*/ 390293 h 390347"/>
                <a:gd name="connsiteX2" fmla="*/ 145251 w 2397798"/>
                <a:gd name="connsiteY2" fmla="*/ 334537 h 390347"/>
                <a:gd name="connsiteX3" fmla="*/ 111798 w 2397798"/>
                <a:gd name="connsiteY3" fmla="*/ 323386 h 390347"/>
                <a:gd name="connsiteX4" fmla="*/ 67193 w 2397798"/>
                <a:gd name="connsiteY4" fmla="*/ 289932 h 390347"/>
                <a:gd name="connsiteX5" fmla="*/ 11437 w 2397798"/>
                <a:gd name="connsiteY5" fmla="*/ 256478 h 390347"/>
                <a:gd name="connsiteX6" fmla="*/ 286 w 2397798"/>
                <a:gd name="connsiteY6" fmla="*/ 223025 h 390347"/>
                <a:gd name="connsiteX7" fmla="*/ 33739 w 2397798"/>
                <a:gd name="connsiteY7" fmla="*/ 111512 h 390347"/>
                <a:gd name="connsiteX8" fmla="*/ 67193 w 2397798"/>
                <a:gd name="connsiteY8" fmla="*/ 100361 h 390347"/>
                <a:gd name="connsiteX9" fmla="*/ 111798 w 2397798"/>
                <a:gd name="connsiteY9" fmla="*/ 66908 h 390347"/>
                <a:gd name="connsiteX10" fmla="*/ 201008 w 2397798"/>
                <a:gd name="connsiteY10" fmla="*/ 0 h 390347"/>
                <a:gd name="connsiteX11" fmla="*/ 457486 w 2397798"/>
                <a:gd name="connsiteY11" fmla="*/ 22303 h 390347"/>
                <a:gd name="connsiteX12" fmla="*/ 535544 w 2397798"/>
                <a:gd name="connsiteY12" fmla="*/ 66908 h 390347"/>
                <a:gd name="connsiteX13" fmla="*/ 568998 w 2397798"/>
                <a:gd name="connsiteY13" fmla="*/ 89210 h 390347"/>
                <a:gd name="connsiteX0" fmla="*/ 2397798 w 2397798"/>
                <a:gd name="connsiteY0" fmla="*/ 323386 h 390347"/>
                <a:gd name="connsiteX1" fmla="*/ 312520 w 2397798"/>
                <a:gd name="connsiteY1" fmla="*/ 390293 h 390347"/>
                <a:gd name="connsiteX2" fmla="*/ 145251 w 2397798"/>
                <a:gd name="connsiteY2" fmla="*/ 334537 h 390347"/>
                <a:gd name="connsiteX3" fmla="*/ 67193 w 2397798"/>
                <a:gd name="connsiteY3" fmla="*/ 289932 h 390347"/>
                <a:gd name="connsiteX4" fmla="*/ 11437 w 2397798"/>
                <a:gd name="connsiteY4" fmla="*/ 256478 h 390347"/>
                <a:gd name="connsiteX5" fmla="*/ 286 w 2397798"/>
                <a:gd name="connsiteY5" fmla="*/ 223025 h 390347"/>
                <a:gd name="connsiteX6" fmla="*/ 33739 w 2397798"/>
                <a:gd name="connsiteY6" fmla="*/ 111512 h 390347"/>
                <a:gd name="connsiteX7" fmla="*/ 67193 w 2397798"/>
                <a:gd name="connsiteY7" fmla="*/ 100361 h 390347"/>
                <a:gd name="connsiteX8" fmla="*/ 111798 w 2397798"/>
                <a:gd name="connsiteY8" fmla="*/ 66908 h 390347"/>
                <a:gd name="connsiteX9" fmla="*/ 201008 w 2397798"/>
                <a:gd name="connsiteY9" fmla="*/ 0 h 390347"/>
                <a:gd name="connsiteX10" fmla="*/ 457486 w 2397798"/>
                <a:gd name="connsiteY10" fmla="*/ 22303 h 390347"/>
                <a:gd name="connsiteX11" fmla="*/ 535544 w 2397798"/>
                <a:gd name="connsiteY11" fmla="*/ 66908 h 390347"/>
                <a:gd name="connsiteX12" fmla="*/ 568998 w 2397798"/>
                <a:gd name="connsiteY12" fmla="*/ 89210 h 390347"/>
                <a:gd name="connsiteX0" fmla="*/ 2400166 w 2400166"/>
                <a:gd name="connsiteY0" fmla="*/ 323386 h 390347"/>
                <a:gd name="connsiteX1" fmla="*/ 314888 w 2400166"/>
                <a:gd name="connsiteY1" fmla="*/ 390293 h 390347"/>
                <a:gd name="connsiteX2" fmla="*/ 147619 w 2400166"/>
                <a:gd name="connsiteY2" fmla="*/ 334537 h 390347"/>
                <a:gd name="connsiteX3" fmla="*/ 69561 w 2400166"/>
                <a:gd name="connsiteY3" fmla="*/ 289932 h 390347"/>
                <a:gd name="connsiteX4" fmla="*/ 2654 w 2400166"/>
                <a:gd name="connsiteY4" fmla="*/ 223025 h 390347"/>
                <a:gd name="connsiteX5" fmla="*/ 36107 w 2400166"/>
                <a:gd name="connsiteY5" fmla="*/ 111512 h 390347"/>
                <a:gd name="connsiteX6" fmla="*/ 69561 w 2400166"/>
                <a:gd name="connsiteY6" fmla="*/ 100361 h 390347"/>
                <a:gd name="connsiteX7" fmla="*/ 114166 w 2400166"/>
                <a:gd name="connsiteY7" fmla="*/ 66908 h 390347"/>
                <a:gd name="connsiteX8" fmla="*/ 203376 w 2400166"/>
                <a:gd name="connsiteY8" fmla="*/ 0 h 390347"/>
                <a:gd name="connsiteX9" fmla="*/ 459854 w 2400166"/>
                <a:gd name="connsiteY9" fmla="*/ 22303 h 390347"/>
                <a:gd name="connsiteX10" fmla="*/ 537912 w 2400166"/>
                <a:gd name="connsiteY10" fmla="*/ 66908 h 390347"/>
                <a:gd name="connsiteX11" fmla="*/ 571366 w 2400166"/>
                <a:gd name="connsiteY11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78059 w 2364059"/>
                <a:gd name="connsiteY6" fmla="*/ 66908 h 390347"/>
                <a:gd name="connsiteX7" fmla="*/ 167269 w 2364059"/>
                <a:gd name="connsiteY7" fmla="*/ 0 h 390347"/>
                <a:gd name="connsiteX8" fmla="*/ 423747 w 2364059"/>
                <a:gd name="connsiteY8" fmla="*/ 22303 h 390347"/>
                <a:gd name="connsiteX9" fmla="*/ 501805 w 2364059"/>
                <a:gd name="connsiteY9" fmla="*/ 66908 h 390347"/>
                <a:gd name="connsiteX10" fmla="*/ 535259 w 2364059"/>
                <a:gd name="connsiteY10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8" fmla="*/ 501805 w 2364059"/>
                <a:gd name="connsiteY8" fmla="*/ 66908 h 390347"/>
                <a:gd name="connsiteX9" fmla="*/ 535259 w 2364059"/>
                <a:gd name="connsiteY9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8" fmla="*/ 501805 w 2364059"/>
                <a:gd name="connsiteY8" fmla="*/ 66908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0" fmla="*/ 2370974 w 2370974"/>
                <a:gd name="connsiteY0" fmla="*/ 323386 h 390347"/>
                <a:gd name="connsiteX1" fmla="*/ 285696 w 2370974"/>
                <a:gd name="connsiteY1" fmla="*/ 390293 h 390347"/>
                <a:gd name="connsiteX2" fmla="*/ 118427 w 2370974"/>
                <a:gd name="connsiteY2" fmla="*/ 334537 h 390347"/>
                <a:gd name="connsiteX3" fmla="*/ 40369 w 2370974"/>
                <a:gd name="connsiteY3" fmla="*/ 289932 h 390347"/>
                <a:gd name="connsiteX4" fmla="*/ 6915 w 2370974"/>
                <a:gd name="connsiteY4" fmla="*/ 111512 h 390347"/>
                <a:gd name="connsiteX5" fmla="*/ 174184 w 2370974"/>
                <a:gd name="connsiteY5" fmla="*/ 0 h 390347"/>
                <a:gd name="connsiteX6" fmla="*/ 430662 w 2370974"/>
                <a:gd name="connsiteY6" fmla="*/ 22303 h 390347"/>
                <a:gd name="connsiteX0" fmla="*/ 2364854 w 2364854"/>
                <a:gd name="connsiteY0" fmla="*/ 323386 h 390484"/>
                <a:gd name="connsiteX1" fmla="*/ 279576 w 2364854"/>
                <a:gd name="connsiteY1" fmla="*/ 390293 h 390484"/>
                <a:gd name="connsiteX2" fmla="*/ 112307 w 2364854"/>
                <a:gd name="connsiteY2" fmla="*/ 334537 h 390484"/>
                <a:gd name="connsiteX3" fmla="*/ 795 w 2364854"/>
                <a:gd name="connsiteY3" fmla="*/ 111512 h 390484"/>
                <a:gd name="connsiteX4" fmla="*/ 168064 w 2364854"/>
                <a:gd name="connsiteY4" fmla="*/ 0 h 390484"/>
                <a:gd name="connsiteX5" fmla="*/ 424542 w 2364854"/>
                <a:gd name="connsiteY5" fmla="*/ 22303 h 390484"/>
                <a:gd name="connsiteX0" fmla="*/ 2371573 w 2371573"/>
                <a:gd name="connsiteY0" fmla="*/ 323386 h 390293"/>
                <a:gd name="connsiteX1" fmla="*/ 286295 w 2371573"/>
                <a:gd name="connsiteY1" fmla="*/ 390293 h 390293"/>
                <a:gd name="connsiteX2" fmla="*/ 7514 w 2371573"/>
                <a:gd name="connsiteY2" fmla="*/ 111512 h 390293"/>
                <a:gd name="connsiteX3" fmla="*/ 174783 w 2371573"/>
                <a:gd name="connsiteY3" fmla="*/ 0 h 390293"/>
                <a:gd name="connsiteX4" fmla="*/ 431261 w 2371573"/>
                <a:gd name="connsiteY4" fmla="*/ 22303 h 390293"/>
                <a:gd name="connsiteX0" fmla="*/ 2290502 w 2290502"/>
                <a:gd name="connsiteY0" fmla="*/ 323386 h 390293"/>
                <a:gd name="connsiteX1" fmla="*/ 205224 w 2290502"/>
                <a:gd name="connsiteY1" fmla="*/ 390293 h 390293"/>
                <a:gd name="connsiteX2" fmla="*/ 93712 w 2290502"/>
                <a:gd name="connsiteY2" fmla="*/ 0 h 390293"/>
                <a:gd name="connsiteX3" fmla="*/ 350190 w 2290502"/>
                <a:gd name="connsiteY3" fmla="*/ 22303 h 390293"/>
                <a:gd name="connsiteX0" fmla="*/ 2290502 w 2290502"/>
                <a:gd name="connsiteY0" fmla="*/ 323386 h 390293"/>
                <a:gd name="connsiteX1" fmla="*/ 205224 w 2290502"/>
                <a:gd name="connsiteY1" fmla="*/ 390293 h 390293"/>
                <a:gd name="connsiteX2" fmla="*/ 93712 w 2290502"/>
                <a:gd name="connsiteY2" fmla="*/ 0 h 390293"/>
                <a:gd name="connsiteX3" fmla="*/ 383644 w 2290502"/>
                <a:gd name="connsiteY3" fmla="*/ 256479 h 390293"/>
                <a:gd name="connsiteX0" fmla="*/ 2290502 w 2290502"/>
                <a:gd name="connsiteY0" fmla="*/ 346518 h 413425"/>
                <a:gd name="connsiteX1" fmla="*/ 205224 w 2290502"/>
                <a:gd name="connsiteY1" fmla="*/ 413425 h 413425"/>
                <a:gd name="connsiteX2" fmla="*/ 93712 w 2290502"/>
                <a:gd name="connsiteY2" fmla="*/ 23132 h 413425"/>
                <a:gd name="connsiteX3" fmla="*/ 394794 w 2290502"/>
                <a:gd name="connsiteY3" fmla="*/ 56587 h 413425"/>
                <a:gd name="connsiteX4" fmla="*/ 383644 w 2290502"/>
                <a:gd name="connsiteY4" fmla="*/ 279611 h 413425"/>
                <a:gd name="connsiteX0" fmla="*/ 2691946 w 2691946"/>
                <a:gd name="connsiteY0" fmla="*/ 402274 h 413425"/>
                <a:gd name="connsiteX1" fmla="*/ 205224 w 2691946"/>
                <a:gd name="connsiteY1" fmla="*/ 413425 h 413425"/>
                <a:gd name="connsiteX2" fmla="*/ 93712 w 2691946"/>
                <a:gd name="connsiteY2" fmla="*/ 23132 h 413425"/>
                <a:gd name="connsiteX3" fmla="*/ 394794 w 2691946"/>
                <a:gd name="connsiteY3" fmla="*/ 56587 h 413425"/>
                <a:gd name="connsiteX4" fmla="*/ 383644 w 2691946"/>
                <a:gd name="connsiteY4" fmla="*/ 279611 h 413425"/>
                <a:gd name="connsiteX0" fmla="*/ 2691946 w 2691946"/>
                <a:gd name="connsiteY0" fmla="*/ 417089 h 428240"/>
                <a:gd name="connsiteX1" fmla="*/ 205224 w 2691946"/>
                <a:gd name="connsiteY1" fmla="*/ 428240 h 428240"/>
                <a:gd name="connsiteX2" fmla="*/ 93712 w 2691946"/>
                <a:gd name="connsiteY2" fmla="*/ 37947 h 428240"/>
                <a:gd name="connsiteX3" fmla="*/ 394794 w 2691946"/>
                <a:gd name="connsiteY3" fmla="*/ 71402 h 428240"/>
                <a:gd name="connsiteX4" fmla="*/ 383644 w 2691946"/>
                <a:gd name="connsiteY4" fmla="*/ 294426 h 428240"/>
                <a:gd name="connsiteX0" fmla="*/ 2709389 w 2709389"/>
                <a:gd name="connsiteY0" fmla="*/ 417089 h 428240"/>
                <a:gd name="connsiteX1" fmla="*/ 222667 w 2709389"/>
                <a:gd name="connsiteY1" fmla="*/ 428240 h 428240"/>
                <a:gd name="connsiteX2" fmla="*/ 111155 w 2709389"/>
                <a:gd name="connsiteY2" fmla="*/ 37947 h 428240"/>
                <a:gd name="connsiteX3" fmla="*/ 412237 w 2709389"/>
                <a:gd name="connsiteY3" fmla="*/ 71402 h 428240"/>
                <a:gd name="connsiteX4" fmla="*/ 401087 w 2709389"/>
                <a:gd name="connsiteY4" fmla="*/ 294426 h 428240"/>
                <a:gd name="connsiteX0" fmla="*/ 2709389 w 2709389"/>
                <a:gd name="connsiteY0" fmla="*/ 417089 h 428240"/>
                <a:gd name="connsiteX1" fmla="*/ 222667 w 2709389"/>
                <a:gd name="connsiteY1" fmla="*/ 428240 h 428240"/>
                <a:gd name="connsiteX2" fmla="*/ 111155 w 2709389"/>
                <a:gd name="connsiteY2" fmla="*/ 37947 h 428240"/>
                <a:gd name="connsiteX3" fmla="*/ 412237 w 2709389"/>
                <a:gd name="connsiteY3" fmla="*/ 71402 h 428240"/>
                <a:gd name="connsiteX4" fmla="*/ 401087 w 2709389"/>
                <a:gd name="connsiteY4" fmla="*/ 294426 h 428240"/>
                <a:gd name="connsiteX0" fmla="*/ 2678177 w 2678177"/>
                <a:gd name="connsiteY0" fmla="*/ 417089 h 428240"/>
                <a:gd name="connsiteX1" fmla="*/ 191455 w 2678177"/>
                <a:gd name="connsiteY1" fmla="*/ 428240 h 428240"/>
                <a:gd name="connsiteX2" fmla="*/ 79943 w 2678177"/>
                <a:gd name="connsiteY2" fmla="*/ 37947 h 428240"/>
                <a:gd name="connsiteX3" fmla="*/ 381025 w 2678177"/>
                <a:gd name="connsiteY3" fmla="*/ 71402 h 428240"/>
                <a:gd name="connsiteX4" fmla="*/ 369875 w 2678177"/>
                <a:gd name="connsiteY4" fmla="*/ 294426 h 428240"/>
                <a:gd name="connsiteX0" fmla="*/ 2769200 w 2769200"/>
                <a:gd name="connsiteY0" fmla="*/ 417089 h 428240"/>
                <a:gd name="connsiteX1" fmla="*/ 282478 w 2769200"/>
                <a:gd name="connsiteY1" fmla="*/ 428240 h 428240"/>
                <a:gd name="connsiteX2" fmla="*/ 170966 w 2769200"/>
                <a:gd name="connsiteY2" fmla="*/ 37947 h 428240"/>
                <a:gd name="connsiteX3" fmla="*/ 472048 w 2769200"/>
                <a:gd name="connsiteY3" fmla="*/ 71402 h 428240"/>
                <a:gd name="connsiteX4" fmla="*/ 460898 w 2769200"/>
                <a:gd name="connsiteY4" fmla="*/ 294426 h 428240"/>
                <a:gd name="connsiteX0" fmla="*/ 2734818 w 2734818"/>
                <a:gd name="connsiteY0" fmla="*/ 386406 h 397557"/>
                <a:gd name="connsiteX1" fmla="*/ 248096 w 2734818"/>
                <a:gd name="connsiteY1" fmla="*/ 397557 h 397557"/>
                <a:gd name="connsiteX2" fmla="*/ 136584 w 2734818"/>
                <a:gd name="connsiteY2" fmla="*/ 7264 h 397557"/>
                <a:gd name="connsiteX3" fmla="*/ 437666 w 2734818"/>
                <a:gd name="connsiteY3" fmla="*/ 40719 h 397557"/>
                <a:gd name="connsiteX4" fmla="*/ 426516 w 2734818"/>
                <a:gd name="connsiteY4" fmla="*/ 263743 h 397557"/>
                <a:gd name="connsiteX0" fmla="*/ 2721895 w 2721895"/>
                <a:gd name="connsiteY0" fmla="*/ 380689 h 391840"/>
                <a:gd name="connsiteX1" fmla="*/ 235173 w 2721895"/>
                <a:gd name="connsiteY1" fmla="*/ 391840 h 391840"/>
                <a:gd name="connsiteX2" fmla="*/ 123661 w 2721895"/>
                <a:gd name="connsiteY2" fmla="*/ 1547 h 391840"/>
                <a:gd name="connsiteX3" fmla="*/ 413593 w 2721895"/>
                <a:gd name="connsiteY3" fmla="*/ 258026 h 391840"/>
                <a:gd name="connsiteX0" fmla="*/ 2721365 w 2721365"/>
                <a:gd name="connsiteY0" fmla="*/ 413668 h 424819"/>
                <a:gd name="connsiteX1" fmla="*/ 234643 w 2721365"/>
                <a:gd name="connsiteY1" fmla="*/ 424819 h 424819"/>
                <a:gd name="connsiteX2" fmla="*/ 123131 w 2721365"/>
                <a:gd name="connsiteY2" fmla="*/ 34526 h 424819"/>
                <a:gd name="connsiteX3" fmla="*/ 402587 w 2721365"/>
                <a:gd name="connsiteY3" fmla="*/ 48415 h 424819"/>
                <a:gd name="connsiteX4" fmla="*/ 413063 w 2721365"/>
                <a:gd name="connsiteY4" fmla="*/ 291005 h 424819"/>
                <a:gd name="connsiteX0" fmla="*/ 2721365 w 2721365"/>
                <a:gd name="connsiteY0" fmla="*/ 413668 h 424819"/>
                <a:gd name="connsiteX1" fmla="*/ 234643 w 2721365"/>
                <a:gd name="connsiteY1" fmla="*/ 424819 h 424819"/>
                <a:gd name="connsiteX2" fmla="*/ 123131 w 2721365"/>
                <a:gd name="connsiteY2" fmla="*/ 34526 h 424819"/>
                <a:gd name="connsiteX3" fmla="*/ 402587 w 2721365"/>
                <a:gd name="connsiteY3" fmla="*/ 48415 h 424819"/>
                <a:gd name="connsiteX4" fmla="*/ 413063 w 2721365"/>
                <a:gd name="connsiteY4" fmla="*/ 291005 h 424819"/>
                <a:gd name="connsiteX0" fmla="*/ 2628181 w 2628181"/>
                <a:gd name="connsiteY0" fmla="*/ 365253 h 376404"/>
                <a:gd name="connsiteX1" fmla="*/ 141459 w 2628181"/>
                <a:gd name="connsiteY1" fmla="*/ 376404 h 376404"/>
                <a:gd name="connsiteX2" fmla="*/ 309403 w 2628181"/>
                <a:gd name="connsiteY2" fmla="*/ 0 h 376404"/>
                <a:gd name="connsiteX3" fmla="*/ 319879 w 2628181"/>
                <a:gd name="connsiteY3" fmla="*/ 242590 h 376404"/>
                <a:gd name="connsiteX0" fmla="*/ 2626758 w 2626758"/>
                <a:gd name="connsiteY0" fmla="*/ 122663 h 133814"/>
                <a:gd name="connsiteX1" fmla="*/ 140036 w 2626758"/>
                <a:gd name="connsiteY1" fmla="*/ 133814 h 133814"/>
                <a:gd name="connsiteX2" fmla="*/ 318456 w 2626758"/>
                <a:gd name="connsiteY2" fmla="*/ 0 h 133814"/>
                <a:gd name="connsiteX0" fmla="*/ 2682825 w 2682825"/>
                <a:gd name="connsiteY0" fmla="*/ 316826 h 327977"/>
                <a:gd name="connsiteX1" fmla="*/ 196103 w 2682825"/>
                <a:gd name="connsiteY1" fmla="*/ 327977 h 327977"/>
                <a:gd name="connsiteX2" fmla="*/ 166402 w 2682825"/>
                <a:gd name="connsiteY2" fmla="*/ 1579 h 327977"/>
                <a:gd name="connsiteX3" fmla="*/ 374523 w 2682825"/>
                <a:gd name="connsiteY3" fmla="*/ 194163 h 327977"/>
                <a:gd name="connsiteX0" fmla="*/ 2726539 w 2726539"/>
                <a:gd name="connsiteY0" fmla="*/ 316826 h 327977"/>
                <a:gd name="connsiteX1" fmla="*/ 239817 w 2726539"/>
                <a:gd name="connsiteY1" fmla="*/ 327977 h 327977"/>
                <a:gd name="connsiteX2" fmla="*/ 210116 w 2726539"/>
                <a:gd name="connsiteY2" fmla="*/ 1579 h 327977"/>
                <a:gd name="connsiteX3" fmla="*/ 418237 w 2726539"/>
                <a:gd name="connsiteY3" fmla="*/ 194163 h 327977"/>
                <a:gd name="connsiteX0" fmla="*/ 2726539 w 2726539"/>
                <a:gd name="connsiteY0" fmla="*/ 319180 h 330331"/>
                <a:gd name="connsiteX1" fmla="*/ 239817 w 2726539"/>
                <a:gd name="connsiteY1" fmla="*/ 330331 h 330331"/>
                <a:gd name="connsiteX2" fmla="*/ 210116 w 2726539"/>
                <a:gd name="connsiteY2" fmla="*/ 3933 h 330331"/>
                <a:gd name="connsiteX3" fmla="*/ 418237 w 2726539"/>
                <a:gd name="connsiteY3" fmla="*/ 196517 h 330331"/>
                <a:gd name="connsiteX0" fmla="*/ 2726539 w 2726539"/>
                <a:gd name="connsiteY0" fmla="*/ 319461 h 330612"/>
                <a:gd name="connsiteX1" fmla="*/ 239817 w 2726539"/>
                <a:gd name="connsiteY1" fmla="*/ 330612 h 330612"/>
                <a:gd name="connsiteX2" fmla="*/ 210116 w 2726539"/>
                <a:gd name="connsiteY2" fmla="*/ 4214 h 330612"/>
                <a:gd name="connsiteX3" fmla="*/ 418237 w 2726539"/>
                <a:gd name="connsiteY3" fmla="*/ 196798 h 330612"/>
                <a:gd name="connsiteX0" fmla="*/ 2736427 w 2736427"/>
                <a:gd name="connsiteY0" fmla="*/ 321740 h 332891"/>
                <a:gd name="connsiteX1" fmla="*/ 249705 w 2736427"/>
                <a:gd name="connsiteY1" fmla="*/ 332891 h 332891"/>
                <a:gd name="connsiteX2" fmla="*/ 196192 w 2736427"/>
                <a:gd name="connsiteY2" fmla="*/ 4112 h 332891"/>
                <a:gd name="connsiteX3" fmla="*/ 428125 w 2736427"/>
                <a:gd name="connsiteY3" fmla="*/ 199077 h 332891"/>
                <a:gd name="connsiteX0" fmla="*/ 2736427 w 2736427"/>
                <a:gd name="connsiteY0" fmla="*/ 319860 h 331011"/>
                <a:gd name="connsiteX1" fmla="*/ 249705 w 2736427"/>
                <a:gd name="connsiteY1" fmla="*/ 331011 h 331011"/>
                <a:gd name="connsiteX2" fmla="*/ 196192 w 2736427"/>
                <a:gd name="connsiteY2" fmla="*/ 2232 h 331011"/>
                <a:gd name="connsiteX3" fmla="*/ 428125 w 2736427"/>
                <a:gd name="connsiteY3" fmla="*/ 197197 h 33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427" h="331011">
                  <a:moveTo>
                    <a:pt x="2736427" y="319860"/>
                  </a:moveTo>
                  <a:lnTo>
                    <a:pt x="249705" y="331011"/>
                  </a:lnTo>
                  <a:cubicBezTo>
                    <a:pt x="-156999" y="316967"/>
                    <a:pt x="14055" y="26915"/>
                    <a:pt x="196192" y="2232"/>
                  </a:cubicBezTo>
                  <a:cubicBezTo>
                    <a:pt x="273554" y="-12927"/>
                    <a:pt x="437094" y="48815"/>
                    <a:pt x="428125" y="1971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584376" y="5414955"/>
              <a:ext cx="2736427" cy="331011"/>
            </a:xfrm>
            <a:custGeom>
              <a:avLst/>
              <a:gdLst>
                <a:gd name="connsiteX0" fmla="*/ 2397798 w 2397798"/>
                <a:gd name="connsiteY0" fmla="*/ 323386 h 468351"/>
                <a:gd name="connsiteX1" fmla="*/ 2163622 w 2397798"/>
                <a:gd name="connsiteY1" fmla="*/ 345688 h 468351"/>
                <a:gd name="connsiteX2" fmla="*/ 2107866 w 2397798"/>
                <a:gd name="connsiteY2" fmla="*/ 356839 h 468351"/>
                <a:gd name="connsiteX3" fmla="*/ 1985203 w 2397798"/>
                <a:gd name="connsiteY3" fmla="*/ 367990 h 468351"/>
                <a:gd name="connsiteX4" fmla="*/ 1929447 w 2397798"/>
                <a:gd name="connsiteY4" fmla="*/ 379142 h 468351"/>
                <a:gd name="connsiteX5" fmla="*/ 1851388 w 2397798"/>
                <a:gd name="connsiteY5" fmla="*/ 401444 h 468351"/>
                <a:gd name="connsiteX6" fmla="*/ 1739876 w 2397798"/>
                <a:gd name="connsiteY6" fmla="*/ 423747 h 468351"/>
                <a:gd name="connsiteX7" fmla="*/ 1672968 w 2397798"/>
                <a:gd name="connsiteY7" fmla="*/ 446049 h 468351"/>
                <a:gd name="connsiteX8" fmla="*/ 1572608 w 2397798"/>
                <a:gd name="connsiteY8" fmla="*/ 468351 h 468351"/>
                <a:gd name="connsiteX9" fmla="*/ 669359 w 2397798"/>
                <a:gd name="connsiteY9" fmla="*/ 457200 h 468351"/>
                <a:gd name="connsiteX10" fmla="*/ 635905 w 2397798"/>
                <a:gd name="connsiteY10" fmla="*/ 446049 h 468351"/>
                <a:gd name="connsiteX11" fmla="*/ 490939 w 2397798"/>
                <a:gd name="connsiteY11" fmla="*/ 434898 h 468351"/>
                <a:gd name="connsiteX12" fmla="*/ 412881 w 2397798"/>
                <a:gd name="connsiteY12" fmla="*/ 412595 h 468351"/>
                <a:gd name="connsiteX13" fmla="*/ 312520 w 2397798"/>
                <a:gd name="connsiteY13" fmla="*/ 390293 h 468351"/>
                <a:gd name="connsiteX14" fmla="*/ 279066 w 2397798"/>
                <a:gd name="connsiteY14" fmla="*/ 367990 h 468351"/>
                <a:gd name="connsiteX15" fmla="*/ 145251 w 2397798"/>
                <a:gd name="connsiteY15" fmla="*/ 334537 h 468351"/>
                <a:gd name="connsiteX16" fmla="*/ 111798 w 2397798"/>
                <a:gd name="connsiteY16" fmla="*/ 323386 h 468351"/>
                <a:gd name="connsiteX17" fmla="*/ 67193 w 2397798"/>
                <a:gd name="connsiteY17" fmla="*/ 289932 h 468351"/>
                <a:gd name="connsiteX18" fmla="*/ 11437 w 2397798"/>
                <a:gd name="connsiteY18" fmla="*/ 256478 h 468351"/>
                <a:gd name="connsiteX19" fmla="*/ 286 w 2397798"/>
                <a:gd name="connsiteY19" fmla="*/ 223025 h 468351"/>
                <a:gd name="connsiteX20" fmla="*/ 33739 w 2397798"/>
                <a:gd name="connsiteY20" fmla="*/ 111512 h 468351"/>
                <a:gd name="connsiteX21" fmla="*/ 67193 w 2397798"/>
                <a:gd name="connsiteY21" fmla="*/ 100361 h 468351"/>
                <a:gd name="connsiteX22" fmla="*/ 111798 w 2397798"/>
                <a:gd name="connsiteY22" fmla="*/ 66908 h 468351"/>
                <a:gd name="connsiteX23" fmla="*/ 201008 w 2397798"/>
                <a:gd name="connsiteY23" fmla="*/ 0 h 468351"/>
                <a:gd name="connsiteX24" fmla="*/ 457486 w 2397798"/>
                <a:gd name="connsiteY24" fmla="*/ 22303 h 468351"/>
                <a:gd name="connsiteX25" fmla="*/ 535544 w 2397798"/>
                <a:gd name="connsiteY25" fmla="*/ 66908 h 468351"/>
                <a:gd name="connsiteX26" fmla="*/ 568998 w 2397798"/>
                <a:gd name="connsiteY26" fmla="*/ 89210 h 468351"/>
                <a:gd name="connsiteX0" fmla="*/ 2397798 w 2397798"/>
                <a:gd name="connsiteY0" fmla="*/ 323386 h 468351"/>
                <a:gd name="connsiteX1" fmla="*/ 2107866 w 2397798"/>
                <a:gd name="connsiteY1" fmla="*/ 356839 h 468351"/>
                <a:gd name="connsiteX2" fmla="*/ 1985203 w 2397798"/>
                <a:gd name="connsiteY2" fmla="*/ 367990 h 468351"/>
                <a:gd name="connsiteX3" fmla="*/ 1929447 w 2397798"/>
                <a:gd name="connsiteY3" fmla="*/ 379142 h 468351"/>
                <a:gd name="connsiteX4" fmla="*/ 1851388 w 2397798"/>
                <a:gd name="connsiteY4" fmla="*/ 401444 h 468351"/>
                <a:gd name="connsiteX5" fmla="*/ 1739876 w 2397798"/>
                <a:gd name="connsiteY5" fmla="*/ 423747 h 468351"/>
                <a:gd name="connsiteX6" fmla="*/ 1672968 w 2397798"/>
                <a:gd name="connsiteY6" fmla="*/ 446049 h 468351"/>
                <a:gd name="connsiteX7" fmla="*/ 1572608 w 2397798"/>
                <a:gd name="connsiteY7" fmla="*/ 468351 h 468351"/>
                <a:gd name="connsiteX8" fmla="*/ 669359 w 2397798"/>
                <a:gd name="connsiteY8" fmla="*/ 457200 h 468351"/>
                <a:gd name="connsiteX9" fmla="*/ 635905 w 2397798"/>
                <a:gd name="connsiteY9" fmla="*/ 446049 h 468351"/>
                <a:gd name="connsiteX10" fmla="*/ 490939 w 2397798"/>
                <a:gd name="connsiteY10" fmla="*/ 434898 h 468351"/>
                <a:gd name="connsiteX11" fmla="*/ 412881 w 2397798"/>
                <a:gd name="connsiteY11" fmla="*/ 412595 h 468351"/>
                <a:gd name="connsiteX12" fmla="*/ 312520 w 2397798"/>
                <a:gd name="connsiteY12" fmla="*/ 390293 h 468351"/>
                <a:gd name="connsiteX13" fmla="*/ 279066 w 2397798"/>
                <a:gd name="connsiteY13" fmla="*/ 367990 h 468351"/>
                <a:gd name="connsiteX14" fmla="*/ 145251 w 2397798"/>
                <a:gd name="connsiteY14" fmla="*/ 334537 h 468351"/>
                <a:gd name="connsiteX15" fmla="*/ 111798 w 2397798"/>
                <a:gd name="connsiteY15" fmla="*/ 323386 h 468351"/>
                <a:gd name="connsiteX16" fmla="*/ 67193 w 2397798"/>
                <a:gd name="connsiteY16" fmla="*/ 289932 h 468351"/>
                <a:gd name="connsiteX17" fmla="*/ 11437 w 2397798"/>
                <a:gd name="connsiteY17" fmla="*/ 256478 h 468351"/>
                <a:gd name="connsiteX18" fmla="*/ 286 w 2397798"/>
                <a:gd name="connsiteY18" fmla="*/ 223025 h 468351"/>
                <a:gd name="connsiteX19" fmla="*/ 33739 w 2397798"/>
                <a:gd name="connsiteY19" fmla="*/ 111512 h 468351"/>
                <a:gd name="connsiteX20" fmla="*/ 67193 w 2397798"/>
                <a:gd name="connsiteY20" fmla="*/ 100361 h 468351"/>
                <a:gd name="connsiteX21" fmla="*/ 111798 w 2397798"/>
                <a:gd name="connsiteY21" fmla="*/ 66908 h 468351"/>
                <a:gd name="connsiteX22" fmla="*/ 201008 w 2397798"/>
                <a:gd name="connsiteY22" fmla="*/ 0 h 468351"/>
                <a:gd name="connsiteX23" fmla="*/ 457486 w 2397798"/>
                <a:gd name="connsiteY23" fmla="*/ 22303 h 468351"/>
                <a:gd name="connsiteX24" fmla="*/ 535544 w 2397798"/>
                <a:gd name="connsiteY24" fmla="*/ 66908 h 468351"/>
                <a:gd name="connsiteX25" fmla="*/ 568998 w 2397798"/>
                <a:gd name="connsiteY25" fmla="*/ 89210 h 468351"/>
                <a:gd name="connsiteX0" fmla="*/ 2397798 w 2397798"/>
                <a:gd name="connsiteY0" fmla="*/ 323386 h 468351"/>
                <a:gd name="connsiteX1" fmla="*/ 1985203 w 2397798"/>
                <a:gd name="connsiteY1" fmla="*/ 367990 h 468351"/>
                <a:gd name="connsiteX2" fmla="*/ 1929447 w 2397798"/>
                <a:gd name="connsiteY2" fmla="*/ 379142 h 468351"/>
                <a:gd name="connsiteX3" fmla="*/ 1851388 w 2397798"/>
                <a:gd name="connsiteY3" fmla="*/ 401444 h 468351"/>
                <a:gd name="connsiteX4" fmla="*/ 1739876 w 2397798"/>
                <a:gd name="connsiteY4" fmla="*/ 423747 h 468351"/>
                <a:gd name="connsiteX5" fmla="*/ 1672968 w 2397798"/>
                <a:gd name="connsiteY5" fmla="*/ 446049 h 468351"/>
                <a:gd name="connsiteX6" fmla="*/ 1572608 w 2397798"/>
                <a:gd name="connsiteY6" fmla="*/ 468351 h 468351"/>
                <a:gd name="connsiteX7" fmla="*/ 669359 w 2397798"/>
                <a:gd name="connsiteY7" fmla="*/ 457200 h 468351"/>
                <a:gd name="connsiteX8" fmla="*/ 635905 w 2397798"/>
                <a:gd name="connsiteY8" fmla="*/ 446049 h 468351"/>
                <a:gd name="connsiteX9" fmla="*/ 490939 w 2397798"/>
                <a:gd name="connsiteY9" fmla="*/ 434898 h 468351"/>
                <a:gd name="connsiteX10" fmla="*/ 412881 w 2397798"/>
                <a:gd name="connsiteY10" fmla="*/ 412595 h 468351"/>
                <a:gd name="connsiteX11" fmla="*/ 312520 w 2397798"/>
                <a:gd name="connsiteY11" fmla="*/ 390293 h 468351"/>
                <a:gd name="connsiteX12" fmla="*/ 279066 w 2397798"/>
                <a:gd name="connsiteY12" fmla="*/ 367990 h 468351"/>
                <a:gd name="connsiteX13" fmla="*/ 145251 w 2397798"/>
                <a:gd name="connsiteY13" fmla="*/ 334537 h 468351"/>
                <a:gd name="connsiteX14" fmla="*/ 111798 w 2397798"/>
                <a:gd name="connsiteY14" fmla="*/ 323386 h 468351"/>
                <a:gd name="connsiteX15" fmla="*/ 67193 w 2397798"/>
                <a:gd name="connsiteY15" fmla="*/ 289932 h 468351"/>
                <a:gd name="connsiteX16" fmla="*/ 11437 w 2397798"/>
                <a:gd name="connsiteY16" fmla="*/ 256478 h 468351"/>
                <a:gd name="connsiteX17" fmla="*/ 286 w 2397798"/>
                <a:gd name="connsiteY17" fmla="*/ 223025 h 468351"/>
                <a:gd name="connsiteX18" fmla="*/ 33739 w 2397798"/>
                <a:gd name="connsiteY18" fmla="*/ 111512 h 468351"/>
                <a:gd name="connsiteX19" fmla="*/ 67193 w 2397798"/>
                <a:gd name="connsiteY19" fmla="*/ 100361 h 468351"/>
                <a:gd name="connsiteX20" fmla="*/ 111798 w 2397798"/>
                <a:gd name="connsiteY20" fmla="*/ 66908 h 468351"/>
                <a:gd name="connsiteX21" fmla="*/ 201008 w 2397798"/>
                <a:gd name="connsiteY21" fmla="*/ 0 h 468351"/>
                <a:gd name="connsiteX22" fmla="*/ 457486 w 2397798"/>
                <a:gd name="connsiteY22" fmla="*/ 22303 h 468351"/>
                <a:gd name="connsiteX23" fmla="*/ 535544 w 2397798"/>
                <a:gd name="connsiteY23" fmla="*/ 66908 h 468351"/>
                <a:gd name="connsiteX24" fmla="*/ 568998 w 2397798"/>
                <a:gd name="connsiteY24" fmla="*/ 89210 h 468351"/>
                <a:gd name="connsiteX0" fmla="*/ 2397798 w 2397798"/>
                <a:gd name="connsiteY0" fmla="*/ 323386 h 468351"/>
                <a:gd name="connsiteX1" fmla="*/ 1929447 w 2397798"/>
                <a:gd name="connsiteY1" fmla="*/ 379142 h 468351"/>
                <a:gd name="connsiteX2" fmla="*/ 1851388 w 2397798"/>
                <a:gd name="connsiteY2" fmla="*/ 401444 h 468351"/>
                <a:gd name="connsiteX3" fmla="*/ 1739876 w 2397798"/>
                <a:gd name="connsiteY3" fmla="*/ 423747 h 468351"/>
                <a:gd name="connsiteX4" fmla="*/ 1672968 w 2397798"/>
                <a:gd name="connsiteY4" fmla="*/ 446049 h 468351"/>
                <a:gd name="connsiteX5" fmla="*/ 1572608 w 2397798"/>
                <a:gd name="connsiteY5" fmla="*/ 468351 h 468351"/>
                <a:gd name="connsiteX6" fmla="*/ 669359 w 2397798"/>
                <a:gd name="connsiteY6" fmla="*/ 457200 h 468351"/>
                <a:gd name="connsiteX7" fmla="*/ 635905 w 2397798"/>
                <a:gd name="connsiteY7" fmla="*/ 446049 h 468351"/>
                <a:gd name="connsiteX8" fmla="*/ 490939 w 2397798"/>
                <a:gd name="connsiteY8" fmla="*/ 434898 h 468351"/>
                <a:gd name="connsiteX9" fmla="*/ 412881 w 2397798"/>
                <a:gd name="connsiteY9" fmla="*/ 412595 h 468351"/>
                <a:gd name="connsiteX10" fmla="*/ 312520 w 2397798"/>
                <a:gd name="connsiteY10" fmla="*/ 390293 h 468351"/>
                <a:gd name="connsiteX11" fmla="*/ 279066 w 2397798"/>
                <a:gd name="connsiteY11" fmla="*/ 367990 h 468351"/>
                <a:gd name="connsiteX12" fmla="*/ 145251 w 2397798"/>
                <a:gd name="connsiteY12" fmla="*/ 334537 h 468351"/>
                <a:gd name="connsiteX13" fmla="*/ 111798 w 2397798"/>
                <a:gd name="connsiteY13" fmla="*/ 323386 h 468351"/>
                <a:gd name="connsiteX14" fmla="*/ 67193 w 2397798"/>
                <a:gd name="connsiteY14" fmla="*/ 289932 h 468351"/>
                <a:gd name="connsiteX15" fmla="*/ 11437 w 2397798"/>
                <a:gd name="connsiteY15" fmla="*/ 256478 h 468351"/>
                <a:gd name="connsiteX16" fmla="*/ 286 w 2397798"/>
                <a:gd name="connsiteY16" fmla="*/ 223025 h 468351"/>
                <a:gd name="connsiteX17" fmla="*/ 33739 w 2397798"/>
                <a:gd name="connsiteY17" fmla="*/ 111512 h 468351"/>
                <a:gd name="connsiteX18" fmla="*/ 67193 w 2397798"/>
                <a:gd name="connsiteY18" fmla="*/ 100361 h 468351"/>
                <a:gd name="connsiteX19" fmla="*/ 111798 w 2397798"/>
                <a:gd name="connsiteY19" fmla="*/ 66908 h 468351"/>
                <a:gd name="connsiteX20" fmla="*/ 201008 w 2397798"/>
                <a:gd name="connsiteY20" fmla="*/ 0 h 468351"/>
                <a:gd name="connsiteX21" fmla="*/ 457486 w 2397798"/>
                <a:gd name="connsiteY21" fmla="*/ 22303 h 468351"/>
                <a:gd name="connsiteX22" fmla="*/ 535544 w 2397798"/>
                <a:gd name="connsiteY22" fmla="*/ 66908 h 468351"/>
                <a:gd name="connsiteX23" fmla="*/ 568998 w 2397798"/>
                <a:gd name="connsiteY23" fmla="*/ 89210 h 468351"/>
                <a:gd name="connsiteX0" fmla="*/ 2397798 w 2397798"/>
                <a:gd name="connsiteY0" fmla="*/ 323386 h 468351"/>
                <a:gd name="connsiteX1" fmla="*/ 1851388 w 2397798"/>
                <a:gd name="connsiteY1" fmla="*/ 401444 h 468351"/>
                <a:gd name="connsiteX2" fmla="*/ 1739876 w 2397798"/>
                <a:gd name="connsiteY2" fmla="*/ 423747 h 468351"/>
                <a:gd name="connsiteX3" fmla="*/ 1672968 w 2397798"/>
                <a:gd name="connsiteY3" fmla="*/ 446049 h 468351"/>
                <a:gd name="connsiteX4" fmla="*/ 1572608 w 2397798"/>
                <a:gd name="connsiteY4" fmla="*/ 468351 h 468351"/>
                <a:gd name="connsiteX5" fmla="*/ 669359 w 2397798"/>
                <a:gd name="connsiteY5" fmla="*/ 457200 h 468351"/>
                <a:gd name="connsiteX6" fmla="*/ 635905 w 2397798"/>
                <a:gd name="connsiteY6" fmla="*/ 446049 h 468351"/>
                <a:gd name="connsiteX7" fmla="*/ 490939 w 2397798"/>
                <a:gd name="connsiteY7" fmla="*/ 434898 h 468351"/>
                <a:gd name="connsiteX8" fmla="*/ 412881 w 2397798"/>
                <a:gd name="connsiteY8" fmla="*/ 412595 h 468351"/>
                <a:gd name="connsiteX9" fmla="*/ 312520 w 2397798"/>
                <a:gd name="connsiteY9" fmla="*/ 390293 h 468351"/>
                <a:gd name="connsiteX10" fmla="*/ 279066 w 2397798"/>
                <a:gd name="connsiteY10" fmla="*/ 367990 h 468351"/>
                <a:gd name="connsiteX11" fmla="*/ 145251 w 2397798"/>
                <a:gd name="connsiteY11" fmla="*/ 334537 h 468351"/>
                <a:gd name="connsiteX12" fmla="*/ 111798 w 2397798"/>
                <a:gd name="connsiteY12" fmla="*/ 323386 h 468351"/>
                <a:gd name="connsiteX13" fmla="*/ 67193 w 2397798"/>
                <a:gd name="connsiteY13" fmla="*/ 289932 h 468351"/>
                <a:gd name="connsiteX14" fmla="*/ 11437 w 2397798"/>
                <a:gd name="connsiteY14" fmla="*/ 256478 h 468351"/>
                <a:gd name="connsiteX15" fmla="*/ 286 w 2397798"/>
                <a:gd name="connsiteY15" fmla="*/ 223025 h 468351"/>
                <a:gd name="connsiteX16" fmla="*/ 33739 w 2397798"/>
                <a:gd name="connsiteY16" fmla="*/ 111512 h 468351"/>
                <a:gd name="connsiteX17" fmla="*/ 67193 w 2397798"/>
                <a:gd name="connsiteY17" fmla="*/ 100361 h 468351"/>
                <a:gd name="connsiteX18" fmla="*/ 111798 w 2397798"/>
                <a:gd name="connsiteY18" fmla="*/ 66908 h 468351"/>
                <a:gd name="connsiteX19" fmla="*/ 201008 w 2397798"/>
                <a:gd name="connsiteY19" fmla="*/ 0 h 468351"/>
                <a:gd name="connsiteX20" fmla="*/ 457486 w 2397798"/>
                <a:gd name="connsiteY20" fmla="*/ 22303 h 468351"/>
                <a:gd name="connsiteX21" fmla="*/ 535544 w 2397798"/>
                <a:gd name="connsiteY21" fmla="*/ 66908 h 468351"/>
                <a:gd name="connsiteX22" fmla="*/ 568998 w 2397798"/>
                <a:gd name="connsiteY22" fmla="*/ 89210 h 468351"/>
                <a:gd name="connsiteX0" fmla="*/ 2397798 w 2397798"/>
                <a:gd name="connsiteY0" fmla="*/ 323386 h 468351"/>
                <a:gd name="connsiteX1" fmla="*/ 1739876 w 2397798"/>
                <a:gd name="connsiteY1" fmla="*/ 423747 h 468351"/>
                <a:gd name="connsiteX2" fmla="*/ 1672968 w 2397798"/>
                <a:gd name="connsiteY2" fmla="*/ 446049 h 468351"/>
                <a:gd name="connsiteX3" fmla="*/ 1572608 w 2397798"/>
                <a:gd name="connsiteY3" fmla="*/ 468351 h 468351"/>
                <a:gd name="connsiteX4" fmla="*/ 669359 w 2397798"/>
                <a:gd name="connsiteY4" fmla="*/ 457200 h 468351"/>
                <a:gd name="connsiteX5" fmla="*/ 635905 w 2397798"/>
                <a:gd name="connsiteY5" fmla="*/ 446049 h 468351"/>
                <a:gd name="connsiteX6" fmla="*/ 490939 w 2397798"/>
                <a:gd name="connsiteY6" fmla="*/ 434898 h 468351"/>
                <a:gd name="connsiteX7" fmla="*/ 412881 w 2397798"/>
                <a:gd name="connsiteY7" fmla="*/ 412595 h 468351"/>
                <a:gd name="connsiteX8" fmla="*/ 312520 w 2397798"/>
                <a:gd name="connsiteY8" fmla="*/ 390293 h 468351"/>
                <a:gd name="connsiteX9" fmla="*/ 279066 w 2397798"/>
                <a:gd name="connsiteY9" fmla="*/ 367990 h 468351"/>
                <a:gd name="connsiteX10" fmla="*/ 145251 w 2397798"/>
                <a:gd name="connsiteY10" fmla="*/ 334537 h 468351"/>
                <a:gd name="connsiteX11" fmla="*/ 111798 w 2397798"/>
                <a:gd name="connsiteY11" fmla="*/ 323386 h 468351"/>
                <a:gd name="connsiteX12" fmla="*/ 67193 w 2397798"/>
                <a:gd name="connsiteY12" fmla="*/ 289932 h 468351"/>
                <a:gd name="connsiteX13" fmla="*/ 11437 w 2397798"/>
                <a:gd name="connsiteY13" fmla="*/ 256478 h 468351"/>
                <a:gd name="connsiteX14" fmla="*/ 286 w 2397798"/>
                <a:gd name="connsiteY14" fmla="*/ 223025 h 468351"/>
                <a:gd name="connsiteX15" fmla="*/ 33739 w 2397798"/>
                <a:gd name="connsiteY15" fmla="*/ 111512 h 468351"/>
                <a:gd name="connsiteX16" fmla="*/ 67193 w 2397798"/>
                <a:gd name="connsiteY16" fmla="*/ 100361 h 468351"/>
                <a:gd name="connsiteX17" fmla="*/ 111798 w 2397798"/>
                <a:gd name="connsiteY17" fmla="*/ 66908 h 468351"/>
                <a:gd name="connsiteX18" fmla="*/ 201008 w 2397798"/>
                <a:gd name="connsiteY18" fmla="*/ 0 h 468351"/>
                <a:gd name="connsiteX19" fmla="*/ 457486 w 2397798"/>
                <a:gd name="connsiteY19" fmla="*/ 22303 h 468351"/>
                <a:gd name="connsiteX20" fmla="*/ 535544 w 2397798"/>
                <a:gd name="connsiteY20" fmla="*/ 66908 h 468351"/>
                <a:gd name="connsiteX21" fmla="*/ 568998 w 2397798"/>
                <a:gd name="connsiteY21" fmla="*/ 89210 h 468351"/>
                <a:gd name="connsiteX0" fmla="*/ 2397798 w 2397798"/>
                <a:gd name="connsiteY0" fmla="*/ 323386 h 468351"/>
                <a:gd name="connsiteX1" fmla="*/ 1672968 w 2397798"/>
                <a:gd name="connsiteY1" fmla="*/ 446049 h 468351"/>
                <a:gd name="connsiteX2" fmla="*/ 1572608 w 2397798"/>
                <a:gd name="connsiteY2" fmla="*/ 468351 h 468351"/>
                <a:gd name="connsiteX3" fmla="*/ 669359 w 2397798"/>
                <a:gd name="connsiteY3" fmla="*/ 457200 h 468351"/>
                <a:gd name="connsiteX4" fmla="*/ 635905 w 2397798"/>
                <a:gd name="connsiteY4" fmla="*/ 446049 h 468351"/>
                <a:gd name="connsiteX5" fmla="*/ 490939 w 2397798"/>
                <a:gd name="connsiteY5" fmla="*/ 434898 h 468351"/>
                <a:gd name="connsiteX6" fmla="*/ 412881 w 2397798"/>
                <a:gd name="connsiteY6" fmla="*/ 412595 h 468351"/>
                <a:gd name="connsiteX7" fmla="*/ 312520 w 2397798"/>
                <a:gd name="connsiteY7" fmla="*/ 390293 h 468351"/>
                <a:gd name="connsiteX8" fmla="*/ 279066 w 2397798"/>
                <a:gd name="connsiteY8" fmla="*/ 367990 h 468351"/>
                <a:gd name="connsiteX9" fmla="*/ 145251 w 2397798"/>
                <a:gd name="connsiteY9" fmla="*/ 334537 h 468351"/>
                <a:gd name="connsiteX10" fmla="*/ 111798 w 2397798"/>
                <a:gd name="connsiteY10" fmla="*/ 323386 h 468351"/>
                <a:gd name="connsiteX11" fmla="*/ 67193 w 2397798"/>
                <a:gd name="connsiteY11" fmla="*/ 289932 h 468351"/>
                <a:gd name="connsiteX12" fmla="*/ 11437 w 2397798"/>
                <a:gd name="connsiteY12" fmla="*/ 256478 h 468351"/>
                <a:gd name="connsiteX13" fmla="*/ 286 w 2397798"/>
                <a:gd name="connsiteY13" fmla="*/ 223025 h 468351"/>
                <a:gd name="connsiteX14" fmla="*/ 33739 w 2397798"/>
                <a:gd name="connsiteY14" fmla="*/ 111512 h 468351"/>
                <a:gd name="connsiteX15" fmla="*/ 67193 w 2397798"/>
                <a:gd name="connsiteY15" fmla="*/ 100361 h 468351"/>
                <a:gd name="connsiteX16" fmla="*/ 111798 w 2397798"/>
                <a:gd name="connsiteY16" fmla="*/ 66908 h 468351"/>
                <a:gd name="connsiteX17" fmla="*/ 201008 w 2397798"/>
                <a:gd name="connsiteY17" fmla="*/ 0 h 468351"/>
                <a:gd name="connsiteX18" fmla="*/ 457486 w 2397798"/>
                <a:gd name="connsiteY18" fmla="*/ 22303 h 468351"/>
                <a:gd name="connsiteX19" fmla="*/ 535544 w 2397798"/>
                <a:gd name="connsiteY19" fmla="*/ 66908 h 468351"/>
                <a:gd name="connsiteX20" fmla="*/ 568998 w 2397798"/>
                <a:gd name="connsiteY20" fmla="*/ 89210 h 468351"/>
                <a:gd name="connsiteX0" fmla="*/ 2397798 w 2397798"/>
                <a:gd name="connsiteY0" fmla="*/ 323386 h 468351"/>
                <a:gd name="connsiteX1" fmla="*/ 1572608 w 2397798"/>
                <a:gd name="connsiteY1" fmla="*/ 468351 h 468351"/>
                <a:gd name="connsiteX2" fmla="*/ 669359 w 2397798"/>
                <a:gd name="connsiteY2" fmla="*/ 457200 h 468351"/>
                <a:gd name="connsiteX3" fmla="*/ 635905 w 2397798"/>
                <a:gd name="connsiteY3" fmla="*/ 446049 h 468351"/>
                <a:gd name="connsiteX4" fmla="*/ 490939 w 2397798"/>
                <a:gd name="connsiteY4" fmla="*/ 434898 h 468351"/>
                <a:gd name="connsiteX5" fmla="*/ 412881 w 2397798"/>
                <a:gd name="connsiteY5" fmla="*/ 412595 h 468351"/>
                <a:gd name="connsiteX6" fmla="*/ 312520 w 2397798"/>
                <a:gd name="connsiteY6" fmla="*/ 390293 h 468351"/>
                <a:gd name="connsiteX7" fmla="*/ 279066 w 2397798"/>
                <a:gd name="connsiteY7" fmla="*/ 367990 h 468351"/>
                <a:gd name="connsiteX8" fmla="*/ 145251 w 2397798"/>
                <a:gd name="connsiteY8" fmla="*/ 334537 h 468351"/>
                <a:gd name="connsiteX9" fmla="*/ 111798 w 2397798"/>
                <a:gd name="connsiteY9" fmla="*/ 323386 h 468351"/>
                <a:gd name="connsiteX10" fmla="*/ 67193 w 2397798"/>
                <a:gd name="connsiteY10" fmla="*/ 289932 h 468351"/>
                <a:gd name="connsiteX11" fmla="*/ 11437 w 2397798"/>
                <a:gd name="connsiteY11" fmla="*/ 256478 h 468351"/>
                <a:gd name="connsiteX12" fmla="*/ 286 w 2397798"/>
                <a:gd name="connsiteY12" fmla="*/ 223025 h 468351"/>
                <a:gd name="connsiteX13" fmla="*/ 33739 w 2397798"/>
                <a:gd name="connsiteY13" fmla="*/ 111512 h 468351"/>
                <a:gd name="connsiteX14" fmla="*/ 67193 w 2397798"/>
                <a:gd name="connsiteY14" fmla="*/ 100361 h 468351"/>
                <a:gd name="connsiteX15" fmla="*/ 111798 w 2397798"/>
                <a:gd name="connsiteY15" fmla="*/ 66908 h 468351"/>
                <a:gd name="connsiteX16" fmla="*/ 201008 w 2397798"/>
                <a:gd name="connsiteY16" fmla="*/ 0 h 468351"/>
                <a:gd name="connsiteX17" fmla="*/ 457486 w 2397798"/>
                <a:gd name="connsiteY17" fmla="*/ 22303 h 468351"/>
                <a:gd name="connsiteX18" fmla="*/ 535544 w 2397798"/>
                <a:gd name="connsiteY18" fmla="*/ 66908 h 468351"/>
                <a:gd name="connsiteX19" fmla="*/ 568998 w 2397798"/>
                <a:gd name="connsiteY19" fmla="*/ 89210 h 468351"/>
                <a:gd name="connsiteX0" fmla="*/ 2397798 w 2397798"/>
                <a:gd name="connsiteY0" fmla="*/ 323386 h 468351"/>
                <a:gd name="connsiteX1" fmla="*/ 1650666 w 2397798"/>
                <a:gd name="connsiteY1" fmla="*/ 457200 h 468351"/>
                <a:gd name="connsiteX2" fmla="*/ 1572608 w 2397798"/>
                <a:gd name="connsiteY2" fmla="*/ 468351 h 468351"/>
                <a:gd name="connsiteX3" fmla="*/ 669359 w 2397798"/>
                <a:gd name="connsiteY3" fmla="*/ 457200 h 468351"/>
                <a:gd name="connsiteX4" fmla="*/ 635905 w 2397798"/>
                <a:gd name="connsiteY4" fmla="*/ 446049 h 468351"/>
                <a:gd name="connsiteX5" fmla="*/ 490939 w 2397798"/>
                <a:gd name="connsiteY5" fmla="*/ 434898 h 468351"/>
                <a:gd name="connsiteX6" fmla="*/ 412881 w 2397798"/>
                <a:gd name="connsiteY6" fmla="*/ 412595 h 468351"/>
                <a:gd name="connsiteX7" fmla="*/ 312520 w 2397798"/>
                <a:gd name="connsiteY7" fmla="*/ 390293 h 468351"/>
                <a:gd name="connsiteX8" fmla="*/ 279066 w 2397798"/>
                <a:gd name="connsiteY8" fmla="*/ 367990 h 468351"/>
                <a:gd name="connsiteX9" fmla="*/ 145251 w 2397798"/>
                <a:gd name="connsiteY9" fmla="*/ 334537 h 468351"/>
                <a:gd name="connsiteX10" fmla="*/ 111798 w 2397798"/>
                <a:gd name="connsiteY10" fmla="*/ 323386 h 468351"/>
                <a:gd name="connsiteX11" fmla="*/ 67193 w 2397798"/>
                <a:gd name="connsiteY11" fmla="*/ 289932 h 468351"/>
                <a:gd name="connsiteX12" fmla="*/ 11437 w 2397798"/>
                <a:gd name="connsiteY12" fmla="*/ 256478 h 468351"/>
                <a:gd name="connsiteX13" fmla="*/ 286 w 2397798"/>
                <a:gd name="connsiteY13" fmla="*/ 223025 h 468351"/>
                <a:gd name="connsiteX14" fmla="*/ 33739 w 2397798"/>
                <a:gd name="connsiteY14" fmla="*/ 111512 h 468351"/>
                <a:gd name="connsiteX15" fmla="*/ 67193 w 2397798"/>
                <a:gd name="connsiteY15" fmla="*/ 100361 h 468351"/>
                <a:gd name="connsiteX16" fmla="*/ 111798 w 2397798"/>
                <a:gd name="connsiteY16" fmla="*/ 66908 h 468351"/>
                <a:gd name="connsiteX17" fmla="*/ 201008 w 2397798"/>
                <a:gd name="connsiteY17" fmla="*/ 0 h 468351"/>
                <a:gd name="connsiteX18" fmla="*/ 457486 w 2397798"/>
                <a:gd name="connsiteY18" fmla="*/ 22303 h 468351"/>
                <a:gd name="connsiteX19" fmla="*/ 535544 w 2397798"/>
                <a:gd name="connsiteY19" fmla="*/ 66908 h 468351"/>
                <a:gd name="connsiteX20" fmla="*/ 568998 w 2397798"/>
                <a:gd name="connsiteY20" fmla="*/ 89210 h 468351"/>
                <a:gd name="connsiteX0" fmla="*/ 2397798 w 2397798"/>
                <a:gd name="connsiteY0" fmla="*/ 323386 h 468351"/>
                <a:gd name="connsiteX1" fmla="*/ 1572608 w 2397798"/>
                <a:gd name="connsiteY1" fmla="*/ 468351 h 468351"/>
                <a:gd name="connsiteX2" fmla="*/ 669359 w 2397798"/>
                <a:gd name="connsiteY2" fmla="*/ 457200 h 468351"/>
                <a:gd name="connsiteX3" fmla="*/ 635905 w 2397798"/>
                <a:gd name="connsiteY3" fmla="*/ 446049 h 468351"/>
                <a:gd name="connsiteX4" fmla="*/ 490939 w 2397798"/>
                <a:gd name="connsiteY4" fmla="*/ 434898 h 468351"/>
                <a:gd name="connsiteX5" fmla="*/ 412881 w 2397798"/>
                <a:gd name="connsiteY5" fmla="*/ 412595 h 468351"/>
                <a:gd name="connsiteX6" fmla="*/ 312520 w 2397798"/>
                <a:gd name="connsiteY6" fmla="*/ 390293 h 468351"/>
                <a:gd name="connsiteX7" fmla="*/ 279066 w 2397798"/>
                <a:gd name="connsiteY7" fmla="*/ 367990 h 468351"/>
                <a:gd name="connsiteX8" fmla="*/ 145251 w 2397798"/>
                <a:gd name="connsiteY8" fmla="*/ 334537 h 468351"/>
                <a:gd name="connsiteX9" fmla="*/ 111798 w 2397798"/>
                <a:gd name="connsiteY9" fmla="*/ 323386 h 468351"/>
                <a:gd name="connsiteX10" fmla="*/ 67193 w 2397798"/>
                <a:gd name="connsiteY10" fmla="*/ 289932 h 468351"/>
                <a:gd name="connsiteX11" fmla="*/ 11437 w 2397798"/>
                <a:gd name="connsiteY11" fmla="*/ 256478 h 468351"/>
                <a:gd name="connsiteX12" fmla="*/ 286 w 2397798"/>
                <a:gd name="connsiteY12" fmla="*/ 223025 h 468351"/>
                <a:gd name="connsiteX13" fmla="*/ 33739 w 2397798"/>
                <a:gd name="connsiteY13" fmla="*/ 111512 h 468351"/>
                <a:gd name="connsiteX14" fmla="*/ 67193 w 2397798"/>
                <a:gd name="connsiteY14" fmla="*/ 100361 h 468351"/>
                <a:gd name="connsiteX15" fmla="*/ 111798 w 2397798"/>
                <a:gd name="connsiteY15" fmla="*/ 66908 h 468351"/>
                <a:gd name="connsiteX16" fmla="*/ 201008 w 2397798"/>
                <a:gd name="connsiteY16" fmla="*/ 0 h 468351"/>
                <a:gd name="connsiteX17" fmla="*/ 457486 w 2397798"/>
                <a:gd name="connsiteY17" fmla="*/ 22303 h 468351"/>
                <a:gd name="connsiteX18" fmla="*/ 535544 w 2397798"/>
                <a:gd name="connsiteY18" fmla="*/ 66908 h 468351"/>
                <a:gd name="connsiteX19" fmla="*/ 568998 w 2397798"/>
                <a:gd name="connsiteY19" fmla="*/ 89210 h 468351"/>
                <a:gd name="connsiteX0" fmla="*/ 2397798 w 2397798"/>
                <a:gd name="connsiteY0" fmla="*/ 323386 h 457200"/>
                <a:gd name="connsiteX1" fmla="*/ 669359 w 2397798"/>
                <a:gd name="connsiteY1" fmla="*/ 457200 h 457200"/>
                <a:gd name="connsiteX2" fmla="*/ 635905 w 2397798"/>
                <a:gd name="connsiteY2" fmla="*/ 446049 h 457200"/>
                <a:gd name="connsiteX3" fmla="*/ 490939 w 2397798"/>
                <a:gd name="connsiteY3" fmla="*/ 434898 h 457200"/>
                <a:gd name="connsiteX4" fmla="*/ 412881 w 2397798"/>
                <a:gd name="connsiteY4" fmla="*/ 412595 h 457200"/>
                <a:gd name="connsiteX5" fmla="*/ 312520 w 2397798"/>
                <a:gd name="connsiteY5" fmla="*/ 390293 h 457200"/>
                <a:gd name="connsiteX6" fmla="*/ 279066 w 2397798"/>
                <a:gd name="connsiteY6" fmla="*/ 367990 h 457200"/>
                <a:gd name="connsiteX7" fmla="*/ 145251 w 2397798"/>
                <a:gd name="connsiteY7" fmla="*/ 334537 h 457200"/>
                <a:gd name="connsiteX8" fmla="*/ 111798 w 2397798"/>
                <a:gd name="connsiteY8" fmla="*/ 323386 h 457200"/>
                <a:gd name="connsiteX9" fmla="*/ 67193 w 2397798"/>
                <a:gd name="connsiteY9" fmla="*/ 289932 h 457200"/>
                <a:gd name="connsiteX10" fmla="*/ 11437 w 2397798"/>
                <a:gd name="connsiteY10" fmla="*/ 256478 h 457200"/>
                <a:gd name="connsiteX11" fmla="*/ 286 w 2397798"/>
                <a:gd name="connsiteY11" fmla="*/ 223025 h 457200"/>
                <a:gd name="connsiteX12" fmla="*/ 33739 w 2397798"/>
                <a:gd name="connsiteY12" fmla="*/ 111512 h 457200"/>
                <a:gd name="connsiteX13" fmla="*/ 67193 w 2397798"/>
                <a:gd name="connsiteY13" fmla="*/ 100361 h 457200"/>
                <a:gd name="connsiteX14" fmla="*/ 111798 w 2397798"/>
                <a:gd name="connsiteY14" fmla="*/ 66908 h 457200"/>
                <a:gd name="connsiteX15" fmla="*/ 201008 w 2397798"/>
                <a:gd name="connsiteY15" fmla="*/ 0 h 457200"/>
                <a:gd name="connsiteX16" fmla="*/ 457486 w 2397798"/>
                <a:gd name="connsiteY16" fmla="*/ 22303 h 457200"/>
                <a:gd name="connsiteX17" fmla="*/ 535544 w 2397798"/>
                <a:gd name="connsiteY17" fmla="*/ 66908 h 457200"/>
                <a:gd name="connsiteX18" fmla="*/ 568998 w 2397798"/>
                <a:gd name="connsiteY18" fmla="*/ 89210 h 457200"/>
                <a:gd name="connsiteX0" fmla="*/ 2397798 w 2397798"/>
                <a:gd name="connsiteY0" fmla="*/ 323386 h 462747"/>
                <a:gd name="connsiteX1" fmla="*/ 669359 w 2397798"/>
                <a:gd name="connsiteY1" fmla="*/ 457200 h 462747"/>
                <a:gd name="connsiteX2" fmla="*/ 490939 w 2397798"/>
                <a:gd name="connsiteY2" fmla="*/ 434898 h 462747"/>
                <a:gd name="connsiteX3" fmla="*/ 412881 w 2397798"/>
                <a:gd name="connsiteY3" fmla="*/ 412595 h 462747"/>
                <a:gd name="connsiteX4" fmla="*/ 312520 w 2397798"/>
                <a:gd name="connsiteY4" fmla="*/ 390293 h 462747"/>
                <a:gd name="connsiteX5" fmla="*/ 279066 w 2397798"/>
                <a:gd name="connsiteY5" fmla="*/ 367990 h 462747"/>
                <a:gd name="connsiteX6" fmla="*/ 145251 w 2397798"/>
                <a:gd name="connsiteY6" fmla="*/ 334537 h 462747"/>
                <a:gd name="connsiteX7" fmla="*/ 111798 w 2397798"/>
                <a:gd name="connsiteY7" fmla="*/ 323386 h 462747"/>
                <a:gd name="connsiteX8" fmla="*/ 67193 w 2397798"/>
                <a:gd name="connsiteY8" fmla="*/ 289932 h 462747"/>
                <a:gd name="connsiteX9" fmla="*/ 11437 w 2397798"/>
                <a:gd name="connsiteY9" fmla="*/ 256478 h 462747"/>
                <a:gd name="connsiteX10" fmla="*/ 286 w 2397798"/>
                <a:gd name="connsiteY10" fmla="*/ 223025 h 462747"/>
                <a:gd name="connsiteX11" fmla="*/ 33739 w 2397798"/>
                <a:gd name="connsiteY11" fmla="*/ 111512 h 462747"/>
                <a:gd name="connsiteX12" fmla="*/ 67193 w 2397798"/>
                <a:gd name="connsiteY12" fmla="*/ 100361 h 462747"/>
                <a:gd name="connsiteX13" fmla="*/ 111798 w 2397798"/>
                <a:gd name="connsiteY13" fmla="*/ 66908 h 462747"/>
                <a:gd name="connsiteX14" fmla="*/ 201008 w 2397798"/>
                <a:gd name="connsiteY14" fmla="*/ 0 h 462747"/>
                <a:gd name="connsiteX15" fmla="*/ 457486 w 2397798"/>
                <a:gd name="connsiteY15" fmla="*/ 22303 h 462747"/>
                <a:gd name="connsiteX16" fmla="*/ 535544 w 2397798"/>
                <a:gd name="connsiteY16" fmla="*/ 66908 h 462747"/>
                <a:gd name="connsiteX17" fmla="*/ 568998 w 2397798"/>
                <a:gd name="connsiteY17" fmla="*/ 89210 h 462747"/>
                <a:gd name="connsiteX0" fmla="*/ 2397798 w 2397798"/>
                <a:gd name="connsiteY0" fmla="*/ 323386 h 434898"/>
                <a:gd name="connsiteX1" fmla="*/ 490939 w 2397798"/>
                <a:gd name="connsiteY1" fmla="*/ 434898 h 434898"/>
                <a:gd name="connsiteX2" fmla="*/ 412881 w 2397798"/>
                <a:gd name="connsiteY2" fmla="*/ 412595 h 434898"/>
                <a:gd name="connsiteX3" fmla="*/ 312520 w 2397798"/>
                <a:gd name="connsiteY3" fmla="*/ 390293 h 434898"/>
                <a:gd name="connsiteX4" fmla="*/ 279066 w 2397798"/>
                <a:gd name="connsiteY4" fmla="*/ 367990 h 434898"/>
                <a:gd name="connsiteX5" fmla="*/ 145251 w 2397798"/>
                <a:gd name="connsiteY5" fmla="*/ 334537 h 434898"/>
                <a:gd name="connsiteX6" fmla="*/ 111798 w 2397798"/>
                <a:gd name="connsiteY6" fmla="*/ 323386 h 434898"/>
                <a:gd name="connsiteX7" fmla="*/ 67193 w 2397798"/>
                <a:gd name="connsiteY7" fmla="*/ 289932 h 434898"/>
                <a:gd name="connsiteX8" fmla="*/ 11437 w 2397798"/>
                <a:gd name="connsiteY8" fmla="*/ 256478 h 434898"/>
                <a:gd name="connsiteX9" fmla="*/ 286 w 2397798"/>
                <a:gd name="connsiteY9" fmla="*/ 223025 h 434898"/>
                <a:gd name="connsiteX10" fmla="*/ 33739 w 2397798"/>
                <a:gd name="connsiteY10" fmla="*/ 111512 h 434898"/>
                <a:gd name="connsiteX11" fmla="*/ 67193 w 2397798"/>
                <a:gd name="connsiteY11" fmla="*/ 100361 h 434898"/>
                <a:gd name="connsiteX12" fmla="*/ 111798 w 2397798"/>
                <a:gd name="connsiteY12" fmla="*/ 66908 h 434898"/>
                <a:gd name="connsiteX13" fmla="*/ 201008 w 2397798"/>
                <a:gd name="connsiteY13" fmla="*/ 0 h 434898"/>
                <a:gd name="connsiteX14" fmla="*/ 457486 w 2397798"/>
                <a:gd name="connsiteY14" fmla="*/ 22303 h 434898"/>
                <a:gd name="connsiteX15" fmla="*/ 535544 w 2397798"/>
                <a:gd name="connsiteY15" fmla="*/ 66908 h 434898"/>
                <a:gd name="connsiteX16" fmla="*/ 568998 w 2397798"/>
                <a:gd name="connsiteY16" fmla="*/ 89210 h 434898"/>
                <a:gd name="connsiteX0" fmla="*/ 2397798 w 2397798"/>
                <a:gd name="connsiteY0" fmla="*/ 323386 h 412595"/>
                <a:gd name="connsiteX1" fmla="*/ 412881 w 2397798"/>
                <a:gd name="connsiteY1" fmla="*/ 412595 h 412595"/>
                <a:gd name="connsiteX2" fmla="*/ 312520 w 2397798"/>
                <a:gd name="connsiteY2" fmla="*/ 390293 h 412595"/>
                <a:gd name="connsiteX3" fmla="*/ 279066 w 2397798"/>
                <a:gd name="connsiteY3" fmla="*/ 367990 h 412595"/>
                <a:gd name="connsiteX4" fmla="*/ 145251 w 2397798"/>
                <a:gd name="connsiteY4" fmla="*/ 334537 h 412595"/>
                <a:gd name="connsiteX5" fmla="*/ 111798 w 2397798"/>
                <a:gd name="connsiteY5" fmla="*/ 323386 h 412595"/>
                <a:gd name="connsiteX6" fmla="*/ 67193 w 2397798"/>
                <a:gd name="connsiteY6" fmla="*/ 289932 h 412595"/>
                <a:gd name="connsiteX7" fmla="*/ 11437 w 2397798"/>
                <a:gd name="connsiteY7" fmla="*/ 256478 h 412595"/>
                <a:gd name="connsiteX8" fmla="*/ 286 w 2397798"/>
                <a:gd name="connsiteY8" fmla="*/ 223025 h 412595"/>
                <a:gd name="connsiteX9" fmla="*/ 33739 w 2397798"/>
                <a:gd name="connsiteY9" fmla="*/ 111512 h 412595"/>
                <a:gd name="connsiteX10" fmla="*/ 67193 w 2397798"/>
                <a:gd name="connsiteY10" fmla="*/ 100361 h 412595"/>
                <a:gd name="connsiteX11" fmla="*/ 111798 w 2397798"/>
                <a:gd name="connsiteY11" fmla="*/ 66908 h 412595"/>
                <a:gd name="connsiteX12" fmla="*/ 201008 w 2397798"/>
                <a:gd name="connsiteY12" fmla="*/ 0 h 412595"/>
                <a:gd name="connsiteX13" fmla="*/ 457486 w 2397798"/>
                <a:gd name="connsiteY13" fmla="*/ 22303 h 412595"/>
                <a:gd name="connsiteX14" fmla="*/ 535544 w 2397798"/>
                <a:gd name="connsiteY14" fmla="*/ 66908 h 412595"/>
                <a:gd name="connsiteX15" fmla="*/ 568998 w 2397798"/>
                <a:gd name="connsiteY15" fmla="*/ 89210 h 412595"/>
                <a:gd name="connsiteX0" fmla="*/ 2397798 w 2397798"/>
                <a:gd name="connsiteY0" fmla="*/ 323386 h 390293"/>
                <a:gd name="connsiteX1" fmla="*/ 312520 w 2397798"/>
                <a:gd name="connsiteY1" fmla="*/ 390293 h 390293"/>
                <a:gd name="connsiteX2" fmla="*/ 279066 w 2397798"/>
                <a:gd name="connsiteY2" fmla="*/ 367990 h 390293"/>
                <a:gd name="connsiteX3" fmla="*/ 145251 w 2397798"/>
                <a:gd name="connsiteY3" fmla="*/ 334537 h 390293"/>
                <a:gd name="connsiteX4" fmla="*/ 111798 w 2397798"/>
                <a:gd name="connsiteY4" fmla="*/ 323386 h 390293"/>
                <a:gd name="connsiteX5" fmla="*/ 67193 w 2397798"/>
                <a:gd name="connsiteY5" fmla="*/ 289932 h 390293"/>
                <a:gd name="connsiteX6" fmla="*/ 11437 w 2397798"/>
                <a:gd name="connsiteY6" fmla="*/ 256478 h 390293"/>
                <a:gd name="connsiteX7" fmla="*/ 286 w 2397798"/>
                <a:gd name="connsiteY7" fmla="*/ 223025 h 390293"/>
                <a:gd name="connsiteX8" fmla="*/ 33739 w 2397798"/>
                <a:gd name="connsiteY8" fmla="*/ 111512 h 390293"/>
                <a:gd name="connsiteX9" fmla="*/ 67193 w 2397798"/>
                <a:gd name="connsiteY9" fmla="*/ 100361 h 390293"/>
                <a:gd name="connsiteX10" fmla="*/ 111798 w 2397798"/>
                <a:gd name="connsiteY10" fmla="*/ 66908 h 390293"/>
                <a:gd name="connsiteX11" fmla="*/ 201008 w 2397798"/>
                <a:gd name="connsiteY11" fmla="*/ 0 h 390293"/>
                <a:gd name="connsiteX12" fmla="*/ 457486 w 2397798"/>
                <a:gd name="connsiteY12" fmla="*/ 22303 h 390293"/>
                <a:gd name="connsiteX13" fmla="*/ 535544 w 2397798"/>
                <a:gd name="connsiteY13" fmla="*/ 66908 h 390293"/>
                <a:gd name="connsiteX14" fmla="*/ 568998 w 2397798"/>
                <a:gd name="connsiteY14" fmla="*/ 89210 h 390293"/>
                <a:gd name="connsiteX0" fmla="*/ 2397798 w 2397798"/>
                <a:gd name="connsiteY0" fmla="*/ 323386 h 390347"/>
                <a:gd name="connsiteX1" fmla="*/ 312520 w 2397798"/>
                <a:gd name="connsiteY1" fmla="*/ 390293 h 390347"/>
                <a:gd name="connsiteX2" fmla="*/ 145251 w 2397798"/>
                <a:gd name="connsiteY2" fmla="*/ 334537 h 390347"/>
                <a:gd name="connsiteX3" fmla="*/ 111798 w 2397798"/>
                <a:gd name="connsiteY3" fmla="*/ 323386 h 390347"/>
                <a:gd name="connsiteX4" fmla="*/ 67193 w 2397798"/>
                <a:gd name="connsiteY4" fmla="*/ 289932 h 390347"/>
                <a:gd name="connsiteX5" fmla="*/ 11437 w 2397798"/>
                <a:gd name="connsiteY5" fmla="*/ 256478 h 390347"/>
                <a:gd name="connsiteX6" fmla="*/ 286 w 2397798"/>
                <a:gd name="connsiteY6" fmla="*/ 223025 h 390347"/>
                <a:gd name="connsiteX7" fmla="*/ 33739 w 2397798"/>
                <a:gd name="connsiteY7" fmla="*/ 111512 h 390347"/>
                <a:gd name="connsiteX8" fmla="*/ 67193 w 2397798"/>
                <a:gd name="connsiteY8" fmla="*/ 100361 h 390347"/>
                <a:gd name="connsiteX9" fmla="*/ 111798 w 2397798"/>
                <a:gd name="connsiteY9" fmla="*/ 66908 h 390347"/>
                <a:gd name="connsiteX10" fmla="*/ 201008 w 2397798"/>
                <a:gd name="connsiteY10" fmla="*/ 0 h 390347"/>
                <a:gd name="connsiteX11" fmla="*/ 457486 w 2397798"/>
                <a:gd name="connsiteY11" fmla="*/ 22303 h 390347"/>
                <a:gd name="connsiteX12" fmla="*/ 535544 w 2397798"/>
                <a:gd name="connsiteY12" fmla="*/ 66908 h 390347"/>
                <a:gd name="connsiteX13" fmla="*/ 568998 w 2397798"/>
                <a:gd name="connsiteY13" fmla="*/ 89210 h 390347"/>
                <a:gd name="connsiteX0" fmla="*/ 2397798 w 2397798"/>
                <a:gd name="connsiteY0" fmla="*/ 323386 h 390347"/>
                <a:gd name="connsiteX1" fmla="*/ 312520 w 2397798"/>
                <a:gd name="connsiteY1" fmla="*/ 390293 h 390347"/>
                <a:gd name="connsiteX2" fmla="*/ 145251 w 2397798"/>
                <a:gd name="connsiteY2" fmla="*/ 334537 h 390347"/>
                <a:gd name="connsiteX3" fmla="*/ 67193 w 2397798"/>
                <a:gd name="connsiteY3" fmla="*/ 289932 h 390347"/>
                <a:gd name="connsiteX4" fmla="*/ 11437 w 2397798"/>
                <a:gd name="connsiteY4" fmla="*/ 256478 h 390347"/>
                <a:gd name="connsiteX5" fmla="*/ 286 w 2397798"/>
                <a:gd name="connsiteY5" fmla="*/ 223025 h 390347"/>
                <a:gd name="connsiteX6" fmla="*/ 33739 w 2397798"/>
                <a:gd name="connsiteY6" fmla="*/ 111512 h 390347"/>
                <a:gd name="connsiteX7" fmla="*/ 67193 w 2397798"/>
                <a:gd name="connsiteY7" fmla="*/ 100361 h 390347"/>
                <a:gd name="connsiteX8" fmla="*/ 111798 w 2397798"/>
                <a:gd name="connsiteY8" fmla="*/ 66908 h 390347"/>
                <a:gd name="connsiteX9" fmla="*/ 201008 w 2397798"/>
                <a:gd name="connsiteY9" fmla="*/ 0 h 390347"/>
                <a:gd name="connsiteX10" fmla="*/ 457486 w 2397798"/>
                <a:gd name="connsiteY10" fmla="*/ 22303 h 390347"/>
                <a:gd name="connsiteX11" fmla="*/ 535544 w 2397798"/>
                <a:gd name="connsiteY11" fmla="*/ 66908 h 390347"/>
                <a:gd name="connsiteX12" fmla="*/ 568998 w 2397798"/>
                <a:gd name="connsiteY12" fmla="*/ 89210 h 390347"/>
                <a:gd name="connsiteX0" fmla="*/ 2400166 w 2400166"/>
                <a:gd name="connsiteY0" fmla="*/ 323386 h 390347"/>
                <a:gd name="connsiteX1" fmla="*/ 314888 w 2400166"/>
                <a:gd name="connsiteY1" fmla="*/ 390293 h 390347"/>
                <a:gd name="connsiteX2" fmla="*/ 147619 w 2400166"/>
                <a:gd name="connsiteY2" fmla="*/ 334537 h 390347"/>
                <a:gd name="connsiteX3" fmla="*/ 69561 w 2400166"/>
                <a:gd name="connsiteY3" fmla="*/ 289932 h 390347"/>
                <a:gd name="connsiteX4" fmla="*/ 2654 w 2400166"/>
                <a:gd name="connsiteY4" fmla="*/ 223025 h 390347"/>
                <a:gd name="connsiteX5" fmla="*/ 36107 w 2400166"/>
                <a:gd name="connsiteY5" fmla="*/ 111512 h 390347"/>
                <a:gd name="connsiteX6" fmla="*/ 69561 w 2400166"/>
                <a:gd name="connsiteY6" fmla="*/ 100361 h 390347"/>
                <a:gd name="connsiteX7" fmla="*/ 114166 w 2400166"/>
                <a:gd name="connsiteY7" fmla="*/ 66908 h 390347"/>
                <a:gd name="connsiteX8" fmla="*/ 203376 w 2400166"/>
                <a:gd name="connsiteY8" fmla="*/ 0 h 390347"/>
                <a:gd name="connsiteX9" fmla="*/ 459854 w 2400166"/>
                <a:gd name="connsiteY9" fmla="*/ 22303 h 390347"/>
                <a:gd name="connsiteX10" fmla="*/ 537912 w 2400166"/>
                <a:gd name="connsiteY10" fmla="*/ 66908 h 390347"/>
                <a:gd name="connsiteX11" fmla="*/ 571366 w 2400166"/>
                <a:gd name="connsiteY11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78059 w 2364059"/>
                <a:gd name="connsiteY6" fmla="*/ 66908 h 390347"/>
                <a:gd name="connsiteX7" fmla="*/ 167269 w 2364059"/>
                <a:gd name="connsiteY7" fmla="*/ 0 h 390347"/>
                <a:gd name="connsiteX8" fmla="*/ 423747 w 2364059"/>
                <a:gd name="connsiteY8" fmla="*/ 22303 h 390347"/>
                <a:gd name="connsiteX9" fmla="*/ 501805 w 2364059"/>
                <a:gd name="connsiteY9" fmla="*/ 66908 h 390347"/>
                <a:gd name="connsiteX10" fmla="*/ 535259 w 2364059"/>
                <a:gd name="connsiteY10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8" fmla="*/ 501805 w 2364059"/>
                <a:gd name="connsiteY8" fmla="*/ 66908 h 390347"/>
                <a:gd name="connsiteX9" fmla="*/ 535259 w 2364059"/>
                <a:gd name="connsiteY9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8" fmla="*/ 501805 w 2364059"/>
                <a:gd name="connsiteY8" fmla="*/ 66908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0" fmla="*/ 2370974 w 2370974"/>
                <a:gd name="connsiteY0" fmla="*/ 323386 h 390347"/>
                <a:gd name="connsiteX1" fmla="*/ 285696 w 2370974"/>
                <a:gd name="connsiteY1" fmla="*/ 390293 h 390347"/>
                <a:gd name="connsiteX2" fmla="*/ 118427 w 2370974"/>
                <a:gd name="connsiteY2" fmla="*/ 334537 h 390347"/>
                <a:gd name="connsiteX3" fmla="*/ 40369 w 2370974"/>
                <a:gd name="connsiteY3" fmla="*/ 289932 h 390347"/>
                <a:gd name="connsiteX4" fmla="*/ 6915 w 2370974"/>
                <a:gd name="connsiteY4" fmla="*/ 111512 h 390347"/>
                <a:gd name="connsiteX5" fmla="*/ 174184 w 2370974"/>
                <a:gd name="connsiteY5" fmla="*/ 0 h 390347"/>
                <a:gd name="connsiteX6" fmla="*/ 430662 w 2370974"/>
                <a:gd name="connsiteY6" fmla="*/ 22303 h 390347"/>
                <a:gd name="connsiteX0" fmla="*/ 2364854 w 2364854"/>
                <a:gd name="connsiteY0" fmla="*/ 323386 h 390484"/>
                <a:gd name="connsiteX1" fmla="*/ 279576 w 2364854"/>
                <a:gd name="connsiteY1" fmla="*/ 390293 h 390484"/>
                <a:gd name="connsiteX2" fmla="*/ 112307 w 2364854"/>
                <a:gd name="connsiteY2" fmla="*/ 334537 h 390484"/>
                <a:gd name="connsiteX3" fmla="*/ 795 w 2364854"/>
                <a:gd name="connsiteY3" fmla="*/ 111512 h 390484"/>
                <a:gd name="connsiteX4" fmla="*/ 168064 w 2364854"/>
                <a:gd name="connsiteY4" fmla="*/ 0 h 390484"/>
                <a:gd name="connsiteX5" fmla="*/ 424542 w 2364854"/>
                <a:gd name="connsiteY5" fmla="*/ 22303 h 390484"/>
                <a:gd name="connsiteX0" fmla="*/ 2371573 w 2371573"/>
                <a:gd name="connsiteY0" fmla="*/ 323386 h 390293"/>
                <a:gd name="connsiteX1" fmla="*/ 286295 w 2371573"/>
                <a:gd name="connsiteY1" fmla="*/ 390293 h 390293"/>
                <a:gd name="connsiteX2" fmla="*/ 7514 w 2371573"/>
                <a:gd name="connsiteY2" fmla="*/ 111512 h 390293"/>
                <a:gd name="connsiteX3" fmla="*/ 174783 w 2371573"/>
                <a:gd name="connsiteY3" fmla="*/ 0 h 390293"/>
                <a:gd name="connsiteX4" fmla="*/ 431261 w 2371573"/>
                <a:gd name="connsiteY4" fmla="*/ 22303 h 390293"/>
                <a:gd name="connsiteX0" fmla="*/ 2290502 w 2290502"/>
                <a:gd name="connsiteY0" fmla="*/ 323386 h 390293"/>
                <a:gd name="connsiteX1" fmla="*/ 205224 w 2290502"/>
                <a:gd name="connsiteY1" fmla="*/ 390293 h 390293"/>
                <a:gd name="connsiteX2" fmla="*/ 93712 w 2290502"/>
                <a:gd name="connsiteY2" fmla="*/ 0 h 390293"/>
                <a:gd name="connsiteX3" fmla="*/ 350190 w 2290502"/>
                <a:gd name="connsiteY3" fmla="*/ 22303 h 390293"/>
                <a:gd name="connsiteX0" fmla="*/ 2290502 w 2290502"/>
                <a:gd name="connsiteY0" fmla="*/ 323386 h 390293"/>
                <a:gd name="connsiteX1" fmla="*/ 205224 w 2290502"/>
                <a:gd name="connsiteY1" fmla="*/ 390293 h 390293"/>
                <a:gd name="connsiteX2" fmla="*/ 93712 w 2290502"/>
                <a:gd name="connsiteY2" fmla="*/ 0 h 390293"/>
                <a:gd name="connsiteX3" fmla="*/ 383644 w 2290502"/>
                <a:gd name="connsiteY3" fmla="*/ 256479 h 390293"/>
                <a:gd name="connsiteX0" fmla="*/ 2290502 w 2290502"/>
                <a:gd name="connsiteY0" fmla="*/ 346518 h 413425"/>
                <a:gd name="connsiteX1" fmla="*/ 205224 w 2290502"/>
                <a:gd name="connsiteY1" fmla="*/ 413425 h 413425"/>
                <a:gd name="connsiteX2" fmla="*/ 93712 w 2290502"/>
                <a:gd name="connsiteY2" fmla="*/ 23132 h 413425"/>
                <a:gd name="connsiteX3" fmla="*/ 394794 w 2290502"/>
                <a:gd name="connsiteY3" fmla="*/ 56587 h 413425"/>
                <a:gd name="connsiteX4" fmla="*/ 383644 w 2290502"/>
                <a:gd name="connsiteY4" fmla="*/ 279611 h 413425"/>
                <a:gd name="connsiteX0" fmla="*/ 2691946 w 2691946"/>
                <a:gd name="connsiteY0" fmla="*/ 402274 h 413425"/>
                <a:gd name="connsiteX1" fmla="*/ 205224 w 2691946"/>
                <a:gd name="connsiteY1" fmla="*/ 413425 h 413425"/>
                <a:gd name="connsiteX2" fmla="*/ 93712 w 2691946"/>
                <a:gd name="connsiteY2" fmla="*/ 23132 h 413425"/>
                <a:gd name="connsiteX3" fmla="*/ 394794 w 2691946"/>
                <a:gd name="connsiteY3" fmla="*/ 56587 h 413425"/>
                <a:gd name="connsiteX4" fmla="*/ 383644 w 2691946"/>
                <a:gd name="connsiteY4" fmla="*/ 279611 h 413425"/>
                <a:gd name="connsiteX0" fmla="*/ 2691946 w 2691946"/>
                <a:gd name="connsiteY0" fmla="*/ 417089 h 428240"/>
                <a:gd name="connsiteX1" fmla="*/ 205224 w 2691946"/>
                <a:gd name="connsiteY1" fmla="*/ 428240 h 428240"/>
                <a:gd name="connsiteX2" fmla="*/ 93712 w 2691946"/>
                <a:gd name="connsiteY2" fmla="*/ 37947 h 428240"/>
                <a:gd name="connsiteX3" fmla="*/ 394794 w 2691946"/>
                <a:gd name="connsiteY3" fmla="*/ 71402 h 428240"/>
                <a:gd name="connsiteX4" fmla="*/ 383644 w 2691946"/>
                <a:gd name="connsiteY4" fmla="*/ 294426 h 428240"/>
                <a:gd name="connsiteX0" fmla="*/ 2709389 w 2709389"/>
                <a:gd name="connsiteY0" fmla="*/ 417089 h 428240"/>
                <a:gd name="connsiteX1" fmla="*/ 222667 w 2709389"/>
                <a:gd name="connsiteY1" fmla="*/ 428240 h 428240"/>
                <a:gd name="connsiteX2" fmla="*/ 111155 w 2709389"/>
                <a:gd name="connsiteY2" fmla="*/ 37947 h 428240"/>
                <a:gd name="connsiteX3" fmla="*/ 412237 w 2709389"/>
                <a:gd name="connsiteY3" fmla="*/ 71402 h 428240"/>
                <a:gd name="connsiteX4" fmla="*/ 401087 w 2709389"/>
                <a:gd name="connsiteY4" fmla="*/ 294426 h 428240"/>
                <a:gd name="connsiteX0" fmla="*/ 2709389 w 2709389"/>
                <a:gd name="connsiteY0" fmla="*/ 417089 h 428240"/>
                <a:gd name="connsiteX1" fmla="*/ 222667 w 2709389"/>
                <a:gd name="connsiteY1" fmla="*/ 428240 h 428240"/>
                <a:gd name="connsiteX2" fmla="*/ 111155 w 2709389"/>
                <a:gd name="connsiteY2" fmla="*/ 37947 h 428240"/>
                <a:gd name="connsiteX3" fmla="*/ 412237 w 2709389"/>
                <a:gd name="connsiteY3" fmla="*/ 71402 h 428240"/>
                <a:gd name="connsiteX4" fmla="*/ 401087 w 2709389"/>
                <a:gd name="connsiteY4" fmla="*/ 294426 h 428240"/>
                <a:gd name="connsiteX0" fmla="*/ 2678177 w 2678177"/>
                <a:gd name="connsiteY0" fmla="*/ 417089 h 428240"/>
                <a:gd name="connsiteX1" fmla="*/ 191455 w 2678177"/>
                <a:gd name="connsiteY1" fmla="*/ 428240 h 428240"/>
                <a:gd name="connsiteX2" fmla="*/ 79943 w 2678177"/>
                <a:gd name="connsiteY2" fmla="*/ 37947 h 428240"/>
                <a:gd name="connsiteX3" fmla="*/ 381025 w 2678177"/>
                <a:gd name="connsiteY3" fmla="*/ 71402 h 428240"/>
                <a:gd name="connsiteX4" fmla="*/ 369875 w 2678177"/>
                <a:gd name="connsiteY4" fmla="*/ 294426 h 428240"/>
                <a:gd name="connsiteX0" fmla="*/ 2769200 w 2769200"/>
                <a:gd name="connsiteY0" fmla="*/ 417089 h 428240"/>
                <a:gd name="connsiteX1" fmla="*/ 282478 w 2769200"/>
                <a:gd name="connsiteY1" fmla="*/ 428240 h 428240"/>
                <a:gd name="connsiteX2" fmla="*/ 170966 w 2769200"/>
                <a:gd name="connsiteY2" fmla="*/ 37947 h 428240"/>
                <a:gd name="connsiteX3" fmla="*/ 472048 w 2769200"/>
                <a:gd name="connsiteY3" fmla="*/ 71402 h 428240"/>
                <a:gd name="connsiteX4" fmla="*/ 460898 w 2769200"/>
                <a:gd name="connsiteY4" fmla="*/ 294426 h 428240"/>
                <a:gd name="connsiteX0" fmla="*/ 2734818 w 2734818"/>
                <a:gd name="connsiteY0" fmla="*/ 386406 h 397557"/>
                <a:gd name="connsiteX1" fmla="*/ 248096 w 2734818"/>
                <a:gd name="connsiteY1" fmla="*/ 397557 h 397557"/>
                <a:gd name="connsiteX2" fmla="*/ 136584 w 2734818"/>
                <a:gd name="connsiteY2" fmla="*/ 7264 h 397557"/>
                <a:gd name="connsiteX3" fmla="*/ 437666 w 2734818"/>
                <a:gd name="connsiteY3" fmla="*/ 40719 h 397557"/>
                <a:gd name="connsiteX4" fmla="*/ 426516 w 2734818"/>
                <a:gd name="connsiteY4" fmla="*/ 263743 h 397557"/>
                <a:gd name="connsiteX0" fmla="*/ 2721895 w 2721895"/>
                <a:gd name="connsiteY0" fmla="*/ 380689 h 391840"/>
                <a:gd name="connsiteX1" fmla="*/ 235173 w 2721895"/>
                <a:gd name="connsiteY1" fmla="*/ 391840 h 391840"/>
                <a:gd name="connsiteX2" fmla="*/ 123661 w 2721895"/>
                <a:gd name="connsiteY2" fmla="*/ 1547 h 391840"/>
                <a:gd name="connsiteX3" fmla="*/ 413593 w 2721895"/>
                <a:gd name="connsiteY3" fmla="*/ 258026 h 391840"/>
                <a:gd name="connsiteX0" fmla="*/ 2721365 w 2721365"/>
                <a:gd name="connsiteY0" fmla="*/ 413668 h 424819"/>
                <a:gd name="connsiteX1" fmla="*/ 234643 w 2721365"/>
                <a:gd name="connsiteY1" fmla="*/ 424819 h 424819"/>
                <a:gd name="connsiteX2" fmla="*/ 123131 w 2721365"/>
                <a:gd name="connsiteY2" fmla="*/ 34526 h 424819"/>
                <a:gd name="connsiteX3" fmla="*/ 402587 w 2721365"/>
                <a:gd name="connsiteY3" fmla="*/ 48415 h 424819"/>
                <a:gd name="connsiteX4" fmla="*/ 413063 w 2721365"/>
                <a:gd name="connsiteY4" fmla="*/ 291005 h 424819"/>
                <a:gd name="connsiteX0" fmla="*/ 2721365 w 2721365"/>
                <a:gd name="connsiteY0" fmla="*/ 413668 h 424819"/>
                <a:gd name="connsiteX1" fmla="*/ 234643 w 2721365"/>
                <a:gd name="connsiteY1" fmla="*/ 424819 h 424819"/>
                <a:gd name="connsiteX2" fmla="*/ 123131 w 2721365"/>
                <a:gd name="connsiteY2" fmla="*/ 34526 h 424819"/>
                <a:gd name="connsiteX3" fmla="*/ 402587 w 2721365"/>
                <a:gd name="connsiteY3" fmla="*/ 48415 h 424819"/>
                <a:gd name="connsiteX4" fmla="*/ 413063 w 2721365"/>
                <a:gd name="connsiteY4" fmla="*/ 291005 h 424819"/>
                <a:gd name="connsiteX0" fmla="*/ 2628181 w 2628181"/>
                <a:gd name="connsiteY0" fmla="*/ 365253 h 376404"/>
                <a:gd name="connsiteX1" fmla="*/ 141459 w 2628181"/>
                <a:gd name="connsiteY1" fmla="*/ 376404 h 376404"/>
                <a:gd name="connsiteX2" fmla="*/ 309403 w 2628181"/>
                <a:gd name="connsiteY2" fmla="*/ 0 h 376404"/>
                <a:gd name="connsiteX3" fmla="*/ 319879 w 2628181"/>
                <a:gd name="connsiteY3" fmla="*/ 242590 h 376404"/>
                <a:gd name="connsiteX0" fmla="*/ 2626758 w 2626758"/>
                <a:gd name="connsiteY0" fmla="*/ 122663 h 133814"/>
                <a:gd name="connsiteX1" fmla="*/ 140036 w 2626758"/>
                <a:gd name="connsiteY1" fmla="*/ 133814 h 133814"/>
                <a:gd name="connsiteX2" fmla="*/ 318456 w 2626758"/>
                <a:gd name="connsiteY2" fmla="*/ 0 h 133814"/>
                <a:gd name="connsiteX0" fmla="*/ 2682825 w 2682825"/>
                <a:gd name="connsiteY0" fmla="*/ 316826 h 327977"/>
                <a:gd name="connsiteX1" fmla="*/ 196103 w 2682825"/>
                <a:gd name="connsiteY1" fmla="*/ 327977 h 327977"/>
                <a:gd name="connsiteX2" fmla="*/ 166402 w 2682825"/>
                <a:gd name="connsiteY2" fmla="*/ 1579 h 327977"/>
                <a:gd name="connsiteX3" fmla="*/ 374523 w 2682825"/>
                <a:gd name="connsiteY3" fmla="*/ 194163 h 327977"/>
                <a:gd name="connsiteX0" fmla="*/ 2726539 w 2726539"/>
                <a:gd name="connsiteY0" fmla="*/ 316826 h 327977"/>
                <a:gd name="connsiteX1" fmla="*/ 239817 w 2726539"/>
                <a:gd name="connsiteY1" fmla="*/ 327977 h 327977"/>
                <a:gd name="connsiteX2" fmla="*/ 210116 w 2726539"/>
                <a:gd name="connsiteY2" fmla="*/ 1579 h 327977"/>
                <a:gd name="connsiteX3" fmla="*/ 418237 w 2726539"/>
                <a:gd name="connsiteY3" fmla="*/ 194163 h 327977"/>
                <a:gd name="connsiteX0" fmla="*/ 2726539 w 2726539"/>
                <a:gd name="connsiteY0" fmla="*/ 319180 h 330331"/>
                <a:gd name="connsiteX1" fmla="*/ 239817 w 2726539"/>
                <a:gd name="connsiteY1" fmla="*/ 330331 h 330331"/>
                <a:gd name="connsiteX2" fmla="*/ 210116 w 2726539"/>
                <a:gd name="connsiteY2" fmla="*/ 3933 h 330331"/>
                <a:gd name="connsiteX3" fmla="*/ 418237 w 2726539"/>
                <a:gd name="connsiteY3" fmla="*/ 196517 h 330331"/>
                <a:gd name="connsiteX0" fmla="*/ 2726539 w 2726539"/>
                <a:gd name="connsiteY0" fmla="*/ 319461 h 330612"/>
                <a:gd name="connsiteX1" fmla="*/ 239817 w 2726539"/>
                <a:gd name="connsiteY1" fmla="*/ 330612 h 330612"/>
                <a:gd name="connsiteX2" fmla="*/ 210116 w 2726539"/>
                <a:gd name="connsiteY2" fmla="*/ 4214 h 330612"/>
                <a:gd name="connsiteX3" fmla="*/ 418237 w 2726539"/>
                <a:gd name="connsiteY3" fmla="*/ 196798 h 330612"/>
                <a:gd name="connsiteX0" fmla="*/ 2736427 w 2736427"/>
                <a:gd name="connsiteY0" fmla="*/ 321740 h 332891"/>
                <a:gd name="connsiteX1" fmla="*/ 249705 w 2736427"/>
                <a:gd name="connsiteY1" fmla="*/ 332891 h 332891"/>
                <a:gd name="connsiteX2" fmla="*/ 196192 w 2736427"/>
                <a:gd name="connsiteY2" fmla="*/ 4112 h 332891"/>
                <a:gd name="connsiteX3" fmla="*/ 428125 w 2736427"/>
                <a:gd name="connsiteY3" fmla="*/ 199077 h 332891"/>
                <a:gd name="connsiteX0" fmla="*/ 2736427 w 2736427"/>
                <a:gd name="connsiteY0" fmla="*/ 319860 h 331011"/>
                <a:gd name="connsiteX1" fmla="*/ 249705 w 2736427"/>
                <a:gd name="connsiteY1" fmla="*/ 331011 h 331011"/>
                <a:gd name="connsiteX2" fmla="*/ 196192 w 2736427"/>
                <a:gd name="connsiteY2" fmla="*/ 2232 h 331011"/>
                <a:gd name="connsiteX3" fmla="*/ 428125 w 2736427"/>
                <a:gd name="connsiteY3" fmla="*/ 197197 h 33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427" h="331011">
                  <a:moveTo>
                    <a:pt x="2736427" y="319860"/>
                  </a:moveTo>
                  <a:lnTo>
                    <a:pt x="249705" y="331011"/>
                  </a:lnTo>
                  <a:cubicBezTo>
                    <a:pt x="-156999" y="316967"/>
                    <a:pt x="14055" y="26915"/>
                    <a:pt x="196192" y="2232"/>
                  </a:cubicBezTo>
                  <a:cubicBezTo>
                    <a:pt x="273554" y="-12927"/>
                    <a:pt x="437094" y="48815"/>
                    <a:pt x="428125" y="1971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895488" y="5615675"/>
              <a:ext cx="2736427" cy="331011"/>
            </a:xfrm>
            <a:custGeom>
              <a:avLst/>
              <a:gdLst>
                <a:gd name="connsiteX0" fmla="*/ 2397798 w 2397798"/>
                <a:gd name="connsiteY0" fmla="*/ 323386 h 468351"/>
                <a:gd name="connsiteX1" fmla="*/ 2163622 w 2397798"/>
                <a:gd name="connsiteY1" fmla="*/ 345688 h 468351"/>
                <a:gd name="connsiteX2" fmla="*/ 2107866 w 2397798"/>
                <a:gd name="connsiteY2" fmla="*/ 356839 h 468351"/>
                <a:gd name="connsiteX3" fmla="*/ 1985203 w 2397798"/>
                <a:gd name="connsiteY3" fmla="*/ 367990 h 468351"/>
                <a:gd name="connsiteX4" fmla="*/ 1929447 w 2397798"/>
                <a:gd name="connsiteY4" fmla="*/ 379142 h 468351"/>
                <a:gd name="connsiteX5" fmla="*/ 1851388 w 2397798"/>
                <a:gd name="connsiteY5" fmla="*/ 401444 h 468351"/>
                <a:gd name="connsiteX6" fmla="*/ 1739876 w 2397798"/>
                <a:gd name="connsiteY6" fmla="*/ 423747 h 468351"/>
                <a:gd name="connsiteX7" fmla="*/ 1672968 w 2397798"/>
                <a:gd name="connsiteY7" fmla="*/ 446049 h 468351"/>
                <a:gd name="connsiteX8" fmla="*/ 1572608 w 2397798"/>
                <a:gd name="connsiteY8" fmla="*/ 468351 h 468351"/>
                <a:gd name="connsiteX9" fmla="*/ 669359 w 2397798"/>
                <a:gd name="connsiteY9" fmla="*/ 457200 h 468351"/>
                <a:gd name="connsiteX10" fmla="*/ 635905 w 2397798"/>
                <a:gd name="connsiteY10" fmla="*/ 446049 h 468351"/>
                <a:gd name="connsiteX11" fmla="*/ 490939 w 2397798"/>
                <a:gd name="connsiteY11" fmla="*/ 434898 h 468351"/>
                <a:gd name="connsiteX12" fmla="*/ 412881 w 2397798"/>
                <a:gd name="connsiteY12" fmla="*/ 412595 h 468351"/>
                <a:gd name="connsiteX13" fmla="*/ 312520 w 2397798"/>
                <a:gd name="connsiteY13" fmla="*/ 390293 h 468351"/>
                <a:gd name="connsiteX14" fmla="*/ 279066 w 2397798"/>
                <a:gd name="connsiteY14" fmla="*/ 367990 h 468351"/>
                <a:gd name="connsiteX15" fmla="*/ 145251 w 2397798"/>
                <a:gd name="connsiteY15" fmla="*/ 334537 h 468351"/>
                <a:gd name="connsiteX16" fmla="*/ 111798 w 2397798"/>
                <a:gd name="connsiteY16" fmla="*/ 323386 h 468351"/>
                <a:gd name="connsiteX17" fmla="*/ 67193 w 2397798"/>
                <a:gd name="connsiteY17" fmla="*/ 289932 h 468351"/>
                <a:gd name="connsiteX18" fmla="*/ 11437 w 2397798"/>
                <a:gd name="connsiteY18" fmla="*/ 256478 h 468351"/>
                <a:gd name="connsiteX19" fmla="*/ 286 w 2397798"/>
                <a:gd name="connsiteY19" fmla="*/ 223025 h 468351"/>
                <a:gd name="connsiteX20" fmla="*/ 33739 w 2397798"/>
                <a:gd name="connsiteY20" fmla="*/ 111512 h 468351"/>
                <a:gd name="connsiteX21" fmla="*/ 67193 w 2397798"/>
                <a:gd name="connsiteY21" fmla="*/ 100361 h 468351"/>
                <a:gd name="connsiteX22" fmla="*/ 111798 w 2397798"/>
                <a:gd name="connsiteY22" fmla="*/ 66908 h 468351"/>
                <a:gd name="connsiteX23" fmla="*/ 201008 w 2397798"/>
                <a:gd name="connsiteY23" fmla="*/ 0 h 468351"/>
                <a:gd name="connsiteX24" fmla="*/ 457486 w 2397798"/>
                <a:gd name="connsiteY24" fmla="*/ 22303 h 468351"/>
                <a:gd name="connsiteX25" fmla="*/ 535544 w 2397798"/>
                <a:gd name="connsiteY25" fmla="*/ 66908 h 468351"/>
                <a:gd name="connsiteX26" fmla="*/ 568998 w 2397798"/>
                <a:gd name="connsiteY26" fmla="*/ 89210 h 468351"/>
                <a:gd name="connsiteX0" fmla="*/ 2397798 w 2397798"/>
                <a:gd name="connsiteY0" fmla="*/ 323386 h 468351"/>
                <a:gd name="connsiteX1" fmla="*/ 2107866 w 2397798"/>
                <a:gd name="connsiteY1" fmla="*/ 356839 h 468351"/>
                <a:gd name="connsiteX2" fmla="*/ 1985203 w 2397798"/>
                <a:gd name="connsiteY2" fmla="*/ 367990 h 468351"/>
                <a:gd name="connsiteX3" fmla="*/ 1929447 w 2397798"/>
                <a:gd name="connsiteY3" fmla="*/ 379142 h 468351"/>
                <a:gd name="connsiteX4" fmla="*/ 1851388 w 2397798"/>
                <a:gd name="connsiteY4" fmla="*/ 401444 h 468351"/>
                <a:gd name="connsiteX5" fmla="*/ 1739876 w 2397798"/>
                <a:gd name="connsiteY5" fmla="*/ 423747 h 468351"/>
                <a:gd name="connsiteX6" fmla="*/ 1672968 w 2397798"/>
                <a:gd name="connsiteY6" fmla="*/ 446049 h 468351"/>
                <a:gd name="connsiteX7" fmla="*/ 1572608 w 2397798"/>
                <a:gd name="connsiteY7" fmla="*/ 468351 h 468351"/>
                <a:gd name="connsiteX8" fmla="*/ 669359 w 2397798"/>
                <a:gd name="connsiteY8" fmla="*/ 457200 h 468351"/>
                <a:gd name="connsiteX9" fmla="*/ 635905 w 2397798"/>
                <a:gd name="connsiteY9" fmla="*/ 446049 h 468351"/>
                <a:gd name="connsiteX10" fmla="*/ 490939 w 2397798"/>
                <a:gd name="connsiteY10" fmla="*/ 434898 h 468351"/>
                <a:gd name="connsiteX11" fmla="*/ 412881 w 2397798"/>
                <a:gd name="connsiteY11" fmla="*/ 412595 h 468351"/>
                <a:gd name="connsiteX12" fmla="*/ 312520 w 2397798"/>
                <a:gd name="connsiteY12" fmla="*/ 390293 h 468351"/>
                <a:gd name="connsiteX13" fmla="*/ 279066 w 2397798"/>
                <a:gd name="connsiteY13" fmla="*/ 367990 h 468351"/>
                <a:gd name="connsiteX14" fmla="*/ 145251 w 2397798"/>
                <a:gd name="connsiteY14" fmla="*/ 334537 h 468351"/>
                <a:gd name="connsiteX15" fmla="*/ 111798 w 2397798"/>
                <a:gd name="connsiteY15" fmla="*/ 323386 h 468351"/>
                <a:gd name="connsiteX16" fmla="*/ 67193 w 2397798"/>
                <a:gd name="connsiteY16" fmla="*/ 289932 h 468351"/>
                <a:gd name="connsiteX17" fmla="*/ 11437 w 2397798"/>
                <a:gd name="connsiteY17" fmla="*/ 256478 h 468351"/>
                <a:gd name="connsiteX18" fmla="*/ 286 w 2397798"/>
                <a:gd name="connsiteY18" fmla="*/ 223025 h 468351"/>
                <a:gd name="connsiteX19" fmla="*/ 33739 w 2397798"/>
                <a:gd name="connsiteY19" fmla="*/ 111512 h 468351"/>
                <a:gd name="connsiteX20" fmla="*/ 67193 w 2397798"/>
                <a:gd name="connsiteY20" fmla="*/ 100361 h 468351"/>
                <a:gd name="connsiteX21" fmla="*/ 111798 w 2397798"/>
                <a:gd name="connsiteY21" fmla="*/ 66908 h 468351"/>
                <a:gd name="connsiteX22" fmla="*/ 201008 w 2397798"/>
                <a:gd name="connsiteY22" fmla="*/ 0 h 468351"/>
                <a:gd name="connsiteX23" fmla="*/ 457486 w 2397798"/>
                <a:gd name="connsiteY23" fmla="*/ 22303 h 468351"/>
                <a:gd name="connsiteX24" fmla="*/ 535544 w 2397798"/>
                <a:gd name="connsiteY24" fmla="*/ 66908 h 468351"/>
                <a:gd name="connsiteX25" fmla="*/ 568998 w 2397798"/>
                <a:gd name="connsiteY25" fmla="*/ 89210 h 468351"/>
                <a:gd name="connsiteX0" fmla="*/ 2397798 w 2397798"/>
                <a:gd name="connsiteY0" fmla="*/ 323386 h 468351"/>
                <a:gd name="connsiteX1" fmla="*/ 1985203 w 2397798"/>
                <a:gd name="connsiteY1" fmla="*/ 367990 h 468351"/>
                <a:gd name="connsiteX2" fmla="*/ 1929447 w 2397798"/>
                <a:gd name="connsiteY2" fmla="*/ 379142 h 468351"/>
                <a:gd name="connsiteX3" fmla="*/ 1851388 w 2397798"/>
                <a:gd name="connsiteY3" fmla="*/ 401444 h 468351"/>
                <a:gd name="connsiteX4" fmla="*/ 1739876 w 2397798"/>
                <a:gd name="connsiteY4" fmla="*/ 423747 h 468351"/>
                <a:gd name="connsiteX5" fmla="*/ 1672968 w 2397798"/>
                <a:gd name="connsiteY5" fmla="*/ 446049 h 468351"/>
                <a:gd name="connsiteX6" fmla="*/ 1572608 w 2397798"/>
                <a:gd name="connsiteY6" fmla="*/ 468351 h 468351"/>
                <a:gd name="connsiteX7" fmla="*/ 669359 w 2397798"/>
                <a:gd name="connsiteY7" fmla="*/ 457200 h 468351"/>
                <a:gd name="connsiteX8" fmla="*/ 635905 w 2397798"/>
                <a:gd name="connsiteY8" fmla="*/ 446049 h 468351"/>
                <a:gd name="connsiteX9" fmla="*/ 490939 w 2397798"/>
                <a:gd name="connsiteY9" fmla="*/ 434898 h 468351"/>
                <a:gd name="connsiteX10" fmla="*/ 412881 w 2397798"/>
                <a:gd name="connsiteY10" fmla="*/ 412595 h 468351"/>
                <a:gd name="connsiteX11" fmla="*/ 312520 w 2397798"/>
                <a:gd name="connsiteY11" fmla="*/ 390293 h 468351"/>
                <a:gd name="connsiteX12" fmla="*/ 279066 w 2397798"/>
                <a:gd name="connsiteY12" fmla="*/ 367990 h 468351"/>
                <a:gd name="connsiteX13" fmla="*/ 145251 w 2397798"/>
                <a:gd name="connsiteY13" fmla="*/ 334537 h 468351"/>
                <a:gd name="connsiteX14" fmla="*/ 111798 w 2397798"/>
                <a:gd name="connsiteY14" fmla="*/ 323386 h 468351"/>
                <a:gd name="connsiteX15" fmla="*/ 67193 w 2397798"/>
                <a:gd name="connsiteY15" fmla="*/ 289932 h 468351"/>
                <a:gd name="connsiteX16" fmla="*/ 11437 w 2397798"/>
                <a:gd name="connsiteY16" fmla="*/ 256478 h 468351"/>
                <a:gd name="connsiteX17" fmla="*/ 286 w 2397798"/>
                <a:gd name="connsiteY17" fmla="*/ 223025 h 468351"/>
                <a:gd name="connsiteX18" fmla="*/ 33739 w 2397798"/>
                <a:gd name="connsiteY18" fmla="*/ 111512 h 468351"/>
                <a:gd name="connsiteX19" fmla="*/ 67193 w 2397798"/>
                <a:gd name="connsiteY19" fmla="*/ 100361 h 468351"/>
                <a:gd name="connsiteX20" fmla="*/ 111798 w 2397798"/>
                <a:gd name="connsiteY20" fmla="*/ 66908 h 468351"/>
                <a:gd name="connsiteX21" fmla="*/ 201008 w 2397798"/>
                <a:gd name="connsiteY21" fmla="*/ 0 h 468351"/>
                <a:gd name="connsiteX22" fmla="*/ 457486 w 2397798"/>
                <a:gd name="connsiteY22" fmla="*/ 22303 h 468351"/>
                <a:gd name="connsiteX23" fmla="*/ 535544 w 2397798"/>
                <a:gd name="connsiteY23" fmla="*/ 66908 h 468351"/>
                <a:gd name="connsiteX24" fmla="*/ 568998 w 2397798"/>
                <a:gd name="connsiteY24" fmla="*/ 89210 h 468351"/>
                <a:gd name="connsiteX0" fmla="*/ 2397798 w 2397798"/>
                <a:gd name="connsiteY0" fmla="*/ 323386 h 468351"/>
                <a:gd name="connsiteX1" fmla="*/ 1929447 w 2397798"/>
                <a:gd name="connsiteY1" fmla="*/ 379142 h 468351"/>
                <a:gd name="connsiteX2" fmla="*/ 1851388 w 2397798"/>
                <a:gd name="connsiteY2" fmla="*/ 401444 h 468351"/>
                <a:gd name="connsiteX3" fmla="*/ 1739876 w 2397798"/>
                <a:gd name="connsiteY3" fmla="*/ 423747 h 468351"/>
                <a:gd name="connsiteX4" fmla="*/ 1672968 w 2397798"/>
                <a:gd name="connsiteY4" fmla="*/ 446049 h 468351"/>
                <a:gd name="connsiteX5" fmla="*/ 1572608 w 2397798"/>
                <a:gd name="connsiteY5" fmla="*/ 468351 h 468351"/>
                <a:gd name="connsiteX6" fmla="*/ 669359 w 2397798"/>
                <a:gd name="connsiteY6" fmla="*/ 457200 h 468351"/>
                <a:gd name="connsiteX7" fmla="*/ 635905 w 2397798"/>
                <a:gd name="connsiteY7" fmla="*/ 446049 h 468351"/>
                <a:gd name="connsiteX8" fmla="*/ 490939 w 2397798"/>
                <a:gd name="connsiteY8" fmla="*/ 434898 h 468351"/>
                <a:gd name="connsiteX9" fmla="*/ 412881 w 2397798"/>
                <a:gd name="connsiteY9" fmla="*/ 412595 h 468351"/>
                <a:gd name="connsiteX10" fmla="*/ 312520 w 2397798"/>
                <a:gd name="connsiteY10" fmla="*/ 390293 h 468351"/>
                <a:gd name="connsiteX11" fmla="*/ 279066 w 2397798"/>
                <a:gd name="connsiteY11" fmla="*/ 367990 h 468351"/>
                <a:gd name="connsiteX12" fmla="*/ 145251 w 2397798"/>
                <a:gd name="connsiteY12" fmla="*/ 334537 h 468351"/>
                <a:gd name="connsiteX13" fmla="*/ 111798 w 2397798"/>
                <a:gd name="connsiteY13" fmla="*/ 323386 h 468351"/>
                <a:gd name="connsiteX14" fmla="*/ 67193 w 2397798"/>
                <a:gd name="connsiteY14" fmla="*/ 289932 h 468351"/>
                <a:gd name="connsiteX15" fmla="*/ 11437 w 2397798"/>
                <a:gd name="connsiteY15" fmla="*/ 256478 h 468351"/>
                <a:gd name="connsiteX16" fmla="*/ 286 w 2397798"/>
                <a:gd name="connsiteY16" fmla="*/ 223025 h 468351"/>
                <a:gd name="connsiteX17" fmla="*/ 33739 w 2397798"/>
                <a:gd name="connsiteY17" fmla="*/ 111512 h 468351"/>
                <a:gd name="connsiteX18" fmla="*/ 67193 w 2397798"/>
                <a:gd name="connsiteY18" fmla="*/ 100361 h 468351"/>
                <a:gd name="connsiteX19" fmla="*/ 111798 w 2397798"/>
                <a:gd name="connsiteY19" fmla="*/ 66908 h 468351"/>
                <a:gd name="connsiteX20" fmla="*/ 201008 w 2397798"/>
                <a:gd name="connsiteY20" fmla="*/ 0 h 468351"/>
                <a:gd name="connsiteX21" fmla="*/ 457486 w 2397798"/>
                <a:gd name="connsiteY21" fmla="*/ 22303 h 468351"/>
                <a:gd name="connsiteX22" fmla="*/ 535544 w 2397798"/>
                <a:gd name="connsiteY22" fmla="*/ 66908 h 468351"/>
                <a:gd name="connsiteX23" fmla="*/ 568998 w 2397798"/>
                <a:gd name="connsiteY23" fmla="*/ 89210 h 468351"/>
                <a:gd name="connsiteX0" fmla="*/ 2397798 w 2397798"/>
                <a:gd name="connsiteY0" fmla="*/ 323386 h 468351"/>
                <a:gd name="connsiteX1" fmla="*/ 1851388 w 2397798"/>
                <a:gd name="connsiteY1" fmla="*/ 401444 h 468351"/>
                <a:gd name="connsiteX2" fmla="*/ 1739876 w 2397798"/>
                <a:gd name="connsiteY2" fmla="*/ 423747 h 468351"/>
                <a:gd name="connsiteX3" fmla="*/ 1672968 w 2397798"/>
                <a:gd name="connsiteY3" fmla="*/ 446049 h 468351"/>
                <a:gd name="connsiteX4" fmla="*/ 1572608 w 2397798"/>
                <a:gd name="connsiteY4" fmla="*/ 468351 h 468351"/>
                <a:gd name="connsiteX5" fmla="*/ 669359 w 2397798"/>
                <a:gd name="connsiteY5" fmla="*/ 457200 h 468351"/>
                <a:gd name="connsiteX6" fmla="*/ 635905 w 2397798"/>
                <a:gd name="connsiteY6" fmla="*/ 446049 h 468351"/>
                <a:gd name="connsiteX7" fmla="*/ 490939 w 2397798"/>
                <a:gd name="connsiteY7" fmla="*/ 434898 h 468351"/>
                <a:gd name="connsiteX8" fmla="*/ 412881 w 2397798"/>
                <a:gd name="connsiteY8" fmla="*/ 412595 h 468351"/>
                <a:gd name="connsiteX9" fmla="*/ 312520 w 2397798"/>
                <a:gd name="connsiteY9" fmla="*/ 390293 h 468351"/>
                <a:gd name="connsiteX10" fmla="*/ 279066 w 2397798"/>
                <a:gd name="connsiteY10" fmla="*/ 367990 h 468351"/>
                <a:gd name="connsiteX11" fmla="*/ 145251 w 2397798"/>
                <a:gd name="connsiteY11" fmla="*/ 334537 h 468351"/>
                <a:gd name="connsiteX12" fmla="*/ 111798 w 2397798"/>
                <a:gd name="connsiteY12" fmla="*/ 323386 h 468351"/>
                <a:gd name="connsiteX13" fmla="*/ 67193 w 2397798"/>
                <a:gd name="connsiteY13" fmla="*/ 289932 h 468351"/>
                <a:gd name="connsiteX14" fmla="*/ 11437 w 2397798"/>
                <a:gd name="connsiteY14" fmla="*/ 256478 h 468351"/>
                <a:gd name="connsiteX15" fmla="*/ 286 w 2397798"/>
                <a:gd name="connsiteY15" fmla="*/ 223025 h 468351"/>
                <a:gd name="connsiteX16" fmla="*/ 33739 w 2397798"/>
                <a:gd name="connsiteY16" fmla="*/ 111512 h 468351"/>
                <a:gd name="connsiteX17" fmla="*/ 67193 w 2397798"/>
                <a:gd name="connsiteY17" fmla="*/ 100361 h 468351"/>
                <a:gd name="connsiteX18" fmla="*/ 111798 w 2397798"/>
                <a:gd name="connsiteY18" fmla="*/ 66908 h 468351"/>
                <a:gd name="connsiteX19" fmla="*/ 201008 w 2397798"/>
                <a:gd name="connsiteY19" fmla="*/ 0 h 468351"/>
                <a:gd name="connsiteX20" fmla="*/ 457486 w 2397798"/>
                <a:gd name="connsiteY20" fmla="*/ 22303 h 468351"/>
                <a:gd name="connsiteX21" fmla="*/ 535544 w 2397798"/>
                <a:gd name="connsiteY21" fmla="*/ 66908 h 468351"/>
                <a:gd name="connsiteX22" fmla="*/ 568998 w 2397798"/>
                <a:gd name="connsiteY22" fmla="*/ 89210 h 468351"/>
                <a:gd name="connsiteX0" fmla="*/ 2397798 w 2397798"/>
                <a:gd name="connsiteY0" fmla="*/ 323386 h 468351"/>
                <a:gd name="connsiteX1" fmla="*/ 1739876 w 2397798"/>
                <a:gd name="connsiteY1" fmla="*/ 423747 h 468351"/>
                <a:gd name="connsiteX2" fmla="*/ 1672968 w 2397798"/>
                <a:gd name="connsiteY2" fmla="*/ 446049 h 468351"/>
                <a:gd name="connsiteX3" fmla="*/ 1572608 w 2397798"/>
                <a:gd name="connsiteY3" fmla="*/ 468351 h 468351"/>
                <a:gd name="connsiteX4" fmla="*/ 669359 w 2397798"/>
                <a:gd name="connsiteY4" fmla="*/ 457200 h 468351"/>
                <a:gd name="connsiteX5" fmla="*/ 635905 w 2397798"/>
                <a:gd name="connsiteY5" fmla="*/ 446049 h 468351"/>
                <a:gd name="connsiteX6" fmla="*/ 490939 w 2397798"/>
                <a:gd name="connsiteY6" fmla="*/ 434898 h 468351"/>
                <a:gd name="connsiteX7" fmla="*/ 412881 w 2397798"/>
                <a:gd name="connsiteY7" fmla="*/ 412595 h 468351"/>
                <a:gd name="connsiteX8" fmla="*/ 312520 w 2397798"/>
                <a:gd name="connsiteY8" fmla="*/ 390293 h 468351"/>
                <a:gd name="connsiteX9" fmla="*/ 279066 w 2397798"/>
                <a:gd name="connsiteY9" fmla="*/ 367990 h 468351"/>
                <a:gd name="connsiteX10" fmla="*/ 145251 w 2397798"/>
                <a:gd name="connsiteY10" fmla="*/ 334537 h 468351"/>
                <a:gd name="connsiteX11" fmla="*/ 111798 w 2397798"/>
                <a:gd name="connsiteY11" fmla="*/ 323386 h 468351"/>
                <a:gd name="connsiteX12" fmla="*/ 67193 w 2397798"/>
                <a:gd name="connsiteY12" fmla="*/ 289932 h 468351"/>
                <a:gd name="connsiteX13" fmla="*/ 11437 w 2397798"/>
                <a:gd name="connsiteY13" fmla="*/ 256478 h 468351"/>
                <a:gd name="connsiteX14" fmla="*/ 286 w 2397798"/>
                <a:gd name="connsiteY14" fmla="*/ 223025 h 468351"/>
                <a:gd name="connsiteX15" fmla="*/ 33739 w 2397798"/>
                <a:gd name="connsiteY15" fmla="*/ 111512 h 468351"/>
                <a:gd name="connsiteX16" fmla="*/ 67193 w 2397798"/>
                <a:gd name="connsiteY16" fmla="*/ 100361 h 468351"/>
                <a:gd name="connsiteX17" fmla="*/ 111798 w 2397798"/>
                <a:gd name="connsiteY17" fmla="*/ 66908 h 468351"/>
                <a:gd name="connsiteX18" fmla="*/ 201008 w 2397798"/>
                <a:gd name="connsiteY18" fmla="*/ 0 h 468351"/>
                <a:gd name="connsiteX19" fmla="*/ 457486 w 2397798"/>
                <a:gd name="connsiteY19" fmla="*/ 22303 h 468351"/>
                <a:gd name="connsiteX20" fmla="*/ 535544 w 2397798"/>
                <a:gd name="connsiteY20" fmla="*/ 66908 h 468351"/>
                <a:gd name="connsiteX21" fmla="*/ 568998 w 2397798"/>
                <a:gd name="connsiteY21" fmla="*/ 89210 h 468351"/>
                <a:gd name="connsiteX0" fmla="*/ 2397798 w 2397798"/>
                <a:gd name="connsiteY0" fmla="*/ 323386 h 468351"/>
                <a:gd name="connsiteX1" fmla="*/ 1672968 w 2397798"/>
                <a:gd name="connsiteY1" fmla="*/ 446049 h 468351"/>
                <a:gd name="connsiteX2" fmla="*/ 1572608 w 2397798"/>
                <a:gd name="connsiteY2" fmla="*/ 468351 h 468351"/>
                <a:gd name="connsiteX3" fmla="*/ 669359 w 2397798"/>
                <a:gd name="connsiteY3" fmla="*/ 457200 h 468351"/>
                <a:gd name="connsiteX4" fmla="*/ 635905 w 2397798"/>
                <a:gd name="connsiteY4" fmla="*/ 446049 h 468351"/>
                <a:gd name="connsiteX5" fmla="*/ 490939 w 2397798"/>
                <a:gd name="connsiteY5" fmla="*/ 434898 h 468351"/>
                <a:gd name="connsiteX6" fmla="*/ 412881 w 2397798"/>
                <a:gd name="connsiteY6" fmla="*/ 412595 h 468351"/>
                <a:gd name="connsiteX7" fmla="*/ 312520 w 2397798"/>
                <a:gd name="connsiteY7" fmla="*/ 390293 h 468351"/>
                <a:gd name="connsiteX8" fmla="*/ 279066 w 2397798"/>
                <a:gd name="connsiteY8" fmla="*/ 367990 h 468351"/>
                <a:gd name="connsiteX9" fmla="*/ 145251 w 2397798"/>
                <a:gd name="connsiteY9" fmla="*/ 334537 h 468351"/>
                <a:gd name="connsiteX10" fmla="*/ 111798 w 2397798"/>
                <a:gd name="connsiteY10" fmla="*/ 323386 h 468351"/>
                <a:gd name="connsiteX11" fmla="*/ 67193 w 2397798"/>
                <a:gd name="connsiteY11" fmla="*/ 289932 h 468351"/>
                <a:gd name="connsiteX12" fmla="*/ 11437 w 2397798"/>
                <a:gd name="connsiteY12" fmla="*/ 256478 h 468351"/>
                <a:gd name="connsiteX13" fmla="*/ 286 w 2397798"/>
                <a:gd name="connsiteY13" fmla="*/ 223025 h 468351"/>
                <a:gd name="connsiteX14" fmla="*/ 33739 w 2397798"/>
                <a:gd name="connsiteY14" fmla="*/ 111512 h 468351"/>
                <a:gd name="connsiteX15" fmla="*/ 67193 w 2397798"/>
                <a:gd name="connsiteY15" fmla="*/ 100361 h 468351"/>
                <a:gd name="connsiteX16" fmla="*/ 111798 w 2397798"/>
                <a:gd name="connsiteY16" fmla="*/ 66908 h 468351"/>
                <a:gd name="connsiteX17" fmla="*/ 201008 w 2397798"/>
                <a:gd name="connsiteY17" fmla="*/ 0 h 468351"/>
                <a:gd name="connsiteX18" fmla="*/ 457486 w 2397798"/>
                <a:gd name="connsiteY18" fmla="*/ 22303 h 468351"/>
                <a:gd name="connsiteX19" fmla="*/ 535544 w 2397798"/>
                <a:gd name="connsiteY19" fmla="*/ 66908 h 468351"/>
                <a:gd name="connsiteX20" fmla="*/ 568998 w 2397798"/>
                <a:gd name="connsiteY20" fmla="*/ 89210 h 468351"/>
                <a:gd name="connsiteX0" fmla="*/ 2397798 w 2397798"/>
                <a:gd name="connsiteY0" fmla="*/ 323386 h 468351"/>
                <a:gd name="connsiteX1" fmla="*/ 1572608 w 2397798"/>
                <a:gd name="connsiteY1" fmla="*/ 468351 h 468351"/>
                <a:gd name="connsiteX2" fmla="*/ 669359 w 2397798"/>
                <a:gd name="connsiteY2" fmla="*/ 457200 h 468351"/>
                <a:gd name="connsiteX3" fmla="*/ 635905 w 2397798"/>
                <a:gd name="connsiteY3" fmla="*/ 446049 h 468351"/>
                <a:gd name="connsiteX4" fmla="*/ 490939 w 2397798"/>
                <a:gd name="connsiteY4" fmla="*/ 434898 h 468351"/>
                <a:gd name="connsiteX5" fmla="*/ 412881 w 2397798"/>
                <a:gd name="connsiteY5" fmla="*/ 412595 h 468351"/>
                <a:gd name="connsiteX6" fmla="*/ 312520 w 2397798"/>
                <a:gd name="connsiteY6" fmla="*/ 390293 h 468351"/>
                <a:gd name="connsiteX7" fmla="*/ 279066 w 2397798"/>
                <a:gd name="connsiteY7" fmla="*/ 367990 h 468351"/>
                <a:gd name="connsiteX8" fmla="*/ 145251 w 2397798"/>
                <a:gd name="connsiteY8" fmla="*/ 334537 h 468351"/>
                <a:gd name="connsiteX9" fmla="*/ 111798 w 2397798"/>
                <a:gd name="connsiteY9" fmla="*/ 323386 h 468351"/>
                <a:gd name="connsiteX10" fmla="*/ 67193 w 2397798"/>
                <a:gd name="connsiteY10" fmla="*/ 289932 h 468351"/>
                <a:gd name="connsiteX11" fmla="*/ 11437 w 2397798"/>
                <a:gd name="connsiteY11" fmla="*/ 256478 h 468351"/>
                <a:gd name="connsiteX12" fmla="*/ 286 w 2397798"/>
                <a:gd name="connsiteY12" fmla="*/ 223025 h 468351"/>
                <a:gd name="connsiteX13" fmla="*/ 33739 w 2397798"/>
                <a:gd name="connsiteY13" fmla="*/ 111512 h 468351"/>
                <a:gd name="connsiteX14" fmla="*/ 67193 w 2397798"/>
                <a:gd name="connsiteY14" fmla="*/ 100361 h 468351"/>
                <a:gd name="connsiteX15" fmla="*/ 111798 w 2397798"/>
                <a:gd name="connsiteY15" fmla="*/ 66908 h 468351"/>
                <a:gd name="connsiteX16" fmla="*/ 201008 w 2397798"/>
                <a:gd name="connsiteY16" fmla="*/ 0 h 468351"/>
                <a:gd name="connsiteX17" fmla="*/ 457486 w 2397798"/>
                <a:gd name="connsiteY17" fmla="*/ 22303 h 468351"/>
                <a:gd name="connsiteX18" fmla="*/ 535544 w 2397798"/>
                <a:gd name="connsiteY18" fmla="*/ 66908 h 468351"/>
                <a:gd name="connsiteX19" fmla="*/ 568998 w 2397798"/>
                <a:gd name="connsiteY19" fmla="*/ 89210 h 468351"/>
                <a:gd name="connsiteX0" fmla="*/ 2397798 w 2397798"/>
                <a:gd name="connsiteY0" fmla="*/ 323386 h 468351"/>
                <a:gd name="connsiteX1" fmla="*/ 1650666 w 2397798"/>
                <a:gd name="connsiteY1" fmla="*/ 457200 h 468351"/>
                <a:gd name="connsiteX2" fmla="*/ 1572608 w 2397798"/>
                <a:gd name="connsiteY2" fmla="*/ 468351 h 468351"/>
                <a:gd name="connsiteX3" fmla="*/ 669359 w 2397798"/>
                <a:gd name="connsiteY3" fmla="*/ 457200 h 468351"/>
                <a:gd name="connsiteX4" fmla="*/ 635905 w 2397798"/>
                <a:gd name="connsiteY4" fmla="*/ 446049 h 468351"/>
                <a:gd name="connsiteX5" fmla="*/ 490939 w 2397798"/>
                <a:gd name="connsiteY5" fmla="*/ 434898 h 468351"/>
                <a:gd name="connsiteX6" fmla="*/ 412881 w 2397798"/>
                <a:gd name="connsiteY6" fmla="*/ 412595 h 468351"/>
                <a:gd name="connsiteX7" fmla="*/ 312520 w 2397798"/>
                <a:gd name="connsiteY7" fmla="*/ 390293 h 468351"/>
                <a:gd name="connsiteX8" fmla="*/ 279066 w 2397798"/>
                <a:gd name="connsiteY8" fmla="*/ 367990 h 468351"/>
                <a:gd name="connsiteX9" fmla="*/ 145251 w 2397798"/>
                <a:gd name="connsiteY9" fmla="*/ 334537 h 468351"/>
                <a:gd name="connsiteX10" fmla="*/ 111798 w 2397798"/>
                <a:gd name="connsiteY10" fmla="*/ 323386 h 468351"/>
                <a:gd name="connsiteX11" fmla="*/ 67193 w 2397798"/>
                <a:gd name="connsiteY11" fmla="*/ 289932 h 468351"/>
                <a:gd name="connsiteX12" fmla="*/ 11437 w 2397798"/>
                <a:gd name="connsiteY12" fmla="*/ 256478 h 468351"/>
                <a:gd name="connsiteX13" fmla="*/ 286 w 2397798"/>
                <a:gd name="connsiteY13" fmla="*/ 223025 h 468351"/>
                <a:gd name="connsiteX14" fmla="*/ 33739 w 2397798"/>
                <a:gd name="connsiteY14" fmla="*/ 111512 h 468351"/>
                <a:gd name="connsiteX15" fmla="*/ 67193 w 2397798"/>
                <a:gd name="connsiteY15" fmla="*/ 100361 h 468351"/>
                <a:gd name="connsiteX16" fmla="*/ 111798 w 2397798"/>
                <a:gd name="connsiteY16" fmla="*/ 66908 h 468351"/>
                <a:gd name="connsiteX17" fmla="*/ 201008 w 2397798"/>
                <a:gd name="connsiteY17" fmla="*/ 0 h 468351"/>
                <a:gd name="connsiteX18" fmla="*/ 457486 w 2397798"/>
                <a:gd name="connsiteY18" fmla="*/ 22303 h 468351"/>
                <a:gd name="connsiteX19" fmla="*/ 535544 w 2397798"/>
                <a:gd name="connsiteY19" fmla="*/ 66908 h 468351"/>
                <a:gd name="connsiteX20" fmla="*/ 568998 w 2397798"/>
                <a:gd name="connsiteY20" fmla="*/ 89210 h 468351"/>
                <a:gd name="connsiteX0" fmla="*/ 2397798 w 2397798"/>
                <a:gd name="connsiteY0" fmla="*/ 323386 h 468351"/>
                <a:gd name="connsiteX1" fmla="*/ 1572608 w 2397798"/>
                <a:gd name="connsiteY1" fmla="*/ 468351 h 468351"/>
                <a:gd name="connsiteX2" fmla="*/ 669359 w 2397798"/>
                <a:gd name="connsiteY2" fmla="*/ 457200 h 468351"/>
                <a:gd name="connsiteX3" fmla="*/ 635905 w 2397798"/>
                <a:gd name="connsiteY3" fmla="*/ 446049 h 468351"/>
                <a:gd name="connsiteX4" fmla="*/ 490939 w 2397798"/>
                <a:gd name="connsiteY4" fmla="*/ 434898 h 468351"/>
                <a:gd name="connsiteX5" fmla="*/ 412881 w 2397798"/>
                <a:gd name="connsiteY5" fmla="*/ 412595 h 468351"/>
                <a:gd name="connsiteX6" fmla="*/ 312520 w 2397798"/>
                <a:gd name="connsiteY6" fmla="*/ 390293 h 468351"/>
                <a:gd name="connsiteX7" fmla="*/ 279066 w 2397798"/>
                <a:gd name="connsiteY7" fmla="*/ 367990 h 468351"/>
                <a:gd name="connsiteX8" fmla="*/ 145251 w 2397798"/>
                <a:gd name="connsiteY8" fmla="*/ 334537 h 468351"/>
                <a:gd name="connsiteX9" fmla="*/ 111798 w 2397798"/>
                <a:gd name="connsiteY9" fmla="*/ 323386 h 468351"/>
                <a:gd name="connsiteX10" fmla="*/ 67193 w 2397798"/>
                <a:gd name="connsiteY10" fmla="*/ 289932 h 468351"/>
                <a:gd name="connsiteX11" fmla="*/ 11437 w 2397798"/>
                <a:gd name="connsiteY11" fmla="*/ 256478 h 468351"/>
                <a:gd name="connsiteX12" fmla="*/ 286 w 2397798"/>
                <a:gd name="connsiteY12" fmla="*/ 223025 h 468351"/>
                <a:gd name="connsiteX13" fmla="*/ 33739 w 2397798"/>
                <a:gd name="connsiteY13" fmla="*/ 111512 h 468351"/>
                <a:gd name="connsiteX14" fmla="*/ 67193 w 2397798"/>
                <a:gd name="connsiteY14" fmla="*/ 100361 h 468351"/>
                <a:gd name="connsiteX15" fmla="*/ 111798 w 2397798"/>
                <a:gd name="connsiteY15" fmla="*/ 66908 h 468351"/>
                <a:gd name="connsiteX16" fmla="*/ 201008 w 2397798"/>
                <a:gd name="connsiteY16" fmla="*/ 0 h 468351"/>
                <a:gd name="connsiteX17" fmla="*/ 457486 w 2397798"/>
                <a:gd name="connsiteY17" fmla="*/ 22303 h 468351"/>
                <a:gd name="connsiteX18" fmla="*/ 535544 w 2397798"/>
                <a:gd name="connsiteY18" fmla="*/ 66908 h 468351"/>
                <a:gd name="connsiteX19" fmla="*/ 568998 w 2397798"/>
                <a:gd name="connsiteY19" fmla="*/ 89210 h 468351"/>
                <a:gd name="connsiteX0" fmla="*/ 2397798 w 2397798"/>
                <a:gd name="connsiteY0" fmla="*/ 323386 h 457200"/>
                <a:gd name="connsiteX1" fmla="*/ 669359 w 2397798"/>
                <a:gd name="connsiteY1" fmla="*/ 457200 h 457200"/>
                <a:gd name="connsiteX2" fmla="*/ 635905 w 2397798"/>
                <a:gd name="connsiteY2" fmla="*/ 446049 h 457200"/>
                <a:gd name="connsiteX3" fmla="*/ 490939 w 2397798"/>
                <a:gd name="connsiteY3" fmla="*/ 434898 h 457200"/>
                <a:gd name="connsiteX4" fmla="*/ 412881 w 2397798"/>
                <a:gd name="connsiteY4" fmla="*/ 412595 h 457200"/>
                <a:gd name="connsiteX5" fmla="*/ 312520 w 2397798"/>
                <a:gd name="connsiteY5" fmla="*/ 390293 h 457200"/>
                <a:gd name="connsiteX6" fmla="*/ 279066 w 2397798"/>
                <a:gd name="connsiteY6" fmla="*/ 367990 h 457200"/>
                <a:gd name="connsiteX7" fmla="*/ 145251 w 2397798"/>
                <a:gd name="connsiteY7" fmla="*/ 334537 h 457200"/>
                <a:gd name="connsiteX8" fmla="*/ 111798 w 2397798"/>
                <a:gd name="connsiteY8" fmla="*/ 323386 h 457200"/>
                <a:gd name="connsiteX9" fmla="*/ 67193 w 2397798"/>
                <a:gd name="connsiteY9" fmla="*/ 289932 h 457200"/>
                <a:gd name="connsiteX10" fmla="*/ 11437 w 2397798"/>
                <a:gd name="connsiteY10" fmla="*/ 256478 h 457200"/>
                <a:gd name="connsiteX11" fmla="*/ 286 w 2397798"/>
                <a:gd name="connsiteY11" fmla="*/ 223025 h 457200"/>
                <a:gd name="connsiteX12" fmla="*/ 33739 w 2397798"/>
                <a:gd name="connsiteY12" fmla="*/ 111512 h 457200"/>
                <a:gd name="connsiteX13" fmla="*/ 67193 w 2397798"/>
                <a:gd name="connsiteY13" fmla="*/ 100361 h 457200"/>
                <a:gd name="connsiteX14" fmla="*/ 111798 w 2397798"/>
                <a:gd name="connsiteY14" fmla="*/ 66908 h 457200"/>
                <a:gd name="connsiteX15" fmla="*/ 201008 w 2397798"/>
                <a:gd name="connsiteY15" fmla="*/ 0 h 457200"/>
                <a:gd name="connsiteX16" fmla="*/ 457486 w 2397798"/>
                <a:gd name="connsiteY16" fmla="*/ 22303 h 457200"/>
                <a:gd name="connsiteX17" fmla="*/ 535544 w 2397798"/>
                <a:gd name="connsiteY17" fmla="*/ 66908 h 457200"/>
                <a:gd name="connsiteX18" fmla="*/ 568998 w 2397798"/>
                <a:gd name="connsiteY18" fmla="*/ 89210 h 457200"/>
                <a:gd name="connsiteX0" fmla="*/ 2397798 w 2397798"/>
                <a:gd name="connsiteY0" fmla="*/ 323386 h 462747"/>
                <a:gd name="connsiteX1" fmla="*/ 669359 w 2397798"/>
                <a:gd name="connsiteY1" fmla="*/ 457200 h 462747"/>
                <a:gd name="connsiteX2" fmla="*/ 490939 w 2397798"/>
                <a:gd name="connsiteY2" fmla="*/ 434898 h 462747"/>
                <a:gd name="connsiteX3" fmla="*/ 412881 w 2397798"/>
                <a:gd name="connsiteY3" fmla="*/ 412595 h 462747"/>
                <a:gd name="connsiteX4" fmla="*/ 312520 w 2397798"/>
                <a:gd name="connsiteY4" fmla="*/ 390293 h 462747"/>
                <a:gd name="connsiteX5" fmla="*/ 279066 w 2397798"/>
                <a:gd name="connsiteY5" fmla="*/ 367990 h 462747"/>
                <a:gd name="connsiteX6" fmla="*/ 145251 w 2397798"/>
                <a:gd name="connsiteY6" fmla="*/ 334537 h 462747"/>
                <a:gd name="connsiteX7" fmla="*/ 111798 w 2397798"/>
                <a:gd name="connsiteY7" fmla="*/ 323386 h 462747"/>
                <a:gd name="connsiteX8" fmla="*/ 67193 w 2397798"/>
                <a:gd name="connsiteY8" fmla="*/ 289932 h 462747"/>
                <a:gd name="connsiteX9" fmla="*/ 11437 w 2397798"/>
                <a:gd name="connsiteY9" fmla="*/ 256478 h 462747"/>
                <a:gd name="connsiteX10" fmla="*/ 286 w 2397798"/>
                <a:gd name="connsiteY10" fmla="*/ 223025 h 462747"/>
                <a:gd name="connsiteX11" fmla="*/ 33739 w 2397798"/>
                <a:gd name="connsiteY11" fmla="*/ 111512 h 462747"/>
                <a:gd name="connsiteX12" fmla="*/ 67193 w 2397798"/>
                <a:gd name="connsiteY12" fmla="*/ 100361 h 462747"/>
                <a:gd name="connsiteX13" fmla="*/ 111798 w 2397798"/>
                <a:gd name="connsiteY13" fmla="*/ 66908 h 462747"/>
                <a:gd name="connsiteX14" fmla="*/ 201008 w 2397798"/>
                <a:gd name="connsiteY14" fmla="*/ 0 h 462747"/>
                <a:gd name="connsiteX15" fmla="*/ 457486 w 2397798"/>
                <a:gd name="connsiteY15" fmla="*/ 22303 h 462747"/>
                <a:gd name="connsiteX16" fmla="*/ 535544 w 2397798"/>
                <a:gd name="connsiteY16" fmla="*/ 66908 h 462747"/>
                <a:gd name="connsiteX17" fmla="*/ 568998 w 2397798"/>
                <a:gd name="connsiteY17" fmla="*/ 89210 h 462747"/>
                <a:gd name="connsiteX0" fmla="*/ 2397798 w 2397798"/>
                <a:gd name="connsiteY0" fmla="*/ 323386 h 434898"/>
                <a:gd name="connsiteX1" fmla="*/ 490939 w 2397798"/>
                <a:gd name="connsiteY1" fmla="*/ 434898 h 434898"/>
                <a:gd name="connsiteX2" fmla="*/ 412881 w 2397798"/>
                <a:gd name="connsiteY2" fmla="*/ 412595 h 434898"/>
                <a:gd name="connsiteX3" fmla="*/ 312520 w 2397798"/>
                <a:gd name="connsiteY3" fmla="*/ 390293 h 434898"/>
                <a:gd name="connsiteX4" fmla="*/ 279066 w 2397798"/>
                <a:gd name="connsiteY4" fmla="*/ 367990 h 434898"/>
                <a:gd name="connsiteX5" fmla="*/ 145251 w 2397798"/>
                <a:gd name="connsiteY5" fmla="*/ 334537 h 434898"/>
                <a:gd name="connsiteX6" fmla="*/ 111798 w 2397798"/>
                <a:gd name="connsiteY6" fmla="*/ 323386 h 434898"/>
                <a:gd name="connsiteX7" fmla="*/ 67193 w 2397798"/>
                <a:gd name="connsiteY7" fmla="*/ 289932 h 434898"/>
                <a:gd name="connsiteX8" fmla="*/ 11437 w 2397798"/>
                <a:gd name="connsiteY8" fmla="*/ 256478 h 434898"/>
                <a:gd name="connsiteX9" fmla="*/ 286 w 2397798"/>
                <a:gd name="connsiteY9" fmla="*/ 223025 h 434898"/>
                <a:gd name="connsiteX10" fmla="*/ 33739 w 2397798"/>
                <a:gd name="connsiteY10" fmla="*/ 111512 h 434898"/>
                <a:gd name="connsiteX11" fmla="*/ 67193 w 2397798"/>
                <a:gd name="connsiteY11" fmla="*/ 100361 h 434898"/>
                <a:gd name="connsiteX12" fmla="*/ 111798 w 2397798"/>
                <a:gd name="connsiteY12" fmla="*/ 66908 h 434898"/>
                <a:gd name="connsiteX13" fmla="*/ 201008 w 2397798"/>
                <a:gd name="connsiteY13" fmla="*/ 0 h 434898"/>
                <a:gd name="connsiteX14" fmla="*/ 457486 w 2397798"/>
                <a:gd name="connsiteY14" fmla="*/ 22303 h 434898"/>
                <a:gd name="connsiteX15" fmla="*/ 535544 w 2397798"/>
                <a:gd name="connsiteY15" fmla="*/ 66908 h 434898"/>
                <a:gd name="connsiteX16" fmla="*/ 568998 w 2397798"/>
                <a:gd name="connsiteY16" fmla="*/ 89210 h 434898"/>
                <a:gd name="connsiteX0" fmla="*/ 2397798 w 2397798"/>
                <a:gd name="connsiteY0" fmla="*/ 323386 h 412595"/>
                <a:gd name="connsiteX1" fmla="*/ 412881 w 2397798"/>
                <a:gd name="connsiteY1" fmla="*/ 412595 h 412595"/>
                <a:gd name="connsiteX2" fmla="*/ 312520 w 2397798"/>
                <a:gd name="connsiteY2" fmla="*/ 390293 h 412595"/>
                <a:gd name="connsiteX3" fmla="*/ 279066 w 2397798"/>
                <a:gd name="connsiteY3" fmla="*/ 367990 h 412595"/>
                <a:gd name="connsiteX4" fmla="*/ 145251 w 2397798"/>
                <a:gd name="connsiteY4" fmla="*/ 334537 h 412595"/>
                <a:gd name="connsiteX5" fmla="*/ 111798 w 2397798"/>
                <a:gd name="connsiteY5" fmla="*/ 323386 h 412595"/>
                <a:gd name="connsiteX6" fmla="*/ 67193 w 2397798"/>
                <a:gd name="connsiteY6" fmla="*/ 289932 h 412595"/>
                <a:gd name="connsiteX7" fmla="*/ 11437 w 2397798"/>
                <a:gd name="connsiteY7" fmla="*/ 256478 h 412595"/>
                <a:gd name="connsiteX8" fmla="*/ 286 w 2397798"/>
                <a:gd name="connsiteY8" fmla="*/ 223025 h 412595"/>
                <a:gd name="connsiteX9" fmla="*/ 33739 w 2397798"/>
                <a:gd name="connsiteY9" fmla="*/ 111512 h 412595"/>
                <a:gd name="connsiteX10" fmla="*/ 67193 w 2397798"/>
                <a:gd name="connsiteY10" fmla="*/ 100361 h 412595"/>
                <a:gd name="connsiteX11" fmla="*/ 111798 w 2397798"/>
                <a:gd name="connsiteY11" fmla="*/ 66908 h 412595"/>
                <a:gd name="connsiteX12" fmla="*/ 201008 w 2397798"/>
                <a:gd name="connsiteY12" fmla="*/ 0 h 412595"/>
                <a:gd name="connsiteX13" fmla="*/ 457486 w 2397798"/>
                <a:gd name="connsiteY13" fmla="*/ 22303 h 412595"/>
                <a:gd name="connsiteX14" fmla="*/ 535544 w 2397798"/>
                <a:gd name="connsiteY14" fmla="*/ 66908 h 412595"/>
                <a:gd name="connsiteX15" fmla="*/ 568998 w 2397798"/>
                <a:gd name="connsiteY15" fmla="*/ 89210 h 412595"/>
                <a:gd name="connsiteX0" fmla="*/ 2397798 w 2397798"/>
                <a:gd name="connsiteY0" fmla="*/ 323386 h 390293"/>
                <a:gd name="connsiteX1" fmla="*/ 312520 w 2397798"/>
                <a:gd name="connsiteY1" fmla="*/ 390293 h 390293"/>
                <a:gd name="connsiteX2" fmla="*/ 279066 w 2397798"/>
                <a:gd name="connsiteY2" fmla="*/ 367990 h 390293"/>
                <a:gd name="connsiteX3" fmla="*/ 145251 w 2397798"/>
                <a:gd name="connsiteY3" fmla="*/ 334537 h 390293"/>
                <a:gd name="connsiteX4" fmla="*/ 111798 w 2397798"/>
                <a:gd name="connsiteY4" fmla="*/ 323386 h 390293"/>
                <a:gd name="connsiteX5" fmla="*/ 67193 w 2397798"/>
                <a:gd name="connsiteY5" fmla="*/ 289932 h 390293"/>
                <a:gd name="connsiteX6" fmla="*/ 11437 w 2397798"/>
                <a:gd name="connsiteY6" fmla="*/ 256478 h 390293"/>
                <a:gd name="connsiteX7" fmla="*/ 286 w 2397798"/>
                <a:gd name="connsiteY7" fmla="*/ 223025 h 390293"/>
                <a:gd name="connsiteX8" fmla="*/ 33739 w 2397798"/>
                <a:gd name="connsiteY8" fmla="*/ 111512 h 390293"/>
                <a:gd name="connsiteX9" fmla="*/ 67193 w 2397798"/>
                <a:gd name="connsiteY9" fmla="*/ 100361 h 390293"/>
                <a:gd name="connsiteX10" fmla="*/ 111798 w 2397798"/>
                <a:gd name="connsiteY10" fmla="*/ 66908 h 390293"/>
                <a:gd name="connsiteX11" fmla="*/ 201008 w 2397798"/>
                <a:gd name="connsiteY11" fmla="*/ 0 h 390293"/>
                <a:gd name="connsiteX12" fmla="*/ 457486 w 2397798"/>
                <a:gd name="connsiteY12" fmla="*/ 22303 h 390293"/>
                <a:gd name="connsiteX13" fmla="*/ 535544 w 2397798"/>
                <a:gd name="connsiteY13" fmla="*/ 66908 h 390293"/>
                <a:gd name="connsiteX14" fmla="*/ 568998 w 2397798"/>
                <a:gd name="connsiteY14" fmla="*/ 89210 h 390293"/>
                <a:gd name="connsiteX0" fmla="*/ 2397798 w 2397798"/>
                <a:gd name="connsiteY0" fmla="*/ 323386 h 390347"/>
                <a:gd name="connsiteX1" fmla="*/ 312520 w 2397798"/>
                <a:gd name="connsiteY1" fmla="*/ 390293 h 390347"/>
                <a:gd name="connsiteX2" fmla="*/ 145251 w 2397798"/>
                <a:gd name="connsiteY2" fmla="*/ 334537 h 390347"/>
                <a:gd name="connsiteX3" fmla="*/ 111798 w 2397798"/>
                <a:gd name="connsiteY3" fmla="*/ 323386 h 390347"/>
                <a:gd name="connsiteX4" fmla="*/ 67193 w 2397798"/>
                <a:gd name="connsiteY4" fmla="*/ 289932 h 390347"/>
                <a:gd name="connsiteX5" fmla="*/ 11437 w 2397798"/>
                <a:gd name="connsiteY5" fmla="*/ 256478 h 390347"/>
                <a:gd name="connsiteX6" fmla="*/ 286 w 2397798"/>
                <a:gd name="connsiteY6" fmla="*/ 223025 h 390347"/>
                <a:gd name="connsiteX7" fmla="*/ 33739 w 2397798"/>
                <a:gd name="connsiteY7" fmla="*/ 111512 h 390347"/>
                <a:gd name="connsiteX8" fmla="*/ 67193 w 2397798"/>
                <a:gd name="connsiteY8" fmla="*/ 100361 h 390347"/>
                <a:gd name="connsiteX9" fmla="*/ 111798 w 2397798"/>
                <a:gd name="connsiteY9" fmla="*/ 66908 h 390347"/>
                <a:gd name="connsiteX10" fmla="*/ 201008 w 2397798"/>
                <a:gd name="connsiteY10" fmla="*/ 0 h 390347"/>
                <a:gd name="connsiteX11" fmla="*/ 457486 w 2397798"/>
                <a:gd name="connsiteY11" fmla="*/ 22303 h 390347"/>
                <a:gd name="connsiteX12" fmla="*/ 535544 w 2397798"/>
                <a:gd name="connsiteY12" fmla="*/ 66908 h 390347"/>
                <a:gd name="connsiteX13" fmla="*/ 568998 w 2397798"/>
                <a:gd name="connsiteY13" fmla="*/ 89210 h 390347"/>
                <a:gd name="connsiteX0" fmla="*/ 2397798 w 2397798"/>
                <a:gd name="connsiteY0" fmla="*/ 323386 h 390347"/>
                <a:gd name="connsiteX1" fmla="*/ 312520 w 2397798"/>
                <a:gd name="connsiteY1" fmla="*/ 390293 h 390347"/>
                <a:gd name="connsiteX2" fmla="*/ 145251 w 2397798"/>
                <a:gd name="connsiteY2" fmla="*/ 334537 h 390347"/>
                <a:gd name="connsiteX3" fmla="*/ 67193 w 2397798"/>
                <a:gd name="connsiteY3" fmla="*/ 289932 h 390347"/>
                <a:gd name="connsiteX4" fmla="*/ 11437 w 2397798"/>
                <a:gd name="connsiteY4" fmla="*/ 256478 h 390347"/>
                <a:gd name="connsiteX5" fmla="*/ 286 w 2397798"/>
                <a:gd name="connsiteY5" fmla="*/ 223025 h 390347"/>
                <a:gd name="connsiteX6" fmla="*/ 33739 w 2397798"/>
                <a:gd name="connsiteY6" fmla="*/ 111512 h 390347"/>
                <a:gd name="connsiteX7" fmla="*/ 67193 w 2397798"/>
                <a:gd name="connsiteY7" fmla="*/ 100361 h 390347"/>
                <a:gd name="connsiteX8" fmla="*/ 111798 w 2397798"/>
                <a:gd name="connsiteY8" fmla="*/ 66908 h 390347"/>
                <a:gd name="connsiteX9" fmla="*/ 201008 w 2397798"/>
                <a:gd name="connsiteY9" fmla="*/ 0 h 390347"/>
                <a:gd name="connsiteX10" fmla="*/ 457486 w 2397798"/>
                <a:gd name="connsiteY10" fmla="*/ 22303 h 390347"/>
                <a:gd name="connsiteX11" fmla="*/ 535544 w 2397798"/>
                <a:gd name="connsiteY11" fmla="*/ 66908 h 390347"/>
                <a:gd name="connsiteX12" fmla="*/ 568998 w 2397798"/>
                <a:gd name="connsiteY12" fmla="*/ 89210 h 390347"/>
                <a:gd name="connsiteX0" fmla="*/ 2400166 w 2400166"/>
                <a:gd name="connsiteY0" fmla="*/ 323386 h 390347"/>
                <a:gd name="connsiteX1" fmla="*/ 314888 w 2400166"/>
                <a:gd name="connsiteY1" fmla="*/ 390293 h 390347"/>
                <a:gd name="connsiteX2" fmla="*/ 147619 w 2400166"/>
                <a:gd name="connsiteY2" fmla="*/ 334537 h 390347"/>
                <a:gd name="connsiteX3" fmla="*/ 69561 w 2400166"/>
                <a:gd name="connsiteY3" fmla="*/ 289932 h 390347"/>
                <a:gd name="connsiteX4" fmla="*/ 2654 w 2400166"/>
                <a:gd name="connsiteY4" fmla="*/ 223025 h 390347"/>
                <a:gd name="connsiteX5" fmla="*/ 36107 w 2400166"/>
                <a:gd name="connsiteY5" fmla="*/ 111512 h 390347"/>
                <a:gd name="connsiteX6" fmla="*/ 69561 w 2400166"/>
                <a:gd name="connsiteY6" fmla="*/ 100361 h 390347"/>
                <a:gd name="connsiteX7" fmla="*/ 114166 w 2400166"/>
                <a:gd name="connsiteY7" fmla="*/ 66908 h 390347"/>
                <a:gd name="connsiteX8" fmla="*/ 203376 w 2400166"/>
                <a:gd name="connsiteY8" fmla="*/ 0 h 390347"/>
                <a:gd name="connsiteX9" fmla="*/ 459854 w 2400166"/>
                <a:gd name="connsiteY9" fmla="*/ 22303 h 390347"/>
                <a:gd name="connsiteX10" fmla="*/ 537912 w 2400166"/>
                <a:gd name="connsiteY10" fmla="*/ 66908 h 390347"/>
                <a:gd name="connsiteX11" fmla="*/ 571366 w 2400166"/>
                <a:gd name="connsiteY11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78059 w 2364059"/>
                <a:gd name="connsiteY6" fmla="*/ 66908 h 390347"/>
                <a:gd name="connsiteX7" fmla="*/ 167269 w 2364059"/>
                <a:gd name="connsiteY7" fmla="*/ 0 h 390347"/>
                <a:gd name="connsiteX8" fmla="*/ 423747 w 2364059"/>
                <a:gd name="connsiteY8" fmla="*/ 22303 h 390347"/>
                <a:gd name="connsiteX9" fmla="*/ 501805 w 2364059"/>
                <a:gd name="connsiteY9" fmla="*/ 66908 h 390347"/>
                <a:gd name="connsiteX10" fmla="*/ 535259 w 2364059"/>
                <a:gd name="connsiteY10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8" fmla="*/ 501805 w 2364059"/>
                <a:gd name="connsiteY8" fmla="*/ 66908 h 390347"/>
                <a:gd name="connsiteX9" fmla="*/ 535259 w 2364059"/>
                <a:gd name="connsiteY9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8" fmla="*/ 501805 w 2364059"/>
                <a:gd name="connsiteY8" fmla="*/ 66908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0" fmla="*/ 2370974 w 2370974"/>
                <a:gd name="connsiteY0" fmla="*/ 323386 h 390347"/>
                <a:gd name="connsiteX1" fmla="*/ 285696 w 2370974"/>
                <a:gd name="connsiteY1" fmla="*/ 390293 h 390347"/>
                <a:gd name="connsiteX2" fmla="*/ 118427 w 2370974"/>
                <a:gd name="connsiteY2" fmla="*/ 334537 h 390347"/>
                <a:gd name="connsiteX3" fmla="*/ 40369 w 2370974"/>
                <a:gd name="connsiteY3" fmla="*/ 289932 h 390347"/>
                <a:gd name="connsiteX4" fmla="*/ 6915 w 2370974"/>
                <a:gd name="connsiteY4" fmla="*/ 111512 h 390347"/>
                <a:gd name="connsiteX5" fmla="*/ 174184 w 2370974"/>
                <a:gd name="connsiteY5" fmla="*/ 0 h 390347"/>
                <a:gd name="connsiteX6" fmla="*/ 430662 w 2370974"/>
                <a:gd name="connsiteY6" fmla="*/ 22303 h 390347"/>
                <a:gd name="connsiteX0" fmla="*/ 2364854 w 2364854"/>
                <a:gd name="connsiteY0" fmla="*/ 323386 h 390484"/>
                <a:gd name="connsiteX1" fmla="*/ 279576 w 2364854"/>
                <a:gd name="connsiteY1" fmla="*/ 390293 h 390484"/>
                <a:gd name="connsiteX2" fmla="*/ 112307 w 2364854"/>
                <a:gd name="connsiteY2" fmla="*/ 334537 h 390484"/>
                <a:gd name="connsiteX3" fmla="*/ 795 w 2364854"/>
                <a:gd name="connsiteY3" fmla="*/ 111512 h 390484"/>
                <a:gd name="connsiteX4" fmla="*/ 168064 w 2364854"/>
                <a:gd name="connsiteY4" fmla="*/ 0 h 390484"/>
                <a:gd name="connsiteX5" fmla="*/ 424542 w 2364854"/>
                <a:gd name="connsiteY5" fmla="*/ 22303 h 390484"/>
                <a:gd name="connsiteX0" fmla="*/ 2371573 w 2371573"/>
                <a:gd name="connsiteY0" fmla="*/ 323386 h 390293"/>
                <a:gd name="connsiteX1" fmla="*/ 286295 w 2371573"/>
                <a:gd name="connsiteY1" fmla="*/ 390293 h 390293"/>
                <a:gd name="connsiteX2" fmla="*/ 7514 w 2371573"/>
                <a:gd name="connsiteY2" fmla="*/ 111512 h 390293"/>
                <a:gd name="connsiteX3" fmla="*/ 174783 w 2371573"/>
                <a:gd name="connsiteY3" fmla="*/ 0 h 390293"/>
                <a:gd name="connsiteX4" fmla="*/ 431261 w 2371573"/>
                <a:gd name="connsiteY4" fmla="*/ 22303 h 390293"/>
                <a:gd name="connsiteX0" fmla="*/ 2290502 w 2290502"/>
                <a:gd name="connsiteY0" fmla="*/ 323386 h 390293"/>
                <a:gd name="connsiteX1" fmla="*/ 205224 w 2290502"/>
                <a:gd name="connsiteY1" fmla="*/ 390293 h 390293"/>
                <a:gd name="connsiteX2" fmla="*/ 93712 w 2290502"/>
                <a:gd name="connsiteY2" fmla="*/ 0 h 390293"/>
                <a:gd name="connsiteX3" fmla="*/ 350190 w 2290502"/>
                <a:gd name="connsiteY3" fmla="*/ 22303 h 390293"/>
                <a:gd name="connsiteX0" fmla="*/ 2290502 w 2290502"/>
                <a:gd name="connsiteY0" fmla="*/ 323386 h 390293"/>
                <a:gd name="connsiteX1" fmla="*/ 205224 w 2290502"/>
                <a:gd name="connsiteY1" fmla="*/ 390293 h 390293"/>
                <a:gd name="connsiteX2" fmla="*/ 93712 w 2290502"/>
                <a:gd name="connsiteY2" fmla="*/ 0 h 390293"/>
                <a:gd name="connsiteX3" fmla="*/ 383644 w 2290502"/>
                <a:gd name="connsiteY3" fmla="*/ 256479 h 390293"/>
                <a:gd name="connsiteX0" fmla="*/ 2290502 w 2290502"/>
                <a:gd name="connsiteY0" fmla="*/ 346518 h 413425"/>
                <a:gd name="connsiteX1" fmla="*/ 205224 w 2290502"/>
                <a:gd name="connsiteY1" fmla="*/ 413425 h 413425"/>
                <a:gd name="connsiteX2" fmla="*/ 93712 w 2290502"/>
                <a:gd name="connsiteY2" fmla="*/ 23132 h 413425"/>
                <a:gd name="connsiteX3" fmla="*/ 394794 w 2290502"/>
                <a:gd name="connsiteY3" fmla="*/ 56587 h 413425"/>
                <a:gd name="connsiteX4" fmla="*/ 383644 w 2290502"/>
                <a:gd name="connsiteY4" fmla="*/ 279611 h 413425"/>
                <a:gd name="connsiteX0" fmla="*/ 2691946 w 2691946"/>
                <a:gd name="connsiteY0" fmla="*/ 402274 h 413425"/>
                <a:gd name="connsiteX1" fmla="*/ 205224 w 2691946"/>
                <a:gd name="connsiteY1" fmla="*/ 413425 h 413425"/>
                <a:gd name="connsiteX2" fmla="*/ 93712 w 2691946"/>
                <a:gd name="connsiteY2" fmla="*/ 23132 h 413425"/>
                <a:gd name="connsiteX3" fmla="*/ 394794 w 2691946"/>
                <a:gd name="connsiteY3" fmla="*/ 56587 h 413425"/>
                <a:gd name="connsiteX4" fmla="*/ 383644 w 2691946"/>
                <a:gd name="connsiteY4" fmla="*/ 279611 h 413425"/>
                <a:gd name="connsiteX0" fmla="*/ 2691946 w 2691946"/>
                <a:gd name="connsiteY0" fmla="*/ 417089 h 428240"/>
                <a:gd name="connsiteX1" fmla="*/ 205224 w 2691946"/>
                <a:gd name="connsiteY1" fmla="*/ 428240 h 428240"/>
                <a:gd name="connsiteX2" fmla="*/ 93712 w 2691946"/>
                <a:gd name="connsiteY2" fmla="*/ 37947 h 428240"/>
                <a:gd name="connsiteX3" fmla="*/ 394794 w 2691946"/>
                <a:gd name="connsiteY3" fmla="*/ 71402 h 428240"/>
                <a:gd name="connsiteX4" fmla="*/ 383644 w 2691946"/>
                <a:gd name="connsiteY4" fmla="*/ 294426 h 428240"/>
                <a:gd name="connsiteX0" fmla="*/ 2709389 w 2709389"/>
                <a:gd name="connsiteY0" fmla="*/ 417089 h 428240"/>
                <a:gd name="connsiteX1" fmla="*/ 222667 w 2709389"/>
                <a:gd name="connsiteY1" fmla="*/ 428240 h 428240"/>
                <a:gd name="connsiteX2" fmla="*/ 111155 w 2709389"/>
                <a:gd name="connsiteY2" fmla="*/ 37947 h 428240"/>
                <a:gd name="connsiteX3" fmla="*/ 412237 w 2709389"/>
                <a:gd name="connsiteY3" fmla="*/ 71402 h 428240"/>
                <a:gd name="connsiteX4" fmla="*/ 401087 w 2709389"/>
                <a:gd name="connsiteY4" fmla="*/ 294426 h 428240"/>
                <a:gd name="connsiteX0" fmla="*/ 2709389 w 2709389"/>
                <a:gd name="connsiteY0" fmla="*/ 417089 h 428240"/>
                <a:gd name="connsiteX1" fmla="*/ 222667 w 2709389"/>
                <a:gd name="connsiteY1" fmla="*/ 428240 h 428240"/>
                <a:gd name="connsiteX2" fmla="*/ 111155 w 2709389"/>
                <a:gd name="connsiteY2" fmla="*/ 37947 h 428240"/>
                <a:gd name="connsiteX3" fmla="*/ 412237 w 2709389"/>
                <a:gd name="connsiteY3" fmla="*/ 71402 h 428240"/>
                <a:gd name="connsiteX4" fmla="*/ 401087 w 2709389"/>
                <a:gd name="connsiteY4" fmla="*/ 294426 h 428240"/>
                <a:gd name="connsiteX0" fmla="*/ 2678177 w 2678177"/>
                <a:gd name="connsiteY0" fmla="*/ 417089 h 428240"/>
                <a:gd name="connsiteX1" fmla="*/ 191455 w 2678177"/>
                <a:gd name="connsiteY1" fmla="*/ 428240 h 428240"/>
                <a:gd name="connsiteX2" fmla="*/ 79943 w 2678177"/>
                <a:gd name="connsiteY2" fmla="*/ 37947 h 428240"/>
                <a:gd name="connsiteX3" fmla="*/ 381025 w 2678177"/>
                <a:gd name="connsiteY3" fmla="*/ 71402 h 428240"/>
                <a:gd name="connsiteX4" fmla="*/ 369875 w 2678177"/>
                <a:gd name="connsiteY4" fmla="*/ 294426 h 428240"/>
                <a:gd name="connsiteX0" fmla="*/ 2769200 w 2769200"/>
                <a:gd name="connsiteY0" fmla="*/ 417089 h 428240"/>
                <a:gd name="connsiteX1" fmla="*/ 282478 w 2769200"/>
                <a:gd name="connsiteY1" fmla="*/ 428240 h 428240"/>
                <a:gd name="connsiteX2" fmla="*/ 170966 w 2769200"/>
                <a:gd name="connsiteY2" fmla="*/ 37947 h 428240"/>
                <a:gd name="connsiteX3" fmla="*/ 472048 w 2769200"/>
                <a:gd name="connsiteY3" fmla="*/ 71402 h 428240"/>
                <a:gd name="connsiteX4" fmla="*/ 460898 w 2769200"/>
                <a:gd name="connsiteY4" fmla="*/ 294426 h 428240"/>
                <a:gd name="connsiteX0" fmla="*/ 2734818 w 2734818"/>
                <a:gd name="connsiteY0" fmla="*/ 386406 h 397557"/>
                <a:gd name="connsiteX1" fmla="*/ 248096 w 2734818"/>
                <a:gd name="connsiteY1" fmla="*/ 397557 h 397557"/>
                <a:gd name="connsiteX2" fmla="*/ 136584 w 2734818"/>
                <a:gd name="connsiteY2" fmla="*/ 7264 h 397557"/>
                <a:gd name="connsiteX3" fmla="*/ 437666 w 2734818"/>
                <a:gd name="connsiteY3" fmla="*/ 40719 h 397557"/>
                <a:gd name="connsiteX4" fmla="*/ 426516 w 2734818"/>
                <a:gd name="connsiteY4" fmla="*/ 263743 h 397557"/>
                <a:gd name="connsiteX0" fmla="*/ 2721895 w 2721895"/>
                <a:gd name="connsiteY0" fmla="*/ 380689 h 391840"/>
                <a:gd name="connsiteX1" fmla="*/ 235173 w 2721895"/>
                <a:gd name="connsiteY1" fmla="*/ 391840 h 391840"/>
                <a:gd name="connsiteX2" fmla="*/ 123661 w 2721895"/>
                <a:gd name="connsiteY2" fmla="*/ 1547 h 391840"/>
                <a:gd name="connsiteX3" fmla="*/ 413593 w 2721895"/>
                <a:gd name="connsiteY3" fmla="*/ 258026 h 391840"/>
                <a:gd name="connsiteX0" fmla="*/ 2721365 w 2721365"/>
                <a:gd name="connsiteY0" fmla="*/ 413668 h 424819"/>
                <a:gd name="connsiteX1" fmla="*/ 234643 w 2721365"/>
                <a:gd name="connsiteY1" fmla="*/ 424819 h 424819"/>
                <a:gd name="connsiteX2" fmla="*/ 123131 w 2721365"/>
                <a:gd name="connsiteY2" fmla="*/ 34526 h 424819"/>
                <a:gd name="connsiteX3" fmla="*/ 402587 w 2721365"/>
                <a:gd name="connsiteY3" fmla="*/ 48415 h 424819"/>
                <a:gd name="connsiteX4" fmla="*/ 413063 w 2721365"/>
                <a:gd name="connsiteY4" fmla="*/ 291005 h 424819"/>
                <a:gd name="connsiteX0" fmla="*/ 2721365 w 2721365"/>
                <a:gd name="connsiteY0" fmla="*/ 413668 h 424819"/>
                <a:gd name="connsiteX1" fmla="*/ 234643 w 2721365"/>
                <a:gd name="connsiteY1" fmla="*/ 424819 h 424819"/>
                <a:gd name="connsiteX2" fmla="*/ 123131 w 2721365"/>
                <a:gd name="connsiteY2" fmla="*/ 34526 h 424819"/>
                <a:gd name="connsiteX3" fmla="*/ 402587 w 2721365"/>
                <a:gd name="connsiteY3" fmla="*/ 48415 h 424819"/>
                <a:gd name="connsiteX4" fmla="*/ 413063 w 2721365"/>
                <a:gd name="connsiteY4" fmla="*/ 291005 h 424819"/>
                <a:gd name="connsiteX0" fmla="*/ 2628181 w 2628181"/>
                <a:gd name="connsiteY0" fmla="*/ 365253 h 376404"/>
                <a:gd name="connsiteX1" fmla="*/ 141459 w 2628181"/>
                <a:gd name="connsiteY1" fmla="*/ 376404 h 376404"/>
                <a:gd name="connsiteX2" fmla="*/ 309403 w 2628181"/>
                <a:gd name="connsiteY2" fmla="*/ 0 h 376404"/>
                <a:gd name="connsiteX3" fmla="*/ 319879 w 2628181"/>
                <a:gd name="connsiteY3" fmla="*/ 242590 h 376404"/>
                <a:gd name="connsiteX0" fmla="*/ 2626758 w 2626758"/>
                <a:gd name="connsiteY0" fmla="*/ 122663 h 133814"/>
                <a:gd name="connsiteX1" fmla="*/ 140036 w 2626758"/>
                <a:gd name="connsiteY1" fmla="*/ 133814 h 133814"/>
                <a:gd name="connsiteX2" fmla="*/ 318456 w 2626758"/>
                <a:gd name="connsiteY2" fmla="*/ 0 h 133814"/>
                <a:gd name="connsiteX0" fmla="*/ 2682825 w 2682825"/>
                <a:gd name="connsiteY0" fmla="*/ 316826 h 327977"/>
                <a:gd name="connsiteX1" fmla="*/ 196103 w 2682825"/>
                <a:gd name="connsiteY1" fmla="*/ 327977 h 327977"/>
                <a:gd name="connsiteX2" fmla="*/ 166402 w 2682825"/>
                <a:gd name="connsiteY2" fmla="*/ 1579 h 327977"/>
                <a:gd name="connsiteX3" fmla="*/ 374523 w 2682825"/>
                <a:gd name="connsiteY3" fmla="*/ 194163 h 327977"/>
                <a:gd name="connsiteX0" fmla="*/ 2726539 w 2726539"/>
                <a:gd name="connsiteY0" fmla="*/ 316826 h 327977"/>
                <a:gd name="connsiteX1" fmla="*/ 239817 w 2726539"/>
                <a:gd name="connsiteY1" fmla="*/ 327977 h 327977"/>
                <a:gd name="connsiteX2" fmla="*/ 210116 w 2726539"/>
                <a:gd name="connsiteY2" fmla="*/ 1579 h 327977"/>
                <a:gd name="connsiteX3" fmla="*/ 418237 w 2726539"/>
                <a:gd name="connsiteY3" fmla="*/ 194163 h 327977"/>
                <a:gd name="connsiteX0" fmla="*/ 2726539 w 2726539"/>
                <a:gd name="connsiteY0" fmla="*/ 319180 h 330331"/>
                <a:gd name="connsiteX1" fmla="*/ 239817 w 2726539"/>
                <a:gd name="connsiteY1" fmla="*/ 330331 h 330331"/>
                <a:gd name="connsiteX2" fmla="*/ 210116 w 2726539"/>
                <a:gd name="connsiteY2" fmla="*/ 3933 h 330331"/>
                <a:gd name="connsiteX3" fmla="*/ 418237 w 2726539"/>
                <a:gd name="connsiteY3" fmla="*/ 196517 h 330331"/>
                <a:gd name="connsiteX0" fmla="*/ 2726539 w 2726539"/>
                <a:gd name="connsiteY0" fmla="*/ 319461 h 330612"/>
                <a:gd name="connsiteX1" fmla="*/ 239817 w 2726539"/>
                <a:gd name="connsiteY1" fmla="*/ 330612 h 330612"/>
                <a:gd name="connsiteX2" fmla="*/ 210116 w 2726539"/>
                <a:gd name="connsiteY2" fmla="*/ 4214 h 330612"/>
                <a:gd name="connsiteX3" fmla="*/ 418237 w 2726539"/>
                <a:gd name="connsiteY3" fmla="*/ 196798 h 330612"/>
                <a:gd name="connsiteX0" fmla="*/ 2736427 w 2736427"/>
                <a:gd name="connsiteY0" fmla="*/ 321740 h 332891"/>
                <a:gd name="connsiteX1" fmla="*/ 249705 w 2736427"/>
                <a:gd name="connsiteY1" fmla="*/ 332891 h 332891"/>
                <a:gd name="connsiteX2" fmla="*/ 196192 w 2736427"/>
                <a:gd name="connsiteY2" fmla="*/ 4112 h 332891"/>
                <a:gd name="connsiteX3" fmla="*/ 428125 w 2736427"/>
                <a:gd name="connsiteY3" fmla="*/ 199077 h 332891"/>
                <a:gd name="connsiteX0" fmla="*/ 2736427 w 2736427"/>
                <a:gd name="connsiteY0" fmla="*/ 319860 h 331011"/>
                <a:gd name="connsiteX1" fmla="*/ 249705 w 2736427"/>
                <a:gd name="connsiteY1" fmla="*/ 331011 h 331011"/>
                <a:gd name="connsiteX2" fmla="*/ 196192 w 2736427"/>
                <a:gd name="connsiteY2" fmla="*/ 2232 h 331011"/>
                <a:gd name="connsiteX3" fmla="*/ 428125 w 2736427"/>
                <a:gd name="connsiteY3" fmla="*/ 197197 h 33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427" h="331011">
                  <a:moveTo>
                    <a:pt x="2736427" y="319860"/>
                  </a:moveTo>
                  <a:lnTo>
                    <a:pt x="249705" y="331011"/>
                  </a:lnTo>
                  <a:cubicBezTo>
                    <a:pt x="-156999" y="316967"/>
                    <a:pt x="14055" y="26915"/>
                    <a:pt x="196192" y="2232"/>
                  </a:cubicBezTo>
                  <a:cubicBezTo>
                    <a:pt x="273554" y="-12927"/>
                    <a:pt x="437094" y="48815"/>
                    <a:pt x="428125" y="1971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723658" y="5414955"/>
              <a:ext cx="2736427" cy="331011"/>
            </a:xfrm>
            <a:custGeom>
              <a:avLst/>
              <a:gdLst>
                <a:gd name="connsiteX0" fmla="*/ 2397798 w 2397798"/>
                <a:gd name="connsiteY0" fmla="*/ 323386 h 468351"/>
                <a:gd name="connsiteX1" fmla="*/ 2163622 w 2397798"/>
                <a:gd name="connsiteY1" fmla="*/ 345688 h 468351"/>
                <a:gd name="connsiteX2" fmla="*/ 2107866 w 2397798"/>
                <a:gd name="connsiteY2" fmla="*/ 356839 h 468351"/>
                <a:gd name="connsiteX3" fmla="*/ 1985203 w 2397798"/>
                <a:gd name="connsiteY3" fmla="*/ 367990 h 468351"/>
                <a:gd name="connsiteX4" fmla="*/ 1929447 w 2397798"/>
                <a:gd name="connsiteY4" fmla="*/ 379142 h 468351"/>
                <a:gd name="connsiteX5" fmla="*/ 1851388 w 2397798"/>
                <a:gd name="connsiteY5" fmla="*/ 401444 h 468351"/>
                <a:gd name="connsiteX6" fmla="*/ 1739876 w 2397798"/>
                <a:gd name="connsiteY6" fmla="*/ 423747 h 468351"/>
                <a:gd name="connsiteX7" fmla="*/ 1672968 w 2397798"/>
                <a:gd name="connsiteY7" fmla="*/ 446049 h 468351"/>
                <a:gd name="connsiteX8" fmla="*/ 1572608 w 2397798"/>
                <a:gd name="connsiteY8" fmla="*/ 468351 h 468351"/>
                <a:gd name="connsiteX9" fmla="*/ 669359 w 2397798"/>
                <a:gd name="connsiteY9" fmla="*/ 457200 h 468351"/>
                <a:gd name="connsiteX10" fmla="*/ 635905 w 2397798"/>
                <a:gd name="connsiteY10" fmla="*/ 446049 h 468351"/>
                <a:gd name="connsiteX11" fmla="*/ 490939 w 2397798"/>
                <a:gd name="connsiteY11" fmla="*/ 434898 h 468351"/>
                <a:gd name="connsiteX12" fmla="*/ 412881 w 2397798"/>
                <a:gd name="connsiteY12" fmla="*/ 412595 h 468351"/>
                <a:gd name="connsiteX13" fmla="*/ 312520 w 2397798"/>
                <a:gd name="connsiteY13" fmla="*/ 390293 h 468351"/>
                <a:gd name="connsiteX14" fmla="*/ 279066 w 2397798"/>
                <a:gd name="connsiteY14" fmla="*/ 367990 h 468351"/>
                <a:gd name="connsiteX15" fmla="*/ 145251 w 2397798"/>
                <a:gd name="connsiteY15" fmla="*/ 334537 h 468351"/>
                <a:gd name="connsiteX16" fmla="*/ 111798 w 2397798"/>
                <a:gd name="connsiteY16" fmla="*/ 323386 h 468351"/>
                <a:gd name="connsiteX17" fmla="*/ 67193 w 2397798"/>
                <a:gd name="connsiteY17" fmla="*/ 289932 h 468351"/>
                <a:gd name="connsiteX18" fmla="*/ 11437 w 2397798"/>
                <a:gd name="connsiteY18" fmla="*/ 256478 h 468351"/>
                <a:gd name="connsiteX19" fmla="*/ 286 w 2397798"/>
                <a:gd name="connsiteY19" fmla="*/ 223025 h 468351"/>
                <a:gd name="connsiteX20" fmla="*/ 33739 w 2397798"/>
                <a:gd name="connsiteY20" fmla="*/ 111512 h 468351"/>
                <a:gd name="connsiteX21" fmla="*/ 67193 w 2397798"/>
                <a:gd name="connsiteY21" fmla="*/ 100361 h 468351"/>
                <a:gd name="connsiteX22" fmla="*/ 111798 w 2397798"/>
                <a:gd name="connsiteY22" fmla="*/ 66908 h 468351"/>
                <a:gd name="connsiteX23" fmla="*/ 201008 w 2397798"/>
                <a:gd name="connsiteY23" fmla="*/ 0 h 468351"/>
                <a:gd name="connsiteX24" fmla="*/ 457486 w 2397798"/>
                <a:gd name="connsiteY24" fmla="*/ 22303 h 468351"/>
                <a:gd name="connsiteX25" fmla="*/ 535544 w 2397798"/>
                <a:gd name="connsiteY25" fmla="*/ 66908 h 468351"/>
                <a:gd name="connsiteX26" fmla="*/ 568998 w 2397798"/>
                <a:gd name="connsiteY26" fmla="*/ 89210 h 468351"/>
                <a:gd name="connsiteX0" fmla="*/ 2397798 w 2397798"/>
                <a:gd name="connsiteY0" fmla="*/ 323386 h 468351"/>
                <a:gd name="connsiteX1" fmla="*/ 2107866 w 2397798"/>
                <a:gd name="connsiteY1" fmla="*/ 356839 h 468351"/>
                <a:gd name="connsiteX2" fmla="*/ 1985203 w 2397798"/>
                <a:gd name="connsiteY2" fmla="*/ 367990 h 468351"/>
                <a:gd name="connsiteX3" fmla="*/ 1929447 w 2397798"/>
                <a:gd name="connsiteY3" fmla="*/ 379142 h 468351"/>
                <a:gd name="connsiteX4" fmla="*/ 1851388 w 2397798"/>
                <a:gd name="connsiteY4" fmla="*/ 401444 h 468351"/>
                <a:gd name="connsiteX5" fmla="*/ 1739876 w 2397798"/>
                <a:gd name="connsiteY5" fmla="*/ 423747 h 468351"/>
                <a:gd name="connsiteX6" fmla="*/ 1672968 w 2397798"/>
                <a:gd name="connsiteY6" fmla="*/ 446049 h 468351"/>
                <a:gd name="connsiteX7" fmla="*/ 1572608 w 2397798"/>
                <a:gd name="connsiteY7" fmla="*/ 468351 h 468351"/>
                <a:gd name="connsiteX8" fmla="*/ 669359 w 2397798"/>
                <a:gd name="connsiteY8" fmla="*/ 457200 h 468351"/>
                <a:gd name="connsiteX9" fmla="*/ 635905 w 2397798"/>
                <a:gd name="connsiteY9" fmla="*/ 446049 h 468351"/>
                <a:gd name="connsiteX10" fmla="*/ 490939 w 2397798"/>
                <a:gd name="connsiteY10" fmla="*/ 434898 h 468351"/>
                <a:gd name="connsiteX11" fmla="*/ 412881 w 2397798"/>
                <a:gd name="connsiteY11" fmla="*/ 412595 h 468351"/>
                <a:gd name="connsiteX12" fmla="*/ 312520 w 2397798"/>
                <a:gd name="connsiteY12" fmla="*/ 390293 h 468351"/>
                <a:gd name="connsiteX13" fmla="*/ 279066 w 2397798"/>
                <a:gd name="connsiteY13" fmla="*/ 367990 h 468351"/>
                <a:gd name="connsiteX14" fmla="*/ 145251 w 2397798"/>
                <a:gd name="connsiteY14" fmla="*/ 334537 h 468351"/>
                <a:gd name="connsiteX15" fmla="*/ 111798 w 2397798"/>
                <a:gd name="connsiteY15" fmla="*/ 323386 h 468351"/>
                <a:gd name="connsiteX16" fmla="*/ 67193 w 2397798"/>
                <a:gd name="connsiteY16" fmla="*/ 289932 h 468351"/>
                <a:gd name="connsiteX17" fmla="*/ 11437 w 2397798"/>
                <a:gd name="connsiteY17" fmla="*/ 256478 h 468351"/>
                <a:gd name="connsiteX18" fmla="*/ 286 w 2397798"/>
                <a:gd name="connsiteY18" fmla="*/ 223025 h 468351"/>
                <a:gd name="connsiteX19" fmla="*/ 33739 w 2397798"/>
                <a:gd name="connsiteY19" fmla="*/ 111512 h 468351"/>
                <a:gd name="connsiteX20" fmla="*/ 67193 w 2397798"/>
                <a:gd name="connsiteY20" fmla="*/ 100361 h 468351"/>
                <a:gd name="connsiteX21" fmla="*/ 111798 w 2397798"/>
                <a:gd name="connsiteY21" fmla="*/ 66908 h 468351"/>
                <a:gd name="connsiteX22" fmla="*/ 201008 w 2397798"/>
                <a:gd name="connsiteY22" fmla="*/ 0 h 468351"/>
                <a:gd name="connsiteX23" fmla="*/ 457486 w 2397798"/>
                <a:gd name="connsiteY23" fmla="*/ 22303 h 468351"/>
                <a:gd name="connsiteX24" fmla="*/ 535544 w 2397798"/>
                <a:gd name="connsiteY24" fmla="*/ 66908 h 468351"/>
                <a:gd name="connsiteX25" fmla="*/ 568998 w 2397798"/>
                <a:gd name="connsiteY25" fmla="*/ 89210 h 468351"/>
                <a:gd name="connsiteX0" fmla="*/ 2397798 w 2397798"/>
                <a:gd name="connsiteY0" fmla="*/ 323386 h 468351"/>
                <a:gd name="connsiteX1" fmla="*/ 1985203 w 2397798"/>
                <a:gd name="connsiteY1" fmla="*/ 367990 h 468351"/>
                <a:gd name="connsiteX2" fmla="*/ 1929447 w 2397798"/>
                <a:gd name="connsiteY2" fmla="*/ 379142 h 468351"/>
                <a:gd name="connsiteX3" fmla="*/ 1851388 w 2397798"/>
                <a:gd name="connsiteY3" fmla="*/ 401444 h 468351"/>
                <a:gd name="connsiteX4" fmla="*/ 1739876 w 2397798"/>
                <a:gd name="connsiteY4" fmla="*/ 423747 h 468351"/>
                <a:gd name="connsiteX5" fmla="*/ 1672968 w 2397798"/>
                <a:gd name="connsiteY5" fmla="*/ 446049 h 468351"/>
                <a:gd name="connsiteX6" fmla="*/ 1572608 w 2397798"/>
                <a:gd name="connsiteY6" fmla="*/ 468351 h 468351"/>
                <a:gd name="connsiteX7" fmla="*/ 669359 w 2397798"/>
                <a:gd name="connsiteY7" fmla="*/ 457200 h 468351"/>
                <a:gd name="connsiteX8" fmla="*/ 635905 w 2397798"/>
                <a:gd name="connsiteY8" fmla="*/ 446049 h 468351"/>
                <a:gd name="connsiteX9" fmla="*/ 490939 w 2397798"/>
                <a:gd name="connsiteY9" fmla="*/ 434898 h 468351"/>
                <a:gd name="connsiteX10" fmla="*/ 412881 w 2397798"/>
                <a:gd name="connsiteY10" fmla="*/ 412595 h 468351"/>
                <a:gd name="connsiteX11" fmla="*/ 312520 w 2397798"/>
                <a:gd name="connsiteY11" fmla="*/ 390293 h 468351"/>
                <a:gd name="connsiteX12" fmla="*/ 279066 w 2397798"/>
                <a:gd name="connsiteY12" fmla="*/ 367990 h 468351"/>
                <a:gd name="connsiteX13" fmla="*/ 145251 w 2397798"/>
                <a:gd name="connsiteY13" fmla="*/ 334537 h 468351"/>
                <a:gd name="connsiteX14" fmla="*/ 111798 w 2397798"/>
                <a:gd name="connsiteY14" fmla="*/ 323386 h 468351"/>
                <a:gd name="connsiteX15" fmla="*/ 67193 w 2397798"/>
                <a:gd name="connsiteY15" fmla="*/ 289932 h 468351"/>
                <a:gd name="connsiteX16" fmla="*/ 11437 w 2397798"/>
                <a:gd name="connsiteY16" fmla="*/ 256478 h 468351"/>
                <a:gd name="connsiteX17" fmla="*/ 286 w 2397798"/>
                <a:gd name="connsiteY17" fmla="*/ 223025 h 468351"/>
                <a:gd name="connsiteX18" fmla="*/ 33739 w 2397798"/>
                <a:gd name="connsiteY18" fmla="*/ 111512 h 468351"/>
                <a:gd name="connsiteX19" fmla="*/ 67193 w 2397798"/>
                <a:gd name="connsiteY19" fmla="*/ 100361 h 468351"/>
                <a:gd name="connsiteX20" fmla="*/ 111798 w 2397798"/>
                <a:gd name="connsiteY20" fmla="*/ 66908 h 468351"/>
                <a:gd name="connsiteX21" fmla="*/ 201008 w 2397798"/>
                <a:gd name="connsiteY21" fmla="*/ 0 h 468351"/>
                <a:gd name="connsiteX22" fmla="*/ 457486 w 2397798"/>
                <a:gd name="connsiteY22" fmla="*/ 22303 h 468351"/>
                <a:gd name="connsiteX23" fmla="*/ 535544 w 2397798"/>
                <a:gd name="connsiteY23" fmla="*/ 66908 h 468351"/>
                <a:gd name="connsiteX24" fmla="*/ 568998 w 2397798"/>
                <a:gd name="connsiteY24" fmla="*/ 89210 h 468351"/>
                <a:gd name="connsiteX0" fmla="*/ 2397798 w 2397798"/>
                <a:gd name="connsiteY0" fmla="*/ 323386 h 468351"/>
                <a:gd name="connsiteX1" fmla="*/ 1929447 w 2397798"/>
                <a:gd name="connsiteY1" fmla="*/ 379142 h 468351"/>
                <a:gd name="connsiteX2" fmla="*/ 1851388 w 2397798"/>
                <a:gd name="connsiteY2" fmla="*/ 401444 h 468351"/>
                <a:gd name="connsiteX3" fmla="*/ 1739876 w 2397798"/>
                <a:gd name="connsiteY3" fmla="*/ 423747 h 468351"/>
                <a:gd name="connsiteX4" fmla="*/ 1672968 w 2397798"/>
                <a:gd name="connsiteY4" fmla="*/ 446049 h 468351"/>
                <a:gd name="connsiteX5" fmla="*/ 1572608 w 2397798"/>
                <a:gd name="connsiteY5" fmla="*/ 468351 h 468351"/>
                <a:gd name="connsiteX6" fmla="*/ 669359 w 2397798"/>
                <a:gd name="connsiteY6" fmla="*/ 457200 h 468351"/>
                <a:gd name="connsiteX7" fmla="*/ 635905 w 2397798"/>
                <a:gd name="connsiteY7" fmla="*/ 446049 h 468351"/>
                <a:gd name="connsiteX8" fmla="*/ 490939 w 2397798"/>
                <a:gd name="connsiteY8" fmla="*/ 434898 h 468351"/>
                <a:gd name="connsiteX9" fmla="*/ 412881 w 2397798"/>
                <a:gd name="connsiteY9" fmla="*/ 412595 h 468351"/>
                <a:gd name="connsiteX10" fmla="*/ 312520 w 2397798"/>
                <a:gd name="connsiteY10" fmla="*/ 390293 h 468351"/>
                <a:gd name="connsiteX11" fmla="*/ 279066 w 2397798"/>
                <a:gd name="connsiteY11" fmla="*/ 367990 h 468351"/>
                <a:gd name="connsiteX12" fmla="*/ 145251 w 2397798"/>
                <a:gd name="connsiteY12" fmla="*/ 334537 h 468351"/>
                <a:gd name="connsiteX13" fmla="*/ 111798 w 2397798"/>
                <a:gd name="connsiteY13" fmla="*/ 323386 h 468351"/>
                <a:gd name="connsiteX14" fmla="*/ 67193 w 2397798"/>
                <a:gd name="connsiteY14" fmla="*/ 289932 h 468351"/>
                <a:gd name="connsiteX15" fmla="*/ 11437 w 2397798"/>
                <a:gd name="connsiteY15" fmla="*/ 256478 h 468351"/>
                <a:gd name="connsiteX16" fmla="*/ 286 w 2397798"/>
                <a:gd name="connsiteY16" fmla="*/ 223025 h 468351"/>
                <a:gd name="connsiteX17" fmla="*/ 33739 w 2397798"/>
                <a:gd name="connsiteY17" fmla="*/ 111512 h 468351"/>
                <a:gd name="connsiteX18" fmla="*/ 67193 w 2397798"/>
                <a:gd name="connsiteY18" fmla="*/ 100361 h 468351"/>
                <a:gd name="connsiteX19" fmla="*/ 111798 w 2397798"/>
                <a:gd name="connsiteY19" fmla="*/ 66908 h 468351"/>
                <a:gd name="connsiteX20" fmla="*/ 201008 w 2397798"/>
                <a:gd name="connsiteY20" fmla="*/ 0 h 468351"/>
                <a:gd name="connsiteX21" fmla="*/ 457486 w 2397798"/>
                <a:gd name="connsiteY21" fmla="*/ 22303 h 468351"/>
                <a:gd name="connsiteX22" fmla="*/ 535544 w 2397798"/>
                <a:gd name="connsiteY22" fmla="*/ 66908 h 468351"/>
                <a:gd name="connsiteX23" fmla="*/ 568998 w 2397798"/>
                <a:gd name="connsiteY23" fmla="*/ 89210 h 468351"/>
                <a:gd name="connsiteX0" fmla="*/ 2397798 w 2397798"/>
                <a:gd name="connsiteY0" fmla="*/ 323386 h 468351"/>
                <a:gd name="connsiteX1" fmla="*/ 1851388 w 2397798"/>
                <a:gd name="connsiteY1" fmla="*/ 401444 h 468351"/>
                <a:gd name="connsiteX2" fmla="*/ 1739876 w 2397798"/>
                <a:gd name="connsiteY2" fmla="*/ 423747 h 468351"/>
                <a:gd name="connsiteX3" fmla="*/ 1672968 w 2397798"/>
                <a:gd name="connsiteY3" fmla="*/ 446049 h 468351"/>
                <a:gd name="connsiteX4" fmla="*/ 1572608 w 2397798"/>
                <a:gd name="connsiteY4" fmla="*/ 468351 h 468351"/>
                <a:gd name="connsiteX5" fmla="*/ 669359 w 2397798"/>
                <a:gd name="connsiteY5" fmla="*/ 457200 h 468351"/>
                <a:gd name="connsiteX6" fmla="*/ 635905 w 2397798"/>
                <a:gd name="connsiteY6" fmla="*/ 446049 h 468351"/>
                <a:gd name="connsiteX7" fmla="*/ 490939 w 2397798"/>
                <a:gd name="connsiteY7" fmla="*/ 434898 h 468351"/>
                <a:gd name="connsiteX8" fmla="*/ 412881 w 2397798"/>
                <a:gd name="connsiteY8" fmla="*/ 412595 h 468351"/>
                <a:gd name="connsiteX9" fmla="*/ 312520 w 2397798"/>
                <a:gd name="connsiteY9" fmla="*/ 390293 h 468351"/>
                <a:gd name="connsiteX10" fmla="*/ 279066 w 2397798"/>
                <a:gd name="connsiteY10" fmla="*/ 367990 h 468351"/>
                <a:gd name="connsiteX11" fmla="*/ 145251 w 2397798"/>
                <a:gd name="connsiteY11" fmla="*/ 334537 h 468351"/>
                <a:gd name="connsiteX12" fmla="*/ 111798 w 2397798"/>
                <a:gd name="connsiteY12" fmla="*/ 323386 h 468351"/>
                <a:gd name="connsiteX13" fmla="*/ 67193 w 2397798"/>
                <a:gd name="connsiteY13" fmla="*/ 289932 h 468351"/>
                <a:gd name="connsiteX14" fmla="*/ 11437 w 2397798"/>
                <a:gd name="connsiteY14" fmla="*/ 256478 h 468351"/>
                <a:gd name="connsiteX15" fmla="*/ 286 w 2397798"/>
                <a:gd name="connsiteY15" fmla="*/ 223025 h 468351"/>
                <a:gd name="connsiteX16" fmla="*/ 33739 w 2397798"/>
                <a:gd name="connsiteY16" fmla="*/ 111512 h 468351"/>
                <a:gd name="connsiteX17" fmla="*/ 67193 w 2397798"/>
                <a:gd name="connsiteY17" fmla="*/ 100361 h 468351"/>
                <a:gd name="connsiteX18" fmla="*/ 111798 w 2397798"/>
                <a:gd name="connsiteY18" fmla="*/ 66908 h 468351"/>
                <a:gd name="connsiteX19" fmla="*/ 201008 w 2397798"/>
                <a:gd name="connsiteY19" fmla="*/ 0 h 468351"/>
                <a:gd name="connsiteX20" fmla="*/ 457486 w 2397798"/>
                <a:gd name="connsiteY20" fmla="*/ 22303 h 468351"/>
                <a:gd name="connsiteX21" fmla="*/ 535544 w 2397798"/>
                <a:gd name="connsiteY21" fmla="*/ 66908 h 468351"/>
                <a:gd name="connsiteX22" fmla="*/ 568998 w 2397798"/>
                <a:gd name="connsiteY22" fmla="*/ 89210 h 468351"/>
                <a:gd name="connsiteX0" fmla="*/ 2397798 w 2397798"/>
                <a:gd name="connsiteY0" fmla="*/ 323386 h 468351"/>
                <a:gd name="connsiteX1" fmla="*/ 1739876 w 2397798"/>
                <a:gd name="connsiteY1" fmla="*/ 423747 h 468351"/>
                <a:gd name="connsiteX2" fmla="*/ 1672968 w 2397798"/>
                <a:gd name="connsiteY2" fmla="*/ 446049 h 468351"/>
                <a:gd name="connsiteX3" fmla="*/ 1572608 w 2397798"/>
                <a:gd name="connsiteY3" fmla="*/ 468351 h 468351"/>
                <a:gd name="connsiteX4" fmla="*/ 669359 w 2397798"/>
                <a:gd name="connsiteY4" fmla="*/ 457200 h 468351"/>
                <a:gd name="connsiteX5" fmla="*/ 635905 w 2397798"/>
                <a:gd name="connsiteY5" fmla="*/ 446049 h 468351"/>
                <a:gd name="connsiteX6" fmla="*/ 490939 w 2397798"/>
                <a:gd name="connsiteY6" fmla="*/ 434898 h 468351"/>
                <a:gd name="connsiteX7" fmla="*/ 412881 w 2397798"/>
                <a:gd name="connsiteY7" fmla="*/ 412595 h 468351"/>
                <a:gd name="connsiteX8" fmla="*/ 312520 w 2397798"/>
                <a:gd name="connsiteY8" fmla="*/ 390293 h 468351"/>
                <a:gd name="connsiteX9" fmla="*/ 279066 w 2397798"/>
                <a:gd name="connsiteY9" fmla="*/ 367990 h 468351"/>
                <a:gd name="connsiteX10" fmla="*/ 145251 w 2397798"/>
                <a:gd name="connsiteY10" fmla="*/ 334537 h 468351"/>
                <a:gd name="connsiteX11" fmla="*/ 111798 w 2397798"/>
                <a:gd name="connsiteY11" fmla="*/ 323386 h 468351"/>
                <a:gd name="connsiteX12" fmla="*/ 67193 w 2397798"/>
                <a:gd name="connsiteY12" fmla="*/ 289932 h 468351"/>
                <a:gd name="connsiteX13" fmla="*/ 11437 w 2397798"/>
                <a:gd name="connsiteY13" fmla="*/ 256478 h 468351"/>
                <a:gd name="connsiteX14" fmla="*/ 286 w 2397798"/>
                <a:gd name="connsiteY14" fmla="*/ 223025 h 468351"/>
                <a:gd name="connsiteX15" fmla="*/ 33739 w 2397798"/>
                <a:gd name="connsiteY15" fmla="*/ 111512 h 468351"/>
                <a:gd name="connsiteX16" fmla="*/ 67193 w 2397798"/>
                <a:gd name="connsiteY16" fmla="*/ 100361 h 468351"/>
                <a:gd name="connsiteX17" fmla="*/ 111798 w 2397798"/>
                <a:gd name="connsiteY17" fmla="*/ 66908 h 468351"/>
                <a:gd name="connsiteX18" fmla="*/ 201008 w 2397798"/>
                <a:gd name="connsiteY18" fmla="*/ 0 h 468351"/>
                <a:gd name="connsiteX19" fmla="*/ 457486 w 2397798"/>
                <a:gd name="connsiteY19" fmla="*/ 22303 h 468351"/>
                <a:gd name="connsiteX20" fmla="*/ 535544 w 2397798"/>
                <a:gd name="connsiteY20" fmla="*/ 66908 h 468351"/>
                <a:gd name="connsiteX21" fmla="*/ 568998 w 2397798"/>
                <a:gd name="connsiteY21" fmla="*/ 89210 h 468351"/>
                <a:gd name="connsiteX0" fmla="*/ 2397798 w 2397798"/>
                <a:gd name="connsiteY0" fmla="*/ 323386 h 468351"/>
                <a:gd name="connsiteX1" fmla="*/ 1672968 w 2397798"/>
                <a:gd name="connsiteY1" fmla="*/ 446049 h 468351"/>
                <a:gd name="connsiteX2" fmla="*/ 1572608 w 2397798"/>
                <a:gd name="connsiteY2" fmla="*/ 468351 h 468351"/>
                <a:gd name="connsiteX3" fmla="*/ 669359 w 2397798"/>
                <a:gd name="connsiteY3" fmla="*/ 457200 h 468351"/>
                <a:gd name="connsiteX4" fmla="*/ 635905 w 2397798"/>
                <a:gd name="connsiteY4" fmla="*/ 446049 h 468351"/>
                <a:gd name="connsiteX5" fmla="*/ 490939 w 2397798"/>
                <a:gd name="connsiteY5" fmla="*/ 434898 h 468351"/>
                <a:gd name="connsiteX6" fmla="*/ 412881 w 2397798"/>
                <a:gd name="connsiteY6" fmla="*/ 412595 h 468351"/>
                <a:gd name="connsiteX7" fmla="*/ 312520 w 2397798"/>
                <a:gd name="connsiteY7" fmla="*/ 390293 h 468351"/>
                <a:gd name="connsiteX8" fmla="*/ 279066 w 2397798"/>
                <a:gd name="connsiteY8" fmla="*/ 367990 h 468351"/>
                <a:gd name="connsiteX9" fmla="*/ 145251 w 2397798"/>
                <a:gd name="connsiteY9" fmla="*/ 334537 h 468351"/>
                <a:gd name="connsiteX10" fmla="*/ 111798 w 2397798"/>
                <a:gd name="connsiteY10" fmla="*/ 323386 h 468351"/>
                <a:gd name="connsiteX11" fmla="*/ 67193 w 2397798"/>
                <a:gd name="connsiteY11" fmla="*/ 289932 h 468351"/>
                <a:gd name="connsiteX12" fmla="*/ 11437 w 2397798"/>
                <a:gd name="connsiteY12" fmla="*/ 256478 h 468351"/>
                <a:gd name="connsiteX13" fmla="*/ 286 w 2397798"/>
                <a:gd name="connsiteY13" fmla="*/ 223025 h 468351"/>
                <a:gd name="connsiteX14" fmla="*/ 33739 w 2397798"/>
                <a:gd name="connsiteY14" fmla="*/ 111512 h 468351"/>
                <a:gd name="connsiteX15" fmla="*/ 67193 w 2397798"/>
                <a:gd name="connsiteY15" fmla="*/ 100361 h 468351"/>
                <a:gd name="connsiteX16" fmla="*/ 111798 w 2397798"/>
                <a:gd name="connsiteY16" fmla="*/ 66908 h 468351"/>
                <a:gd name="connsiteX17" fmla="*/ 201008 w 2397798"/>
                <a:gd name="connsiteY17" fmla="*/ 0 h 468351"/>
                <a:gd name="connsiteX18" fmla="*/ 457486 w 2397798"/>
                <a:gd name="connsiteY18" fmla="*/ 22303 h 468351"/>
                <a:gd name="connsiteX19" fmla="*/ 535544 w 2397798"/>
                <a:gd name="connsiteY19" fmla="*/ 66908 h 468351"/>
                <a:gd name="connsiteX20" fmla="*/ 568998 w 2397798"/>
                <a:gd name="connsiteY20" fmla="*/ 89210 h 468351"/>
                <a:gd name="connsiteX0" fmla="*/ 2397798 w 2397798"/>
                <a:gd name="connsiteY0" fmla="*/ 323386 h 468351"/>
                <a:gd name="connsiteX1" fmla="*/ 1572608 w 2397798"/>
                <a:gd name="connsiteY1" fmla="*/ 468351 h 468351"/>
                <a:gd name="connsiteX2" fmla="*/ 669359 w 2397798"/>
                <a:gd name="connsiteY2" fmla="*/ 457200 h 468351"/>
                <a:gd name="connsiteX3" fmla="*/ 635905 w 2397798"/>
                <a:gd name="connsiteY3" fmla="*/ 446049 h 468351"/>
                <a:gd name="connsiteX4" fmla="*/ 490939 w 2397798"/>
                <a:gd name="connsiteY4" fmla="*/ 434898 h 468351"/>
                <a:gd name="connsiteX5" fmla="*/ 412881 w 2397798"/>
                <a:gd name="connsiteY5" fmla="*/ 412595 h 468351"/>
                <a:gd name="connsiteX6" fmla="*/ 312520 w 2397798"/>
                <a:gd name="connsiteY6" fmla="*/ 390293 h 468351"/>
                <a:gd name="connsiteX7" fmla="*/ 279066 w 2397798"/>
                <a:gd name="connsiteY7" fmla="*/ 367990 h 468351"/>
                <a:gd name="connsiteX8" fmla="*/ 145251 w 2397798"/>
                <a:gd name="connsiteY8" fmla="*/ 334537 h 468351"/>
                <a:gd name="connsiteX9" fmla="*/ 111798 w 2397798"/>
                <a:gd name="connsiteY9" fmla="*/ 323386 h 468351"/>
                <a:gd name="connsiteX10" fmla="*/ 67193 w 2397798"/>
                <a:gd name="connsiteY10" fmla="*/ 289932 h 468351"/>
                <a:gd name="connsiteX11" fmla="*/ 11437 w 2397798"/>
                <a:gd name="connsiteY11" fmla="*/ 256478 h 468351"/>
                <a:gd name="connsiteX12" fmla="*/ 286 w 2397798"/>
                <a:gd name="connsiteY12" fmla="*/ 223025 h 468351"/>
                <a:gd name="connsiteX13" fmla="*/ 33739 w 2397798"/>
                <a:gd name="connsiteY13" fmla="*/ 111512 h 468351"/>
                <a:gd name="connsiteX14" fmla="*/ 67193 w 2397798"/>
                <a:gd name="connsiteY14" fmla="*/ 100361 h 468351"/>
                <a:gd name="connsiteX15" fmla="*/ 111798 w 2397798"/>
                <a:gd name="connsiteY15" fmla="*/ 66908 h 468351"/>
                <a:gd name="connsiteX16" fmla="*/ 201008 w 2397798"/>
                <a:gd name="connsiteY16" fmla="*/ 0 h 468351"/>
                <a:gd name="connsiteX17" fmla="*/ 457486 w 2397798"/>
                <a:gd name="connsiteY17" fmla="*/ 22303 h 468351"/>
                <a:gd name="connsiteX18" fmla="*/ 535544 w 2397798"/>
                <a:gd name="connsiteY18" fmla="*/ 66908 h 468351"/>
                <a:gd name="connsiteX19" fmla="*/ 568998 w 2397798"/>
                <a:gd name="connsiteY19" fmla="*/ 89210 h 468351"/>
                <a:gd name="connsiteX0" fmla="*/ 2397798 w 2397798"/>
                <a:gd name="connsiteY0" fmla="*/ 323386 h 468351"/>
                <a:gd name="connsiteX1" fmla="*/ 1650666 w 2397798"/>
                <a:gd name="connsiteY1" fmla="*/ 457200 h 468351"/>
                <a:gd name="connsiteX2" fmla="*/ 1572608 w 2397798"/>
                <a:gd name="connsiteY2" fmla="*/ 468351 h 468351"/>
                <a:gd name="connsiteX3" fmla="*/ 669359 w 2397798"/>
                <a:gd name="connsiteY3" fmla="*/ 457200 h 468351"/>
                <a:gd name="connsiteX4" fmla="*/ 635905 w 2397798"/>
                <a:gd name="connsiteY4" fmla="*/ 446049 h 468351"/>
                <a:gd name="connsiteX5" fmla="*/ 490939 w 2397798"/>
                <a:gd name="connsiteY5" fmla="*/ 434898 h 468351"/>
                <a:gd name="connsiteX6" fmla="*/ 412881 w 2397798"/>
                <a:gd name="connsiteY6" fmla="*/ 412595 h 468351"/>
                <a:gd name="connsiteX7" fmla="*/ 312520 w 2397798"/>
                <a:gd name="connsiteY7" fmla="*/ 390293 h 468351"/>
                <a:gd name="connsiteX8" fmla="*/ 279066 w 2397798"/>
                <a:gd name="connsiteY8" fmla="*/ 367990 h 468351"/>
                <a:gd name="connsiteX9" fmla="*/ 145251 w 2397798"/>
                <a:gd name="connsiteY9" fmla="*/ 334537 h 468351"/>
                <a:gd name="connsiteX10" fmla="*/ 111798 w 2397798"/>
                <a:gd name="connsiteY10" fmla="*/ 323386 h 468351"/>
                <a:gd name="connsiteX11" fmla="*/ 67193 w 2397798"/>
                <a:gd name="connsiteY11" fmla="*/ 289932 h 468351"/>
                <a:gd name="connsiteX12" fmla="*/ 11437 w 2397798"/>
                <a:gd name="connsiteY12" fmla="*/ 256478 h 468351"/>
                <a:gd name="connsiteX13" fmla="*/ 286 w 2397798"/>
                <a:gd name="connsiteY13" fmla="*/ 223025 h 468351"/>
                <a:gd name="connsiteX14" fmla="*/ 33739 w 2397798"/>
                <a:gd name="connsiteY14" fmla="*/ 111512 h 468351"/>
                <a:gd name="connsiteX15" fmla="*/ 67193 w 2397798"/>
                <a:gd name="connsiteY15" fmla="*/ 100361 h 468351"/>
                <a:gd name="connsiteX16" fmla="*/ 111798 w 2397798"/>
                <a:gd name="connsiteY16" fmla="*/ 66908 h 468351"/>
                <a:gd name="connsiteX17" fmla="*/ 201008 w 2397798"/>
                <a:gd name="connsiteY17" fmla="*/ 0 h 468351"/>
                <a:gd name="connsiteX18" fmla="*/ 457486 w 2397798"/>
                <a:gd name="connsiteY18" fmla="*/ 22303 h 468351"/>
                <a:gd name="connsiteX19" fmla="*/ 535544 w 2397798"/>
                <a:gd name="connsiteY19" fmla="*/ 66908 h 468351"/>
                <a:gd name="connsiteX20" fmla="*/ 568998 w 2397798"/>
                <a:gd name="connsiteY20" fmla="*/ 89210 h 468351"/>
                <a:gd name="connsiteX0" fmla="*/ 2397798 w 2397798"/>
                <a:gd name="connsiteY0" fmla="*/ 323386 h 468351"/>
                <a:gd name="connsiteX1" fmla="*/ 1572608 w 2397798"/>
                <a:gd name="connsiteY1" fmla="*/ 468351 h 468351"/>
                <a:gd name="connsiteX2" fmla="*/ 669359 w 2397798"/>
                <a:gd name="connsiteY2" fmla="*/ 457200 h 468351"/>
                <a:gd name="connsiteX3" fmla="*/ 635905 w 2397798"/>
                <a:gd name="connsiteY3" fmla="*/ 446049 h 468351"/>
                <a:gd name="connsiteX4" fmla="*/ 490939 w 2397798"/>
                <a:gd name="connsiteY4" fmla="*/ 434898 h 468351"/>
                <a:gd name="connsiteX5" fmla="*/ 412881 w 2397798"/>
                <a:gd name="connsiteY5" fmla="*/ 412595 h 468351"/>
                <a:gd name="connsiteX6" fmla="*/ 312520 w 2397798"/>
                <a:gd name="connsiteY6" fmla="*/ 390293 h 468351"/>
                <a:gd name="connsiteX7" fmla="*/ 279066 w 2397798"/>
                <a:gd name="connsiteY7" fmla="*/ 367990 h 468351"/>
                <a:gd name="connsiteX8" fmla="*/ 145251 w 2397798"/>
                <a:gd name="connsiteY8" fmla="*/ 334537 h 468351"/>
                <a:gd name="connsiteX9" fmla="*/ 111798 w 2397798"/>
                <a:gd name="connsiteY9" fmla="*/ 323386 h 468351"/>
                <a:gd name="connsiteX10" fmla="*/ 67193 w 2397798"/>
                <a:gd name="connsiteY10" fmla="*/ 289932 h 468351"/>
                <a:gd name="connsiteX11" fmla="*/ 11437 w 2397798"/>
                <a:gd name="connsiteY11" fmla="*/ 256478 h 468351"/>
                <a:gd name="connsiteX12" fmla="*/ 286 w 2397798"/>
                <a:gd name="connsiteY12" fmla="*/ 223025 h 468351"/>
                <a:gd name="connsiteX13" fmla="*/ 33739 w 2397798"/>
                <a:gd name="connsiteY13" fmla="*/ 111512 h 468351"/>
                <a:gd name="connsiteX14" fmla="*/ 67193 w 2397798"/>
                <a:gd name="connsiteY14" fmla="*/ 100361 h 468351"/>
                <a:gd name="connsiteX15" fmla="*/ 111798 w 2397798"/>
                <a:gd name="connsiteY15" fmla="*/ 66908 h 468351"/>
                <a:gd name="connsiteX16" fmla="*/ 201008 w 2397798"/>
                <a:gd name="connsiteY16" fmla="*/ 0 h 468351"/>
                <a:gd name="connsiteX17" fmla="*/ 457486 w 2397798"/>
                <a:gd name="connsiteY17" fmla="*/ 22303 h 468351"/>
                <a:gd name="connsiteX18" fmla="*/ 535544 w 2397798"/>
                <a:gd name="connsiteY18" fmla="*/ 66908 h 468351"/>
                <a:gd name="connsiteX19" fmla="*/ 568998 w 2397798"/>
                <a:gd name="connsiteY19" fmla="*/ 89210 h 468351"/>
                <a:gd name="connsiteX0" fmla="*/ 2397798 w 2397798"/>
                <a:gd name="connsiteY0" fmla="*/ 323386 h 457200"/>
                <a:gd name="connsiteX1" fmla="*/ 669359 w 2397798"/>
                <a:gd name="connsiteY1" fmla="*/ 457200 h 457200"/>
                <a:gd name="connsiteX2" fmla="*/ 635905 w 2397798"/>
                <a:gd name="connsiteY2" fmla="*/ 446049 h 457200"/>
                <a:gd name="connsiteX3" fmla="*/ 490939 w 2397798"/>
                <a:gd name="connsiteY3" fmla="*/ 434898 h 457200"/>
                <a:gd name="connsiteX4" fmla="*/ 412881 w 2397798"/>
                <a:gd name="connsiteY4" fmla="*/ 412595 h 457200"/>
                <a:gd name="connsiteX5" fmla="*/ 312520 w 2397798"/>
                <a:gd name="connsiteY5" fmla="*/ 390293 h 457200"/>
                <a:gd name="connsiteX6" fmla="*/ 279066 w 2397798"/>
                <a:gd name="connsiteY6" fmla="*/ 367990 h 457200"/>
                <a:gd name="connsiteX7" fmla="*/ 145251 w 2397798"/>
                <a:gd name="connsiteY7" fmla="*/ 334537 h 457200"/>
                <a:gd name="connsiteX8" fmla="*/ 111798 w 2397798"/>
                <a:gd name="connsiteY8" fmla="*/ 323386 h 457200"/>
                <a:gd name="connsiteX9" fmla="*/ 67193 w 2397798"/>
                <a:gd name="connsiteY9" fmla="*/ 289932 h 457200"/>
                <a:gd name="connsiteX10" fmla="*/ 11437 w 2397798"/>
                <a:gd name="connsiteY10" fmla="*/ 256478 h 457200"/>
                <a:gd name="connsiteX11" fmla="*/ 286 w 2397798"/>
                <a:gd name="connsiteY11" fmla="*/ 223025 h 457200"/>
                <a:gd name="connsiteX12" fmla="*/ 33739 w 2397798"/>
                <a:gd name="connsiteY12" fmla="*/ 111512 h 457200"/>
                <a:gd name="connsiteX13" fmla="*/ 67193 w 2397798"/>
                <a:gd name="connsiteY13" fmla="*/ 100361 h 457200"/>
                <a:gd name="connsiteX14" fmla="*/ 111798 w 2397798"/>
                <a:gd name="connsiteY14" fmla="*/ 66908 h 457200"/>
                <a:gd name="connsiteX15" fmla="*/ 201008 w 2397798"/>
                <a:gd name="connsiteY15" fmla="*/ 0 h 457200"/>
                <a:gd name="connsiteX16" fmla="*/ 457486 w 2397798"/>
                <a:gd name="connsiteY16" fmla="*/ 22303 h 457200"/>
                <a:gd name="connsiteX17" fmla="*/ 535544 w 2397798"/>
                <a:gd name="connsiteY17" fmla="*/ 66908 h 457200"/>
                <a:gd name="connsiteX18" fmla="*/ 568998 w 2397798"/>
                <a:gd name="connsiteY18" fmla="*/ 89210 h 457200"/>
                <a:gd name="connsiteX0" fmla="*/ 2397798 w 2397798"/>
                <a:gd name="connsiteY0" fmla="*/ 323386 h 462747"/>
                <a:gd name="connsiteX1" fmla="*/ 669359 w 2397798"/>
                <a:gd name="connsiteY1" fmla="*/ 457200 h 462747"/>
                <a:gd name="connsiteX2" fmla="*/ 490939 w 2397798"/>
                <a:gd name="connsiteY2" fmla="*/ 434898 h 462747"/>
                <a:gd name="connsiteX3" fmla="*/ 412881 w 2397798"/>
                <a:gd name="connsiteY3" fmla="*/ 412595 h 462747"/>
                <a:gd name="connsiteX4" fmla="*/ 312520 w 2397798"/>
                <a:gd name="connsiteY4" fmla="*/ 390293 h 462747"/>
                <a:gd name="connsiteX5" fmla="*/ 279066 w 2397798"/>
                <a:gd name="connsiteY5" fmla="*/ 367990 h 462747"/>
                <a:gd name="connsiteX6" fmla="*/ 145251 w 2397798"/>
                <a:gd name="connsiteY6" fmla="*/ 334537 h 462747"/>
                <a:gd name="connsiteX7" fmla="*/ 111798 w 2397798"/>
                <a:gd name="connsiteY7" fmla="*/ 323386 h 462747"/>
                <a:gd name="connsiteX8" fmla="*/ 67193 w 2397798"/>
                <a:gd name="connsiteY8" fmla="*/ 289932 h 462747"/>
                <a:gd name="connsiteX9" fmla="*/ 11437 w 2397798"/>
                <a:gd name="connsiteY9" fmla="*/ 256478 h 462747"/>
                <a:gd name="connsiteX10" fmla="*/ 286 w 2397798"/>
                <a:gd name="connsiteY10" fmla="*/ 223025 h 462747"/>
                <a:gd name="connsiteX11" fmla="*/ 33739 w 2397798"/>
                <a:gd name="connsiteY11" fmla="*/ 111512 h 462747"/>
                <a:gd name="connsiteX12" fmla="*/ 67193 w 2397798"/>
                <a:gd name="connsiteY12" fmla="*/ 100361 h 462747"/>
                <a:gd name="connsiteX13" fmla="*/ 111798 w 2397798"/>
                <a:gd name="connsiteY13" fmla="*/ 66908 h 462747"/>
                <a:gd name="connsiteX14" fmla="*/ 201008 w 2397798"/>
                <a:gd name="connsiteY14" fmla="*/ 0 h 462747"/>
                <a:gd name="connsiteX15" fmla="*/ 457486 w 2397798"/>
                <a:gd name="connsiteY15" fmla="*/ 22303 h 462747"/>
                <a:gd name="connsiteX16" fmla="*/ 535544 w 2397798"/>
                <a:gd name="connsiteY16" fmla="*/ 66908 h 462747"/>
                <a:gd name="connsiteX17" fmla="*/ 568998 w 2397798"/>
                <a:gd name="connsiteY17" fmla="*/ 89210 h 462747"/>
                <a:gd name="connsiteX0" fmla="*/ 2397798 w 2397798"/>
                <a:gd name="connsiteY0" fmla="*/ 323386 h 434898"/>
                <a:gd name="connsiteX1" fmla="*/ 490939 w 2397798"/>
                <a:gd name="connsiteY1" fmla="*/ 434898 h 434898"/>
                <a:gd name="connsiteX2" fmla="*/ 412881 w 2397798"/>
                <a:gd name="connsiteY2" fmla="*/ 412595 h 434898"/>
                <a:gd name="connsiteX3" fmla="*/ 312520 w 2397798"/>
                <a:gd name="connsiteY3" fmla="*/ 390293 h 434898"/>
                <a:gd name="connsiteX4" fmla="*/ 279066 w 2397798"/>
                <a:gd name="connsiteY4" fmla="*/ 367990 h 434898"/>
                <a:gd name="connsiteX5" fmla="*/ 145251 w 2397798"/>
                <a:gd name="connsiteY5" fmla="*/ 334537 h 434898"/>
                <a:gd name="connsiteX6" fmla="*/ 111798 w 2397798"/>
                <a:gd name="connsiteY6" fmla="*/ 323386 h 434898"/>
                <a:gd name="connsiteX7" fmla="*/ 67193 w 2397798"/>
                <a:gd name="connsiteY7" fmla="*/ 289932 h 434898"/>
                <a:gd name="connsiteX8" fmla="*/ 11437 w 2397798"/>
                <a:gd name="connsiteY8" fmla="*/ 256478 h 434898"/>
                <a:gd name="connsiteX9" fmla="*/ 286 w 2397798"/>
                <a:gd name="connsiteY9" fmla="*/ 223025 h 434898"/>
                <a:gd name="connsiteX10" fmla="*/ 33739 w 2397798"/>
                <a:gd name="connsiteY10" fmla="*/ 111512 h 434898"/>
                <a:gd name="connsiteX11" fmla="*/ 67193 w 2397798"/>
                <a:gd name="connsiteY11" fmla="*/ 100361 h 434898"/>
                <a:gd name="connsiteX12" fmla="*/ 111798 w 2397798"/>
                <a:gd name="connsiteY12" fmla="*/ 66908 h 434898"/>
                <a:gd name="connsiteX13" fmla="*/ 201008 w 2397798"/>
                <a:gd name="connsiteY13" fmla="*/ 0 h 434898"/>
                <a:gd name="connsiteX14" fmla="*/ 457486 w 2397798"/>
                <a:gd name="connsiteY14" fmla="*/ 22303 h 434898"/>
                <a:gd name="connsiteX15" fmla="*/ 535544 w 2397798"/>
                <a:gd name="connsiteY15" fmla="*/ 66908 h 434898"/>
                <a:gd name="connsiteX16" fmla="*/ 568998 w 2397798"/>
                <a:gd name="connsiteY16" fmla="*/ 89210 h 434898"/>
                <a:gd name="connsiteX0" fmla="*/ 2397798 w 2397798"/>
                <a:gd name="connsiteY0" fmla="*/ 323386 h 412595"/>
                <a:gd name="connsiteX1" fmla="*/ 412881 w 2397798"/>
                <a:gd name="connsiteY1" fmla="*/ 412595 h 412595"/>
                <a:gd name="connsiteX2" fmla="*/ 312520 w 2397798"/>
                <a:gd name="connsiteY2" fmla="*/ 390293 h 412595"/>
                <a:gd name="connsiteX3" fmla="*/ 279066 w 2397798"/>
                <a:gd name="connsiteY3" fmla="*/ 367990 h 412595"/>
                <a:gd name="connsiteX4" fmla="*/ 145251 w 2397798"/>
                <a:gd name="connsiteY4" fmla="*/ 334537 h 412595"/>
                <a:gd name="connsiteX5" fmla="*/ 111798 w 2397798"/>
                <a:gd name="connsiteY5" fmla="*/ 323386 h 412595"/>
                <a:gd name="connsiteX6" fmla="*/ 67193 w 2397798"/>
                <a:gd name="connsiteY6" fmla="*/ 289932 h 412595"/>
                <a:gd name="connsiteX7" fmla="*/ 11437 w 2397798"/>
                <a:gd name="connsiteY7" fmla="*/ 256478 h 412595"/>
                <a:gd name="connsiteX8" fmla="*/ 286 w 2397798"/>
                <a:gd name="connsiteY8" fmla="*/ 223025 h 412595"/>
                <a:gd name="connsiteX9" fmla="*/ 33739 w 2397798"/>
                <a:gd name="connsiteY9" fmla="*/ 111512 h 412595"/>
                <a:gd name="connsiteX10" fmla="*/ 67193 w 2397798"/>
                <a:gd name="connsiteY10" fmla="*/ 100361 h 412595"/>
                <a:gd name="connsiteX11" fmla="*/ 111798 w 2397798"/>
                <a:gd name="connsiteY11" fmla="*/ 66908 h 412595"/>
                <a:gd name="connsiteX12" fmla="*/ 201008 w 2397798"/>
                <a:gd name="connsiteY12" fmla="*/ 0 h 412595"/>
                <a:gd name="connsiteX13" fmla="*/ 457486 w 2397798"/>
                <a:gd name="connsiteY13" fmla="*/ 22303 h 412595"/>
                <a:gd name="connsiteX14" fmla="*/ 535544 w 2397798"/>
                <a:gd name="connsiteY14" fmla="*/ 66908 h 412595"/>
                <a:gd name="connsiteX15" fmla="*/ 568998 w 2397798"/>
                <a:gd name="connsiteY15" fmla="*/ 89210 h 412595"/>
                <a:gd name="connsiteX0" fmla="*/ 2397798 w 2397798"/>
                <a:gd name="connsiteY0" fmla="*/ 323386 h 390293"/>
                <a:gd name="connsiteX1" fmla="*/ 312520 w 2397798"/>
                <a:gd name="connsiteY1" fmla="*/ 390293 h 390293"/>
                <a:gd name="connsiteX2" fmla="*/ 279066 w 2397798"/>
                <a:gd name="connsiteY2" fmla="*/ 367990 h 390293"/>
                <a:gd name="connsiteX3" fmla="*/ 145251 w 2397798"/>
                <a:gd name="connsiteY3" fmla="*/ 334537 h 390293"/>
                <a:gd name="connsiteX4" fmla="*/ 111798 w 2397798"/>
                <a:gd name="connsiteY4" fmla="*/ 323386 h 390293"/>
                <a:gd name="connsiteX5" fmla="*/ 67193 w 2397798"/>
                <a:gd name="connsiteY5" fmla="*/ 289932 h 390293"/>
                <a:gd name="connsiteX6" fmla="*/ 11437 w 2397798"/>
                <a:gd name="connsiteY6" fmla="*/ 256478 h 390293"/>
                <a:gd name="connsiteX7" fmla="*/ 286 w 2397798"/>
                <a:gd name="connsiteY7" fmla="*/ 223025 h 390293"/>
                <a:gd name="connsiteX8" fmla="*/ 33739 w 2397798"/>
                <a:gd name="connsiteY8" fmla="*/ 111512 h 390293"/>
                <a:gd name="connsiteX9" fmla="*/ 67193 w 2397798"/>
                <a:gd name="connsiteY9" fmla="*/ 100361 h 390293"/>
                <a:gd name="connsiteX10" fmla="*/ 111798 w 2397798"/>
                <a:gd name="connsiteY10" fmla="*/ 66908 h 390293"/>
                <a:gd name="connsiteX11" fmla="*/ 201008 w 2397798"/>
                <a:gd name="connsiteY11" fmla="*/ 0 h 390293"/>
                <a:gd name="connsiteX12" fmla="*/ 457486 w 2397798"/>
                <a:gd name="connsiteY12" fmla="*/ 22303 h 390293"/>
                <a:gd name="connsiteX13" fmla="*/ 535544 w 2397798"/>
                <a:gd name="connsiteY13" fmla="*/ 66908 h 390293"/>
                <a:gd name="connsiteX14" fmla="*/ 568998 w 2397798"/>
                <a:gd name="connsiteY14" fmla="*/ 89210 h 390293"/>
                <a:gd name="connsiteX0" fmla="*/ 2397798 w 2397798"/>
                <a:gd name="connsiteY0" fmla="*/ 323386 h 390347"/>
                <a:gd name="connsiteX1" fmla="*/ 312520 w 2397798"/>
                <a:gd name="connsiteY1" fmla="*/ 390293 h 390347"/>
                <a:gd name="connsiteX2" fmla="*/ 145251 w 2397798"/>
                <a:gd name="connsiteY2" fmla="*/ 334537 h 390347"/>
                <a:gd name="connsiteX3" fmla="*/ 111798 w 2397798"/>
                <a:gd name="connsiteY3" fmla="*/ 323386 h 390347"/>
                <a:gd name="connsiteX4" fmla="*/ 67193 w 2397798"/>
                <a:gd name="connsiteY4" fmla="*/ 289932 h 390347"/>
                <a:gd name="connsiteX5" fmla="*/ 11437 w 2397798"/>
                <a:gd name="connsiteY5" fmla="*/ 256478 h 390347"/>
                <a:gd name="connsiteX6" fmla="*/ 286 w 2397798"/>
                <a:gd name="connsiteY6" fmla="*/ 223025 h 390347"/>
                <a:gd name="connsiteX7" fmla="*/ 33739 w 2397798"/>
                <a:gd name="connsiteY7" fmla="*/ 111512 h 390347"/>
                <a:gd name="connsiteX8" fmla="*/ 67193 w 2397798"/>
                <a:gd name="connsiteY8" fmla="*/ 100361 h 390347"/>
                <a:gd name="connsiteX9" fmla="*/ 111798 w 2397798"/>
                <a:gd name="connsiteY9" fmla="*/ 66908 h 390347"/>
                <a:gd name="connsiteX10" fmla="*/ 201008 w 2397798"/>
                <a:gd name="connsiteY10" fmla="*/ 0 h 390347"/>
                <a:gd name="connsiteX11" fmla="*/ 457486 w 2397798"/>
                <a:gd name="connsiteY11" fmla="*/ 22303 h 390347"/>
                <a:gd name="connsiteX12" fmla="*/ 535544 w 2397798"/>
                <a:gd name="connsiteY12" fmla="*/ 66908 h 390347"/>
                <a:gd name="connsiteX13" fmla="*/ 568998 w 2397798"/>
                <a:gd name="connsiteY13" fmla="*/ 89210 h 390347"/>
                <a:gd name="connsiteX0" fmla="*/ 2397798 w 2397798"/>
                <a:gd name="connsiteY0" fmla="*/ 323386 h 390347"/>
                <a:gd name="connsiteX1" fmla="*/ 312520 w 2397798"/>
                <a:gd name="connsiteY1" fmla="*/ 390293 h 390347"/>
                <a:gd name="connsiteX2" fmla="*/ 145251 w 2397798"/>
                <a:gd name="connsiteY2" fmla="*/ 334537 h 390347"/>
                <a:gd name="connsiteX3" fmla="*/ 67193 w 2397798"/>
                <a:gd name="connsiteY3" fmla="*/ 289932 h 390347"/>
                <a:gd name="connsiteX4" fmla="*/ 11437 w 2397798"/>
                <a:gd name="connsiteY4" fmla="*/ 256478 h 390347"/>
                <a:gd name="connsiteX5" fmla="*/ 286 w 2397798"/>
                <a:gd name="connsiteY5" fmla="*/ 223025 h 390347"/>
                <a:gd name="connsiteX6" fmla="*/ 33739 w 2397798"/>
                <a:gd name="connsiteY6" fmla="*/ 111512 h 390347"/>
                <a:gd name="connsiteX7" fmla="*/ 67193 w 2397798"/>
                <a:gd name="connsiteY7" fmla="*/ 100361 h 390347"/>
                <a:gd name="connsiteX8" fmla="*/ 111798 w 2397798"/>
                <a:gd name="connsiteY8" fmla="*/ 66908 h 390347"/>
                <a:gd name="connsiteX9" fmla="*/ 201008 w 2397798"/>
                <a:gd name="connsiteY9" fmla="*/ 0 h 390347"/>
                <a:gd name="connsiteX10" fmla="*/ 457486 w 2397798"/>
                <a:gd name="connsiteY10" fmla="*/ 22303 h 390347"/>
                <a:gd name="connsiteX11" fmla="*/ 535544 w 2397798"/>
                <a:gd name="connsiteY11" fmla="*/ 66908 h 390347"/>
                <a:gd name="connsiteX12" fmla="*/ 568998 w 2397798"/>
                <a:gd name="connsiteY12" fmla="*/ 89210 h 390347"/>
                <a:gd name="connsiteX0" fmla="*/ 2400166 w 2400166"/>
                <a:gd name="connsiteY0" fmla="*/ 323386 h 390347"/>
                <a:gd name="connsiteX1" fmla="*/ 314888 w 2400166"/>
                <a:gd name="connsiteY1" fmla="*/ 390293 h 390347"/>
                <a:gd name="connsiteX2" fmla="*/ 147619 w 2400166"/>
                <a:gd name="connsiteY2" fmla="*/ 334537 h 390347"/>
                <a:gd name="connsiteX3" fmla="*/ 69561 w 2400166"/>
                <a:gd name="connsiteY3" fmla="*/ 289932 h 390347"/>
                <a:gd name="connsiteX4" fmla="*/ 2654 w 2400166"/>
                <a:gd name="connsiteY4" fmla="*/ 223025 h 390347"/>
                <a:gd name="connsiteX5" fmla="*/ 36107 w 2400166"/>
                <a:gd name="connsiteY5" fmla="*/ 111512 h 390347"/>
                <a:gd name="connsiteX6" fmla="*/ 69561 w 2400166"/>
                <a:gd name="connsiteY6" fmla="*/ 100361 h 390347"/>
                <a:gd name="connsiteX7" fmla="*/ 114166 w 2400166"/>
                <a:gd name="connsiteY7" fmla="*/ 66908 h 390347"/>
                <a:gd name="connsiteX8" fmla="*/ 203376 w 2400166"/>
                <a:gd name="connsiteY8" fmla="*/ 0 h 390347"/>
                <a:gd name="connsiteX9" fmla="*/ 459854 w 2400166"/>
                <a:gd name="connsiteY9" fmla="*/ 22303 h 390347"/>
                <a:gd name="connsiteX10" fmla="*/ 537912 w 2400166"/>
                <a:gd name="connsiteY10" fmla="*/ 66908 h 390347"/>
                <a:gd name="connsiteX11" fmla="*/ 571366 w 2400166"/>
                <a:gd name="connsiteY11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78059 w 2364059"/>
                <a:gd name="connsiteY6" fmla="*/ 66908 h 390347"/>
                <a:gd name="connsiteX7" fmla="*/ 167269 w 2364059"/>
                <a:gd name="connsiteY7" fmla="*/ 0 h 390347"/>
                <a:gd name="connsiteX8" fmla="*/ 423747 w 2364059"/>
                <a:gd name="connsiteY8" fmla="*/ 22303 h 390347"/>
                <a:gd name="connsiteX9" fmla="*/ 501805 w 2364059"/>
                <a:gd name="connsiteY9" fmla="*/ 66908 h 390347"/>
                <a:gd name="connsiteX10" fmla="*/ 535259 w 2364059"/>
                <a:gd name="connsiteY10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8" fmla="*/ 501805 w 2364059"/>
                <a:gd name="connsiteY8" fmla="*/ 66908 h 390347"/>
                <a:gd name="connsiteX9" fmla="*/ 535259 w 2364059"/>
                <a:gd name="connsiteY9" fmla="*/ 89210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8" fmla="*/ 501805 w 2364059"/>
                <a:gd name="connsiteY8" fmla="*/ 66908 h 390347"/>
                <a:gd name="connsiteX0" fmla="*/ 2364059 w 2364059"/>
                <a:gd name="connsiteY0" fmla="*/ 323386 h 390347"/>
                <a:gd name="connsiteX1" fmla="*/ 278781 w 2364059"/>
                <a:gd name="connsiteY1" fmla="*/ 390293 h 390347"/>
                <a:gd name="connsiteX2" fmla="*/ 111512 w 2364059"/>
                <a:gd name="connsiteY2" fmla="*/ 334537 h 390347"/>
                <a:gd name="connsiteX3" fmla="*/ 33454 w 2364059"/>
                <a:gd name="connsiteY3" fmla="*/ 289932 h 390347"/>
                <a:gd name="connsiteX4" fmla="*/ 0 w 2364059"/>
                <a:gd name="connsiteY4" fmla="*/ 111512 h 390347"/>
                <a:gd name="connsiteX5" fmla="*/ 33454 w 2364059"/>
                <a:gd name="connsiteY5" fmla="*/ 100361 h 390347"/>
                <a:gd name="connsiteX6" fmla="*/ 167269 w 2364059"/>
                <a:gd name="connsiteY6" fmla="*/ 0 h 390347"/>
                <a:gd name="connsiteX7" fmla="*/ 423747 w 2364059"/>
                <a:gd name="connsiteY7" fmla="*/ 22303 h 390347"/>
                <a:gd name="connsiteX0" fmla="*/ 2370974 w 2370974"/>
                <a:gd name="connsiteY0" fmla="*/ 323386 h 390347"/>
                <a:gd name="connsiteX1" fmla="*/ 285696 w 2370974"/>
                <a:gd name="connsiteY1" fmla="*/ 390293 h 390347"/>
                <a:gd name="connsiteX2" fmla="*/ 118427 w 2370974"/>
                <a:gd name="connsiteY2" fmla="*/ 334537 h 390347"/>
                <a:gd name="connsiteX3" fmla="*/ 40369 w 2370974"/>
                <a:gd name="connsiteY3" fmla="*/ 289932 h 390347"/>
                <a:gd name="connsiteX4" fmla="*/ 6915 w 2370974"/>
                <a:gd name="connsiteY4" fmla="*/ 111512 h 390347"/>
                <a:gd name="connsiteX5" fmla="*/ 174184 w 2370974"/>
                <a:gd name="connsiteY5" fmla="*/ 0 h 390347"/>
                <a:gd name="connsiteX6" fmla="*/ 430662 w 2370974"/>
                <a:gd name="connsiteY6" fmla="*/ 22303 h 390347"/>
                <a:gd name="connsiteX0" fmla="*/ 2364854 w 2364854"/>
                <a:gd name="connsiteY0" fmla="*/ 323386 h 390484"/>
                <a:gd name="connsiteX1" fmla="*/ 279576 w 2364854"/>
                <a:gd name="connsiteY1" fmla="*/ 390293 h 390484"/>
                <a:gd name="connsiteX2" fmla="*/ 112307 w 2364854"/>
                <a:gd name="connsiteY2" fmla="*/ 334537 h 390484"/>
                <a:gd name="connsiteX3" fmla="*/ 795 w 2364854"/>
                <a:gd name="connsiteY3" fmla="*/ 111512 h 390484"/>
                <a:gd name="connsiteX4" fmla="*/ 168064 w 2364854"/>
                <a:gd name="connsiteY4" fmla="*/ 0 h 390484"/>
                <a:gd name="connsiteX5" fmla="*/ 424542 w 2364854"/>
                <a:gd name="connsiteY5" fmla="*/ 22303 h 390484"/>
                <a:gd name="connsiteX0" fmla="*/ 2371573 w 2371573"/>
                <a:gd name="connsiteY0" fmla="*/ 323386 h 390293"/>
                <a:gd name="connsiteX1" fmla="*/ 286295 w 2371573"/>
                <a:gd name="connsiteY1" fmla="*/ 390293 h 390293"/>
                <a:gd name="connsiteX2" fmla="*/ 7514 w 2371573"/>
                <a:gd name="connsiteY2" fmla="*/ 111512 h 390293"/>
                <a:gd name="connsiteX3" fmla="*/ 174783 w 2371573"/>
                <a:gd name="connsiteY3" fmla="*/ 0 h 390293"/>
                <a:gd name="connsiteX4" fmla="*/ 431261 w 2371573"/>
                <a:gd name="connsiteY4" fmla="*/ 22303 h 390293"/>
                <a:gd name="connsiteX0" fmla="*/ 2290502 w 2290502"/>
                <a:gd name="connsiteY0" fmla="*/ 323386 h 390293"/>
                <a:gd name="connsiteX1" fmla="*/ 205224 w 2290502"/>
                <a:gd name="connsiteY1" fmla="*/ 390293 h 390293"/>
                <a:gd name="connsiteX2" fmla="*/ 93712 w 2290502"/>
                <a:gd name="connsiteY2" fmla="*/ 0 h 390293"/>
                <a:gd name="connsiteX3" fmla="*/ 350190 w 2290502"/>
                <a:gd name="connsiteY3" fmla="*/ 22303 h 390293"/>
                <a:gd name="connsiteX0" fmla="*/ 2290502 w 2290502"/>
                <a:gd name="connsiteY0" fmla="*/ 323386 h 390293"/>
                <a:gd name="connsiteX1" fmla="*/ 205224 w 2290502"/>
                <a:gd name="connsiteY1" fmla="*/ 390293 h 390293"/>
                <a:gd name="connsiteX2" fmla="*/ 93712 w 2290502"/>
                <a:gd name="connsiteY2" fmla="*/ 0 h 390293"/>
                <a:gd name="connsiteX3" fmla="*/ 383644 w 2290502"/>
                <a:gd name="connsiteY3" fmla="*/ 256479 h 390293"/>
                <a:gd name="connsiteX0" fmla="*/ 2290502 w 2290502"/>
                <a:gd name="connsiteY0" fmla="*/ 346518 h 413425"/>
                <a:gd name="connsiteX1" fmla="*/ 205224 w 2290502"/>
                <a:gd name="connsiteY1" fmla="*/ 413425 h 413425"/>
                <a:gd name="connsiteX2" fmla="*/ 93712 w 2290502"/>
                <a:gd name="connsiteY2" fmla="*/ 23132 h 413425"/>
                <a:gd name="connsiteX3" fmla="*/ 394794 w 2290502"/>
                <a:gd name="connsiteY3" fmla="*/ 56587 h 413425"/>
                <a:gd name="connsiteX4" fmla="*/ 383644 w 2290502"/>
                <a:gd name="connsiteY4" fmla="*/ 279611 h 413425"/>
                <a:gd name="connsiteX0" fmla="*/ 2691946 w 2691946"/>
                <a:gd name="connsiteY0" fmla="*/ 402274 h 413425"/>
                <a:gd name="connsiteX1" fmla="*/ 205224 w 2691946"/>
                <a:gd name="connsiteY1" fmla="*/ 413425 h 413425"/>
                <a:gd name="connsiteX2" fmla="*/ 93712 w 2691946"/>
                <a:gd name="connsiteY2" fmla="*/ 23132 h 413425"/>
                <a:gd name="connsiteX3" fmla="*/ 394794 w 2691946"/>
                <a:gd name="connsiteY3" fmla="*/ 56587 h 413425"/>
                <a:gd name="connsiteX4" fmla="*/ 383644 w 2691946"/>
                <a:gd name="connsiteY4" fmla="*/ 279611 h 413425"/>
                <a:gd name="connsiteX0" fmla="*/ 2691946 w 2691946"/>
                <a:gd name="connsiteY0" fmla="*/ 417089 h 428240"/>
                <a:gd name="connsiteX1" fmla="*/ 205224 w 2691946"/>
                <a:gd name="connsiteY1" fmla="*/ 428240 h 428240"/>
                <a:gd name="connsiteX2" fmla="*/ 93712 w 2691946"/>
                <a:gd name="connsiteY2" fmla="*/ 37947 h 428240"/>
                <a:gd name="connsiteX3" fmla="*/ 394794 w 2691946"/>
                <a:gd name="connsiteY3" fmla="*/ 71402 h 428240"/>
                <a:gd name="connsiteX4" fmla="*/ 383644 w 2691946"/>
                <a:gd name="connsiteY4" fmla="*/ 294426 h 428240"/>
                <a:gd name="connsiteX0" fmla="*/ 2709389 w 2709389"/>
                <a:gd name="connsiteY0" fmla="*/ 417089 h 428240"/>
                <a:gd name="connsiteX1" fmla="*/ 222667 w 2709389"/>
                <a:gd name="connsiteY1" fmla="*/ 428240 h 428240"/>
                <a:gd name="connsiteX2" fmla="*/ 111155 w 2709389"/>
                <a:gd name="connsiteY2" fmla="*/ 37947 h 428240"/>
                <a:gd name="connsiteX3" fmla="*/ 412237 w 2709389"/>
                <a:gd name="connsiteY3" fmla="*/ 71402 h 428240"/>
                <a:gd name="connsiteX4" fmla="*/ 401087 w 2709389"/>
                <a:gd name="connsiteY4" fmla="*/ 294426 h 428240"/>
                <a:gd name="connsiteX0" fmla="*/ 2709389 w 2709389"/>
                <a:gd name="connsiteY0" fmla="*/ 417089 h 428240"/>
                <a:gd name="connsiteX1" fmla="*/ 222667 w 2709389"/>
                <a:gd name="connsiteY1" fmla="*/ 428240 h 428240"/>
                <a:gd name="connsiteX2" fmla="*/ 111155 w 2709389"/>
                <a:gd name="connsiteY2" fmla="*/ 37947 h 428240"/>
                <a:gd name="connsiteX3" fmla="*/ 412237 w 2709389"/>
                <a:gd name="connsiteY3" fmla="*/ 71402 h 428240"/>
                <a:gd name="connsiteX4" fmla="*/ 401087 w 2709389"/>
                <a:gd name="connsiteY4" fmla="*/ 294426 h 428240"/>
                <a:gd name="connsiteX0" fmla="*/ 2678177 w 2678177"/>
                <a:gd name="connsiteY0" fmla="*/ 417089 h 428240"/>
                <a:gd name="connsiteX1" fmla="*/ 191455 w 2678177"/>
                <a:gd name="connsiteY1" fmla="*/ 428240 h 428240"/>
                <a:gd name="connsiteX2" fmla="*/ 79943 w 2678177"/>
                <a:gd name="connsiteY2" fmla="*/ 37947 h 428240"/>
                <a:gd name="connsiteX3" fmla="*/ 381025 w 2678177"/>
                <a:gd name="connsiteY3" fmla="*/ 71402 h 428240"/>
                <a:gd name="connsiteX4" fmla="*/ 369875 w 2678177"/>
                <a:gd name="connsiteY4" fmla="*/ 294426 h 428240"/>
                <a:gd name="connsiteX0" fmla="*/ 2769200 w 2769200"/>
                <a:gd name="connsiteY0" fmla="*/ 417089 h 428240"/>
                <a:gd name="connsiteX1" fmla="*/ 282478 w 2769200"/>
                <a:gd name="connsiteY1" fmla="*/ 428240 h 428240"/>
                <a:gd name="connsiteX2" fmla="*/ 170966 w 2769200"/>
                <a:gd name="connsiteY2" fmla="*/ 37947 h 428240"/>
                <a:gd name="connsiteX3" fmla="*/ 472048 w 2769200"/>
                <a:gd name="connsiteY3" fmla="*/ 71402 h 428240"/>
                <a:gd name="connsiteX4" fmla="*/ 460898 w 2769200"/>
                <a:gd name="connsiteY4" fmla="*/ 294426 h 428240"/>
                <a:gd name="connsiteX0" fmla="*/ 2734818 w 2734818"/>
                <a:gd name="connsiteY0" fmla="*/ 386406 h 397557"/>
                <a:gd name="connsiteX1" fmla="*/ 248096 w 2734818"/>
                <a:gd name="connsiteY1" fmla="*/ 397557 h 397557"/>
                <a:gd name="connsiteX2" fmla="*/ 136584 w 2734818"/>
                <a:gd name="connsiteY2" fmla="*/ 7264 h 397557"/>
                <a:gd name="connsiteX3" fmla="*/ 437666 w 2734818"/>
                <a:gd name="connsiteY3" fmla="*/ 40719 h 397557"/>
                <a:gd name="connsiteX4" fmla="*/ 426516 w 2734818"/>
                <a:gd name="connsiteY4" fmla="*/ 263743 h 397557"/>
                <a:gd name="connsiteX0" fmla="*/ 2721895 w 2721895"/>
                <a:gd name="connsiteY0" fmla="*/ 380689 h 391840"/>
                <a:gd name="connsiteX1" fmla="*/ 235173 w 2721895"/>
                <a:gd name="connsiteY1" fmla="*/ 391840 h 391840"/>
                <a:gd name="connsiteX2" fmla="*/ 123661 w 2721895"/>
                <a:gd name="connsiteY2" fmla="*/ 1547 h 391840"/>
                <a:gd name="connsiteX3" fmla="*/ 413593 w 2721895"/>
                <a:gd name="connsiteY3" fmla="*/ 258026 h 391840"/>
                <a:gd name="connsiteX0" fmla="*/ 2721365 w 2721365"/>
                <a:gd name="connsiteY0" fmla="*/ 413668 h 424819"/>
                <a:gd name="connsiteX1" fmla="*/ 234643 w 2721365"/>
                <a:gd name="connsiteY1" fmla="*/ 424819 h 424819"/>
                <a:gd name="connsiteX2" fmla="*/ 123131 w 2721365"/>
                <a:gd name="connsiteY2" fmla="*/ 34526 h 424819"/>
                <a:gd name="connsiteX3" fmla="*/ 402587 w 2721365"/>
                <a:gd name="connsiteY3" fmla="*/ 48415 h 424819"/>
                <a:gd name="connsiteX4" fmla="*/ 413063 w 2721365"/>
                <a:gd name="connsiteY4" fmla="*/ 291005 h 424819"/>
                <a:gd name="connsiteX0" fmla="*/ 2721365 w 2721365"/>
                <a:gd name="connsiteY0" fmla="*/ 413668 h 424819"/>
                <a:gd name="connsiteX1" fmla="*/ 234643 w 2721365"/>
                <a:gd name="connsiteY1" fmla="*/ 424819 h 424819"/>
                <a:gd name="connsiteX2" fmla="*/ 123131 w 2721365"/>
                <a:gd name="connsiteY2" fmla="*/ 34526 h 424819"/>
                <a:gd name="connsiteX3" fmla="*/ 402587 w 2721365"/>
                <a:gd name="connsiteY3" fmla="*/ 48415 h 424819"/>
                <a:gd name="connsiteX4" fmla="*/ 413063 w 2721365"/>
                <a:gd name="connsiteY4" fmla="*/ 291005 h 424819"/>
                <a:gd name="connsiteX0" fmla="*/ 2628181 w 2628181"/>
                <a:gd name="connsiteY0" fmla="*/ 365253 h 376404"/>
                <a:gd name="connsiteX1" fmla="*/ 141459 w 2628181"/>
                <a:gd name="connsiteY1" fmla="*/ 376404 h 376404"/>
                <a:gd name="connsiteX2" fmla="*/ 309403 w 2628181"/>
                <a:gd name="connsiteY2" fmla="*/ 0 h 376404"/>
                <a:gd name="connsiteX3" fmla="*/ 319879 w 2628181"/>
                <a:gd name="connsiteY3" fmla="*/ 242590 h 376404"/>
                <a:gd name="connsiteX0" fmla="*/ 2626758 w 2626758"/>
                <a:gd name="connsiteY0" fmla="*/ 122663 h 133814"/>
                <a:gd name="connsiteX1" fmla="*/ 140036 w 2626758"/>
                <a:gd name="connsiteY1" fmla="*/ 133814 h 133814"/>
                <a:gd name="connsiteX2" fmla="*/ 318456 w 2626758"/>
                <a:gd name="connsiteY2" fmla="*/ 0 h 133814"/>
                <a:gd name="connsiteX0" fmla="*/ 2682825 w 2682825"/>
                <a:gd name="connsiteY0" fmla="*/ 316826 h 327977"/>
                <a:gd name="connsiteX1" fmla="*/ 196103 w 2682825"/>
                <a:gd name="connsiteY1" fmla="*/ 327977 h 327977"/>
                <a:gd name="connsiteX2" fmla="*/ 166402 w 2682825"/>
                <a:gd name="connsiteY2" fmla="*/ 1579 h 327977"/>
                <a:gd name="connsiteX3" fmla="*/ 374523 w 2682825"/>
                <a:gd name="connsiteY3" fmla="*/ 194163 h 327977"/>
                <a:gd name="connsiteX0" fmla="*/ 2726539 w 2726539"/>
                <a:gd name="connsiteY0" fmla="*/ 316826 h 327977"/>
                <a:gd name="connsiteX1" fmla="*/ 239817 w 2726539"/>
                <a:gd name="connsiteY1" fmla="*/ 327977 h 327977"/>
                <a:gd name="connsiteX2" fmla="*/ 210116 w 2726539"/>
                <a:gd name="connsiteY2" fmla="*/ 1579 h 327977"/>
                <a:gd name="connsiteX3" fmla="*/ 418237 w 2726539"/>
                <a:gd name="connsiteY3" fmla="*/ 194163 h 327977"/>
                <a:gd name="connsiteX0" fmla="*/ 2726539 w 2726539"/>
                <a:gd name="connsiteY0" fmla="*/ 319180 h 330331"/>
                <a:gd name="connsiteX1" fmla="*/ 239817 w 2726539"/>
                <a:gd name="connsiteY1" fmla="*/ 330331 h 330331"/>
                <a:gd name="connsiteX2" fmla="*/ 210116 w 2726539"/>
                <a:gd name="connsiteY2" fmla="*/ 3933 h 330331"/>
                <a:gd name="connsiteX3" fmla="*/ 418237 w 2726539"/>
                <a:gd name="connsiteY3" fmla="*/ 196517 h 330331"/>
                <a:gd name="connsiteX0" fmla="*/ 2726539 w 2726539"/>
                <a:gd name="connsiteY0" fmla="*/ 319461 h 330612"/>
                <a:gd name="connsiteX1" fmla="*/ 239817 w 2726539"/>
                <a:gd name="connsiteY1" fmla="*/ 330612 h 330612"/>
                <a:gd name="connsiteX2" fmla="*/ 210116 w 2726539"/>
                <a:gd name="connsiteY2" fmla="*/ 4214 h 330612"/>
                <a:gd name="connsiteX3" fmla="*/ 418237 w 2726539"/>
                <a:gd name="connsiteY3" fmla="*/ 196798 h 330612"/>
                <a:gd name="connsiteX0" fmla="*/ 2736427 w 2736427"/>
                <a:gd name="connsiteY0" fmla="*/ 321740 h 332891"/>
                <a:gd name="connsiteX1" fmla="*/ 249705 w 2736427"/>
                <a:gd name="connsiteY1" fmla="*/ 332891 h 332891"/>
                <a:gd name="connsiteX2" fmla="*/ 196192 w 2736427"/>
                <a:gd name="connsiteY2" fmla="*/ 4112 h 332891"/>
                <a:gd name="connsiteX3" fmla="*/ 428125 w 2736427"/>
                <a:gd name="connsiteY3" fmla="*/ 199077 h 332891"/>
                <a:gd name="connsiteX0" fmla="*/ 2736427 w 2736427"/>
                <a:gd name="connsiteY0" fmla="*/ 319860 h 331011"/>
                <a:gd name="connsiteX1" fmla="*/ 249705 w 2736427"/>
                <a:gd name="connsiteY1" fmla="*/ 331011 h 331011"/>
                <a:gd name="connsiteX2" fmla="*/ 196192 w 2736427"/>
                <a:gd name="connsiteY2" fmla="*/ 2232 h 331011"/>
                <a:gd name="connsiteX3" fmla="*/ 428125 w 2736427"/>
                <a:gd name="connsiteY3" fmla="*/ 197197 h 33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427" h="331011">
                  <a:moveTo>
                    <a:pt x="2736427" y="319860"/>
                  </a:moveTo>
                  <a:lnTo>
                    <a:pt x="249705" y="331011"/>
                  </a:lnTo>
                  <a:cubicBezTo>
                    <a:pt x="-156999" y="316967"/>
                    <a:pt x="14055" y="26915"/>
                    <a:pt x="196192" y="2232"/>
                  </a:cubicBezTo>
                  <a:cubicBezTo>
                    <a:pt x="273554" y="-12927"/>
                    <a:pt x="437094" y="48815"/>
                    <a:pt x="428125" y="1971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34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9 0.0213 L -0.99193 0.02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7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" grpId="0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Relative Humidity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9176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the amount of water vapor in the air compared to the maximum it can hold?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err="1" smtClean="0">
                <a:solidFill>
                  <a:srgbClr val="FF0000"/>
                </a:solidFill>
                <a:effectLst/>
                <a:latin typeface="+mn-lt"/>
              </a:rPr>
              <a:t>Psychrometer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9176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tool consists of two thermometers and measures humidity?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Cumulus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9176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cloud is puffy with a flat bottom?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ttp://2pat.files.wordpress.com/2013/03/blue-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4" t="10023" r="12692" b="54035"/>
          <a:stretch/>
        </p:blipFill>
        <p:spPr bwMode="auto">
          <a:xfrm>
            <a:off x="3540368" y="3069029"/>
            <a:ext cx="5111262" cy="32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Cirrus</a:t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they are very high in the atmosphere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0992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cloud is made of ice and is thin and wispy?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https://upload.wikimedia.org/wikipedia/commons/7/73/Cirrus_cloud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9898" r="35294" b="26432"/>
          <a:stretch/>
        </p:blipFill>
        <p:spPr bwMode="auto">
          <a:xfrm>
            <a:off x="4056185" y="3058125"/>
            <a:ext cx="4689351" cy="32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Stratus</a:t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fog is a stratus cloud too!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cloud is like a blanket that covers the sky?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http://quatr.us/physics/weather/pictures/stra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9" y="2909711"/>
            <a:ext cx="4618893" cy="33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err="1" smtClean="0">
                <a:solidFill>
                  <a:srgbClr val="FF0000"/>
                </a:solidFill>
                <a:effectLst/>
                <a:latin typeface="+mn-lt"/>
              </a:rPr>
              <a:t>Nimbo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Nimbo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stratus or Cumulonimbus</a:t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you can also tell a cloud is about to rain if it gets very tall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When a cloud turn black we add this word…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Tornadoes form in 5 steps:  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1. Thunderstorm forms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2. winds </a:t>
            </a:r>
            <a:r>
              <a:rPr lang="en-US" sz="4000" b="1" dirty="0">
                <a:solidFill>
                  <a:srgbClr val="FF0000"/>
                </a:solidFill>
              </a:rPr>
              <a:t>spin </a:t>
            </a:r>
            <a:r>
              <a:rPr lang="en-US" sz="4000" b="1" dirty="0" smtClean="0">
                <a:solidFill>
                  <a:srgbClr val="FF0000"/>
                </a:solidFill>
              </a:rPr>
              <a:t>horizontally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3. updraft </a:t>
            </a:r>
            <a:r>
              <a:rPr lang="en-US" sz="4000" b="1" dirty="0">
                <a:solidFill>
                  <a:srgbClr val="FF0000"/>
                </a:solidFill>
              </a:rPr>
              <a:t>pushes spinning winds </a:t>
            </a:r>
            <a:r>
              <a:rPr lang="en-US" sz="4000" b="1" dirty="0" smtClean="0">
                <a:solidFill>
                  <a:srgbClr val="FF0000"/>
                </a:solidFill>
              </a:rPr>
              <a:t>vertical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4. spinning </a:t>
            </a:r>
            <a:r>
              <a:rPr lang="en-US" sz="4000" b="1" dirty="0">
                <a:solidFill>
                  <a:srgbClr val="FF0000"/>
                </a:solidFill>
              </a:rPr>
              <a:t>winds form a funnel </a:t>
            </a:r>
            <a:r>
              <a:rPr lang="en-US" sz="4000" b="1" dirty="0" smtClean="0">
                <a:solidFill>
                  <a:srgbClr val="FF0000"/>
                </a:solidFill>
              </a:rPr>
              <a:t>cloud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5. funnel </a:t>
            </a:r>
            <a:r>
              <a:rPr lang="en-US" sz="4000" b="1" dirty="0">
                <a:solidFill>
                  <a:srgbClr val="FF0000"/>
                </a:solidFill>
              </a:rPr>
              <a:t>cloud touches the ground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does a tornado form?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Two or more thunderstorms – over warm water – meet.  They begin to spin (counterclockwise).  Fueled by warm water, they begin to die after they hit land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does a hurricane form?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get </a:t>
            </a:r>
            <a:r>
              <a:rPr lang="en-US" sz="4000" b="1" dirty="0">
                <a:solidFill>
                  <a:srgbClr val="FF0000"/>
                </a:solidFill>
              </a:rPr>
              <a:t>indoors; if outside – stay away from tall objects &amp; water, crouch down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 you stay safe in a thunderstorm?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1231075"/>
          </a:xfrm>
        </p:spPr>
        <p:txBody>
          <a:bodyPr>
            <a:normAutofit/>
          </a:bodyPr>
          <a:lstStyle/>
          <a:p>
            <a:pPr marL="514350" lvl="1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  <a:effectLst/>
                <a:latin typeface="+mn-lt"/>
              </a:rPr>
              <a:t>Sleet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+mn-lt"/>
              </a:rPr>
              <a:t> - rain freezes as it is falling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10886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 sleet and snow form?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9896" y="4211782"/>
            <a:ext cx="10792207" cy="123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Aft>
                <a:spcPts val="24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2. </a:t>
            </a:r>
            <a:r>
              <a:rPr lang="en-US" sz="3200" b="1" u="sng" dirty="0" smtClean="0">
                <a:solidFill>
                  <a:srgbClr val="FF0000"/>
                </a:solidFill>
              </a:rPr>
              <a:t>Snow</a:t>
            </a:r>
            <a:r>
              <a:rPr lang="en-US" sz="3200" b="1" dirty="0" smtClean="0">
                <a:solidFill>
                  <a:srgbClr val="FF0000"/>
                </a:solidFill>
              </a:rPr>
              <a:t> – water vapor condenses into a solid without ever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   turning liquid</a:t>
            </a:r>
            <a:endParaRPr lang="en-US" sz="3200" b="1" kern="0" dirty="0" smtClean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9896" y="5475514"/>
            <a:ext cx="10792207" cy="123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Aft>
                <a:spcPts val="24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And of course it has to </a:t>
            </a:r>
            <a:r>
              <a:rPr lang="en-US" sz="3200" b="1" dirty="0">
                <a:solidFill>
                  <a:srgbClr val="FF0000"/>
                </a:solidFill>
              </a:rPr>
              <a:t>be  </a:t>
            </a:r>
            <a:r>
              <a:rPr lang="en-US" sz="3200" b="1" dirty="0" smtClean="0">
                <a:solidFill>
                  <a:srgbClr val="FF0000"/>
                </a:solidFill>
              </a:rPr>
              <a:t>32°F or 0°C</a:t>
            </a:r>
            <a:endParaRPr lang="en-US" sz="3200" b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get indoors; listen to news; evacuate if necessary; store food &amp; water for 7 days; board up windows with plywood so they don’t break from high winds; put sandbags in front of doors to minimize flood damage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 you stay safe in a hurricane?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get indoors, preferably in the basement/beneath a staircase; get away from </a:t>
            </a:r>
            <a:r>
              <a:rPr lang="en-US" sz="4000" b="1" dirty="0" smtClean="0">
                <a:solidFill>
                  <a:srgbClr val="FF0000"/>
                </a:solidFill>
              </a:rPr>
              <a:t>windows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if outside, lie down in a ditch or open field.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 you stay safe in a tornado?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</a:rPr>
              <a:t>Isobar – lines on a weather map that show areas that have the same air pressure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an isobar?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</a:rPr>
              <a:t>Someone who studies and predicts the weather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an meteorologist?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 fontScale="90000"/>
          </a:bodyPr>
          <a:lstStyle/>
          <a:p>
            <a:pPr lvl="1"/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</a:rPr>
              <a:t>The temperature at which saturated air can condense </a:t>
            </a:r>
            <a:br>
              <a:rPr lang="en-US" sz="5400" b="1" dirty="0" smtClean="0">
                <a:solidFill>
                  <a:srgbClr val="FF0000"/>
                </a:solidFill>
                <a:effectLst/>
                <a:latin typeface="+mj-lt"/>
              </a:rPr>
            </a:b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</a:rPr>
              <a:t>– dew on grass </a:t>
            </a:r>
            <a:br>
              <a:rPr lang="en-US" sz="5400" b="1" dirty="0" smtClean="0">
                <a:solidFill>
                  <a:srgbClr val="FF0000"/>
                </a:solidFill>
                <a:effectLst/>
                <a:latin typeface="+mj-lt"/>
              </a:rPr>
            </a:b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</a:rPr>
              <a:t>- clouds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the dew point?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 fontScale="90000"/>
          </a:bodyPr>
          <a:lstStyle/>
          <a:p>
            <a:pPr lvl="1"/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</a:rPr>
              <a:t>Air at a specific temperature can hold a certain amount of water – if it </a:t>
            </a:r>
            <a:r>
              <a:rPr lang="en-US" sz="5400" b="1" u="sng" dirty="0" smtClean="0">
                <a:solidFill>
                  <a:srgbClr val="FF0000"/>
                </a:solidFill>
                <a:effectLst/>
                <a:latin typeface="+mj-lt"/>
              </a:rPr>
              <a:t>is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</a:rPr>
              <a:t> holding as much as it can hold – 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the relative humidity is 100% (saturated).  </a:t>
            </a:r>
            <a:endParaRPr lang="en-US" sz="5400" b="1" u="sng" dirty="0" smtClean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saturated air?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Autofit/>
          </a:bodyPr>
          <a:lstStyle/>
          <a:p>
            <a:pPr lvl="1"/>
            <a:r>
              <a:rPr lang="en-US" sz="3600" b="1" dirty="0" smtClean="0">
                <a:solidFill>
                  <a:srgbClr val="FF0000"/>
                </a:solidFill>
                <a:effectLst/>
                <a:latin typeface="+mj-lt"/>
              </a:rPr>
              <a:t>the amount of water air is holding divided by the amount of water that air can hold (percentage /ratio / fraction)</a:t>
            </a:r>
            <a:br>
              <a:rPr lang="en-US" sz="3600" b="1" dirty="0" smtClean="0">
                <a:solidFill>
                  <a:srgbClr val="FF0000"/>
                </a:solidFill>
                <a:effectLst/>
                <a:latin typeface="+mj-lt"/>
              </a:rPr>
            </a:br>
            <a:r>
              <a:rPr lang="en-US" sz="3600" b="1" dirty="0" smtClean="0">
                <a:solidFill>
                  <a:srgbClr val="FF0000"/>
                </a:solidFill>
                <a:effectLst/>
                <a:latin typeface="+mj-lt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/>
                <a:latin typeface="+mj-lt"/>
              </a:rPr>
            </a:br>
            <a:r>
              <a:rPr lang="en-US" sz="3600" b="1" dirty="0" smtClean="0">
                <a:solidFill>
                  <a:srgbClr val="FF0000"/>
                </a:solidFill>
                <a:effectLst/>
                <a:latin typeface="+mj-lt"/>
              </a:rPr>
              <a:t>we care cause you can’t make clouds (condensation) without air being 100% humid (or saturated)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relative humidity?  And why do we care?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Autofit/>
          </a:bodyPr>
          <a:lstStyle/>
          <a:p>
            <a:pPr lvl="1"/>
            <a:r>
              <a:rPr lang="en-US" sz="3600" b="1" dirty="0" smtClean="0">
                <a:solidFill>
                  <a:srgbClr val="FF0000"/>
                </a:solidFill>
                <a:effectLst/>
                <a:latin typeface="+mj-lt"/>
              </a:rPr>
              <a:t>Warm air rises until the air cools enough to reach its dew point – then the water in the air condenses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 clouds form?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Autofit/>
          </a:bodyPr>
          <a:lstStyle/>
          <a:p>
            <a:pPr lvl="1">
              <a:spcAft>
                <a:spcPts val="24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Temperature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– above 32°F or 0°C its water droplets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- below 32°F or 0°C its ice</a:t>
            </a:r>
            <a:r>
              <a:rPr lang="en-US" sz="3200" b="1" kern="0" dirty="0" smtClean="0">
                <a:solidFill>
                  <a:srgbClr val="FF0000"/>
                </a:solidFill>
              </a:rPr>
              <a:t/>
            </a:r>
            <a:br>
              <a:rPr lang="en-US" sz="3200" b="1" kern="0" dirty="0" smtClean="0">
                <a:solidFill>
                  <a:srgbClr val="FF0000"/>
                </a:solidFill>
              </a:rPr>
            </a:br>
            <a:endParaRPr lang="en-US" sz="3200" b="1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determines if a cloud is made of ice or water </a:t>
            </a:r>
            <a:b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droplets?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Autofit/>
          </a:bodyPr>
          <a:lstStyle/>
          <a:p>
            <a:pPr lvl="1">
              <a:spcAft>
                <a:spcPts val="24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7 days of Food, Water &amp; Medications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PLUS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A Radio for weather updates and emergency info.</a:t>
            </a:r>
            <a:endParaRPr lang="en-US" sz="3200" b="1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should you have in a </a:t>
            </a:r>
            <a:b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disaster kit?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A front (where one air mass meets another)</a:t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where the cold side is stronger – marked with a blue line with </a:t>
            </a:r>
            <a:r>
              <a:rPr lang="en-US" sz="4000" b="1" u="sng" dirty="0" smtClean="0">
                <a:solidFill>
                  <a:srgbClr val="FF0000"/>
                </a:solidFill>
                <a:latin typeface="+mn-lt"/>
              </a:rPr>
              <a:t>triangles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– brings </a:t>
            </a:r>
            <a:r>
              <a:rPr lang="en-US" sz="4000" b="1" u="sng" dirty="0" smtClean="0">
                <a:solidFill>
                  <a:srgbClr val="FF0000"/>
                </a:solidFill>
                <a:latin typeface="+mn-lt"/>
              </a:rPr>
              <a:t>t-storms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, heavy rain and </a:t>
            </a:r>
            <a:r>
              <a:rPr lang="en-US" sz="4000" b="1" u="sng" dirty="0" smtClean="0">
                <a:solidFill>
                  <a:srgbClr val="FF0000"/>
                </a:solidFill>
                <a:latin typeface="+mn-lt"/>
              </a:rPr>
              <a:t>can spawn a tornado or hurricane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– cooler weather follows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817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a Cold </a:t>
            </a: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front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Lightning Bolt 7"/>
          <p:cNvSpPr/>
          <p:nvPr/>
        </p:nvSpPr>
        <p:spPr>
          <a:xfrm flipH="1">
            <a:off x="7333451" y="-1180408"/>
            <a:ext cx="4089862" cy="6483928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52" y="2992582"/>
            <a:ext cx="11387348" cy="3312016"/>
          </a:xfrm>
        </p:spPr>
        <p:txBody>
          <a:bodyPr>
            <a:noAutofit/>
          </a:bodyPr>
          <a:lstStyle/>
          <a:p>
            <a:pPr lvl="1">
              <a:spcAft>
                <a:spcPts val="24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NO   </a:t>
            </a:r>
            <a:r>
              <a:rPr lang="en-US" sz="3200" b="1" dirty="0" err="1" smtClean="0">
                <a:solidFill>
                  <a:srgbClr val="FF0000"/>
                </a:solidFill>
              </a:rPr>
              <a:t>NO</a:t>
            </a: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</a:rPr>
              <a:t>NO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the current in the water is running so fast that it will pull your feet out from under you and take you along for a really bad ride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NOT	in the ocean   NOT in a flooded street  NOT anywhere</a:t>
            </a:r>
            <a:endParaRPr lang="en-US" sz="3200" b="1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 it ok to go in the water – up to your knees - during </a:t>
            </a:r>
            <a:b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storm?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634" y="3181268"/>
            <a:ext cx="5657361" cy="3312016"/>
          </a:xfrm>
        </p:spPr>
        <p:txBody>
          <a:bodyPr>
            <a:noAutofit/>
          </a:bodyPr>
          <a:lstStyle/>
          <a:p>
            <a:pPr lvl="1">
              <a:spcAft>
                <a:spcPts val="240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+mn-lt"/>
              </a:rPr>
              <a:t>ALIKE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- Are cyclones</a:t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Spin counter clockwise</a:t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Start from a cold front</a:t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Heavy rain</a:t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Thunder and lightning</a:t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From cumulonimbus clouds</a:t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endParaRPr lang="en-US" sz="2800" b="1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Compare and contrast hurricanes and tornadoes?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0" y="3256479"/>
            <a:ext cx="6371771" cy="3312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2800" b="1" u="sng" kern="0" dirty="0" smtClean="0">
                <a:solidFill>
                  <a:srgbClr val="FF0000"/>
                </a:solidFill>
              </a:rPr>
              <a:t>DIFFERENT</a:t>
            </a:r>
            <a:r>
              <a:rPr lang="en-US" sz="2800" b="1" kern="0" dirty="0" smtClean="0">
                <a:solidFill>
                  <a:srgbClr val="FF0000"/>
                </a:solidFill>
              </a:rPr>
              <a:t/>
            </a:r>
            <a:br>
              <a:rPr lang="en-US" sz="2800" b="1" kern="0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kern="0" dirty="0" smtClean="0">
                <a:solidFill>
                  <a:srgbClr val="FF0000"/>
                </a:solidFill>
              </a:rPr>
              <a:t>Tornadoes over land</a:t>
            </a:r>
          </a:p>
          <a:p>
            <a:pPr marL="0" lvl="1"/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kern="0" dirty="0" smtClean="0">
                <a:solidFill>
                  <a:srgbClr val="FF0000"/>
                </a:solidFill>
              </a:rPr>
              <a:t>Hurricanes over warm water</a:t>
            </a:r>
          </a:p>
          <a:p>
            <a:pPr marL="0" lvl="1"/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kern="0" dirty="0" smtClean="0">
                <a:solidFill>
                  <a:srgbClr val="FF0000"/>
                </a:solidFill>
              </a:rPr>
              <a:t>Tornadoes are narrow </a:t>
            </a:r>
          </a:p>
          <a:p>
            <a:pPr marL="0" lvl="1"/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kern="0" dirty="0" smtClean="0">
                <a:solidFill>
                  <a:srgbClr val="FF0000"/>
                </a:solidFill>
              </a:rPr>
              <a:t>Hurricanes can be 300 MILES wide</a:t>
            </a:r>
          </a:p>
          <a:p>
            <a:pPr marL="0" lvl="1"/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kern="0" dirty="0" smtClean="0">
                <a:solidFill>
                  <a:srgbClr val="FF0000"/>
                </a:solidFill>
              </a:rPr>
              <a:t>Hurricanes last for days</a:t>
            </a:r>
          </a:p>
          <a:p>
            <a:pPr marL="0" lvl="1"/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kern="0" dirty="0" smtClean="0">
                <a:solidFill>
                  <a:srgbClr val="FF0000"/>
                </a:solidFill>
              </a:rPr>
              <a:t>Tornadoes last less than an hour</a:t>
            </a:r>
          </a:p>
          <a:p>
            <a:pPr marL="0" lvl="1"/>
            <a:endParaRPr lang="en-US" sz="2800" b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Autofit/>
          </a:bodyPr>
          <a:lstStyle/>
          <a:p>
            <a:pPr lvl="1">
              <a:spcAft>
                <a:spcPts val="240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7 days of Food, Water &amp; Medications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PLUS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A Radio for weather updates and emergency info.</a:t>
            </a:r>
            <a:endParaRPr lang="en-US" sz="3200" b="1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should you have in a </a:t>
            </a:r>
            <a:b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disaster kit?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52" y="3225520"/>
            <a:ext cx="6183504" cy="3312016"/>
          </a:xfrm>
        </p:spPr>
        <p:txBody>
          <a:bodyPr>
            <a:noAutofit/>
          </a:bodyPr>
          <a:lstStyle/>
          <a:p>
            <a:pPr lvl="1">
              <a:spcAft>
                <a:spcPts val="24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A warm air mass rises (less dense)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When that air mass meets a cold layer of the atmosphere – it begins to condense forming a cloud.  AND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cold air rushes down next to it – the molecules of cold air rub HARD against each other to form the static that creates lightning</a:t>
            </a:r>
            <a:endParaRPr lang="en-US" sz="2800" b="1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2" y="665293"/>
            <a:ext cx="11387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does a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thunderstorm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form?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655261" y="3246583"/>
            <a:ext cx="1502632" cy="3131540"/>
            <a:chOff x="9541510" y="3246583"/>
            <a:chExt cx="1502632" cy="313154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1044142" y="3369411"/>
              <a:ext cx="0" cy="3008712"/>
            </a:xfrm>
            <a:prstGeom prst="straightConnector1">
              <a:avLst/>
            </a:prstGeom>
            <a:ln w="152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541510" y="3246583"/>
              <a:ext cx="0" cy="3008712"/>
            </a:xfrm>
            <a:prstGeom prst="straightConnector1">
              <a:avLst/>
            </a:prstGeom>
            <a:ln w="152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loud 3"/>
          <p:cNvSpPr/>
          <p:nvPr/>
        </p:nvSpPr>
        <p:spPr>
          <a:xfrm>
            <a:off x="8967445" y="1943100"/>
            <a:ext cx="2755642" cy="128242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2149 w 43256"/>
              <a:gd name="connsiteY17" fmla="*/ 25410 h 43219"/>
              <a:gd name="connsiteX18" fmla="*/ 31 w 43256"/>
              <a:gd name="connsiteY18" fmla="*/ 19563 h 43219"/>
              <a:gd name="connsiteX19" fmla="*/ 3899 w 43256"/>
              <a:gd name="connsiteY19" fmla="*/ 14366 h 43219"/>
              <a:gd name="connsiteX20" fmla="*/ 3936 w 43256"/>
              <a:gd name="connsiteY20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2149 w 43256"/>
              <a:gd name="connsiteY17" fmla="*/ 25410 h 43219"/>
              <a:gd name="connsiteX18" fmla="*/ 31 w 43256"/>
              <a:gd name="connsiteY18" fmla="*/ 19563 h 43219"/>
              <a:gd name="connsiteX19" fmla="*/ 3899 w 43256"/>
              <a:gd name="connsiteY19" fmla="*/ 14366 h 43219"/>
              <a:gd name="connsiteX20" fmla="*/ 3936 w 43256"/>
              <a:gd name="connsiteY20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2149 w 43256"/>
              <a:gd name="connsiteY16" fmla="*/ 25410 h 40633"/>
              <a:gd name="connsiteX17" fmla="*/ 31 w 43256"/>
              <a:gd name="connsiteY17" fmla="*/ 19563 h 40633"/>
              <a:gd name="connsiteX18" fmla="*/ 3899 w 43256"/>
              <a:gd name="connsiteY18" fmla="*/ 14366 h 40633"/>
              <a:gd name="connsiteX19" fmla="*/ 3936 w 43256"/>
              <a:gd name="connsiteY19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28863 w 43256"/>
              <a:gd name="connsiteY4" fmla="*/ 34610 h 40633"/>
              <a:gd name="connsiteX5" fmla="*/ 28596 w 43256"/>
              <a:gd name="connsiteY5" fmla="*/ 36519 h 40633"/>
              <a:gd name="connsiteX6" fmla="*/ 34165 w 43256"/>
              <a:gd name="connsiteY6" fmla="*/ 22813 h 40633"/>
              <a:gd name="connsiteX7" fmla="*/ 37416 w 43256"/>
              <a:gd name="connsiteY7" fmla="*/ 29949 h 40633"/>
              <a:gd name="connsiteX8" fmla="*/ 41834 w 43256"/>
              <a:gd name="connsiteY8" fmla="*/ 15213 h 40633"/>
              <a:gd name="connsiteX9" fmla="*/ 40386 w 43256"/>
              <a:gd name="connsiteY9" fmla="*/ 17889 h 40633"/>
              <a:gd name="connsiteX10" fmla="*/ 38360 w 43256"/>
              <a:gd name="connsiteY10" fmla="*/ 5285 h 40633"/>
              <a:gd name="connsiteX11" fmla="*/ 38436 w 43256"/>
              <a:gd name="connsiteY11" fmla="*/ 6549 h 40633"/>
              <a:gd name="connsiteX12" fmla="*/ 29114 w 43256"/>
              <a:gd name="connsiteY12" fmla="*/ 3811 h 40633"/>
              <a:gd name="connsiteX13" fmla="*/ 29856 w 43256"/>
              <a:gd name="connsiteY13" fmla="*/ 2199 h 40633"/>
              <a:gd name="connsiteX14" fmla="*/ 22177 w 43256"/>
              <a:gd name="connsiteY14" fmla="*/ 4579 h 40633"/>
              <a:gd name="connsiteX15" fmla="*/ 22536 w 43256"/>
              <a:gd name="connsiteY15" fmla="*/ 3189 h 40633"/>
              <a:gd name="connsiteX16" fmla="*/ 14036 w 43256"/>
              <a:gd name="connsiteY16" fmla="*/ 5051 h 40633"/>
              <a:gd name="connsiteX17" fmla="*/ 15336 w 43256"/>
              <a:gd name="connsiteY17" fmla="*/ 6399 h 40633"/>
              <a:gd name="connsiteX18" fmla="*/ 4163 w 43256"/>
              <a:gd name="connsiteY18" fmla="*/ 15648 h 40633"/>
              <a:gd name="connsiteX19" fmla="*/ 3936 w 43256"/>
              <a:gd name="connsiteY19" fmla="*/ 14229 h 40633"/>
              <a:gd name="connsiteX0" fmla="*/ 3936 w 43256"/>
              <a:gd name="connsiteY0" fmla="*/ 14229 h 37867"/>
              <a:gd name="connsiteX1" fmla="*/ 5659 w 43256"/>
              <a:gd name="connsiteY1" fmla="*/ 6766 h 37867"/>
              <a:gd name="connsiteX2" fmla="*/ 14041 w 43256"/>
              <a:gd name="connsiteY2" fmla="*/ 5061 h 37867"/>
              <a:gd name="connsiteX3" fmla="*/ 22492 w 43256"/>
              <a:gd name="connsiteY3" fmla="*/ 3291 h 37867"/>
              <a:gd name="connsiteX4" fmla="*/ 25785 w 43256"/>
              <a:gd name="connsiteY4" fmla="*/ 59 h 37867"/>
              <a:gd name="connsiteX5" fmla="*/ 29869 w 43256"/>
              <a:gd name="connsiteY5" fmla="*/ 2340 h 37867"/>
              <a:gd name="connsiteX6" fmla="*/ 35499 w 43256"/>
              <a:gd name="connsiteY6" fmla="*/ 549 h 37867"/>
              <a:gd name="connsiteX7" fmla="*/ 38354 w 43256"/>
              <a:gd name="connsiteY7" fmla="*/ 5435 h 37867"/>
              <a:gd name="connsiteX8" fmla="*/ 42018 w 43256"/>
              <a:gd name="connsiteY8" fmla="*/ 10177 h 37867"/>
              <a:gd name="connsiteX9" fmla="*/ 41854 w 43256"/>
              <a:gd name="connsiteY9" fmla="*/ 15319 h 37867"/>
              <a:gd name="connsiteX10" fmla="*/ 43052 w 43256"/>
              <a:gd name="connsiteY10" fmla="*/ 23181 h 37867"/>
              <a:gd name="connsiteX11" fmla="*/ 37440 w 43256"/>
              <a:gd name="connsiteY11" fmla="*/ 30063 h 37867"/>
              <a:gd name="connsiteX12" fmla="*/ 35431 w 43256"/>
              <a:gd name="connsiteY12" fmla="*/ 35960 h 37867"/>
              <a:gd name="connsiteX13" fmla="*/ 28591 w 43256"/>
              <a:gd name="connsiteY13" fmla="*/ 36674 h 37867"/>
              <a:gd name="connsiteX14" fmla="*/ 5840 w 43256"/>
              <a:gd name="connsiteY14" fmla="*/ 35331 h 37867"/>
              <a:gd name="connsiteX15" fmla="*/ 2149 w 43256"/>
              <a:gd name="connsiteY15" fmla="*/ 25410 h 37867"/>
              <a:gd name="connsiteX16" fmla="*/ 31 w 43256"/>
              <a:gd name="connsiteY16" fmla="*/ 19563 h 37867"/>
              <a:gd name="connsiteX17" fmla="*/ 3899 w 43256"/>
              <a:gd name="connsiteY17" fmla="*/ 14366 h 37867"/>
              <a:gd name="connsiteX18" fmla="*/ 3936 w 43256"/>
              <a:gd name="connsiteY18" fmla="*/ 14229 h 37867"/>
              <a:gd name="connsiteX0" fmla="*/ 4729 w 43256"/>
              <a:gd name="connsiteY0" fmla="*/ 26036 h 37867"/>
              <a:gd name="connsiteX1" fmla="*/ 2196 w 43256"/>
              <a:gd name="connsiteY1" fmla="*/ 25239 h 37867"/>
              <a:gd name="connsiteX2" fmla="*/ 6964 w 43256"/>
              <a:gd name="connsiteY2" fmla="*/ 34758 h 37867"/>
              <a:gd name="connsiteX3" fmla="*/ 5856 w 43256"/>
              <a:gd name="connsiteY3" fmla="*/ 35139 h 37867"/>
              <a:gd name="connsiteX4" fmla="*/ 28863 w 43256"/>
              <a:gd name="connsiteY4" fmla="*/ 34610 h 37867"/>
              <a:gd name="connsiteX5" fmla="*/ 28596 w 43256"/>
              <a:gd name="connsiteY5" fmla="*/ 36519 h 37867"/>
              <a:gd name="connsiteX6" fmla="*/ 34165 w 43256"/>
              <a:gd name="connsiteY6" fmla="*/ 22813 h 37867"/>
              <a:gd name="connsiteX7" fmla="*/ 37416 w 43256"/>
              <a:gd name="connsiteY7" fmla="*/ 29949 h 37867"/>
              <a:gd name="connsiteX8" fmla="*/ 41834 w 43256"/>
              <a:gd name="connsiteY8" fmla="*/ 15213 h 37867"/>
              <a:gd name="connsiteX9" fmla="*/ 40386 w 43256"/>
              <a:gd name="connsiteY9" fmla="*/ 17889 h 37867"/>
              <a:gd name="connsiteX10" fmla="*/ 38360 w 43256"/>
              <a:gd name="connsiteY10" fmla="*/ 5285 h 37867"/>
              <a:gd name="connsiteX11" fmla="*/ 38436 w 43256"/>
              <a:gd name="connsiteY11" fmla="*/ 6549 h 37867"/>
              <a:gd name="connsiteX12" fmla="*/ 29114 w 43256"/>
              <a:gd name="connsiteY12" fmla="*/ 3811 h 37867"/>
              <a:gd name="connsiteX13" fmla="*/ 29856 w 43256"/>
              <a:gd name="connsiteY13" fmla="*/ 2199 h 37867"/>
              <a:gd name="connsiteX14" fmla="*/ 22177 w 43256"/>
              <a:gd name="connsiteY14" fmla="*/ 4579 h 37867"/>
              <a:gd name="connsiteX15" fmla="*/ 22536 w 43256"/>
              <a:gd name="connsiteY15" fmla="*/ 3189 h 37867"/>
              <a:gd name="connsiteX16" fmla="*/ 14036 w 43256"/>
              <a:gd name="connsiteY16" fmla="*/ 5051 h 37867"/>
              <a:gd name="connsiteX17" fmla="*/ 15336 w 43256"/>
              <a:gd name="connsiteY17" fmla="*/ 6399 h 37867"/>
              <a:gd name="connsiteX18" fmla="*/ 4163 w 43256"/>
              <a:gd name="connsiteY18" fmla="*/ 15648 h 37867"/>
              <a:gd name="connsiteX19" fmla="*/ 3936 w 43256"/>
              <a:gd name="connsiteY19" fmla="*/ 14229 h 37867"/>
              <a:gd name="connsiteX0" fmla="*/ 3936 w 43256"/>
              <a:gd name="connsiteY0" fmla="*/ 14229 h 37867"/>
              <a:gd name="connsiteX1" fmla="*/ 5659 w 43256"/>
              <a:gd name="connsiteY1" fmla="*/ 6766 h 37867"/>
              <a:gd name="connsiteX2" fmla="*/ 14041 w 43256"/>
              <a:gd name="connsiteY2" fmla="*/ 5061 h 37867"/>
              <a:gd name="connsiteX3" fmla="*/ 22492 w 43256"/>
              <a:gd name="connsiteY3" fmla="*/ 3291 h 37867"/>
              <a:gd name="connsiteX4" fmla="*/ 25785 w 43256"/>
              <a:gd name="connsiteY4" fmla="*/ 59 h 37867"/>
              <a:gd name="connsiteX5" fmla="*/ 29869 w 43256"/>
              <a:gd name="connsiteY5" fmla="*/ 2340 h 37867"/>
              <a:gd name="connsiteX6" fmla="*/ 35499 w 43256"/>
              <a:gd name="connsiteY6" fmla="*/ 549 h 37867"/>
              <a:gd name="connsiteX7" fmla="*/ 38354 w 43256"/>
              <a:gd name="connsiteY7" fmla="*/ 5435 h 37867"/>
              <a:gd name="connsiteX8" fmla="*/ 42018 w 43256"/>
              <a:gd name="connsiteY8" fmla="*/ 10177 h 37867"/>
              <a:gd name="connsiteX9" fmla="*/ 41854 w 43256"/>
              <a:gd name="connsiteY9" fmla="*/ 15319 h 37867"/>
              <a:gd name="connsiteX10" fmla="*/ 43052 w 43256"/>
              <a:gd name="connsiteY10" fmla="*/ 23181 h 37867"/>
              <a:gd name="connsiteX11" fmla="*/ 37440 w 43256"/>
              <a:gd name="connsiteY11" fmla="*/ 30063 h 37867"/>
              <a:gd name="connsiteX12" fmla="*/ 35431 w 43256"/>
              <a:gd name="connsiteY12" fmla="*/ 35960 h 37867"/>
              <a:gd name="connsiteX13" fmla="*/ 28591 w 43256"/>
              <a:gd name="connsiteY13" fmla="*/ 36674 h 37867"/>
              <a:gd name="connsiteX14" fmla="*/ 5840 w 43256"/>
              <a:gd name="connsiteY14" fmla="*/ 35331 h 37867"/>
              <a:gd name="connsiteX15" fmla="*/ 2149 w 43256"/>
              <a:gd name="connsiteY15" fmla="*/ 25410 h 37867"/>
              <a:gd name="connsiteX16" fmla="*/ 31 w 43256"/>
              <a:gd name="connsiteY16" fmla="*/ 19563 h 37867"/>
              <a:gd name="connsiteX17" fmla="*/ 3899 w 43256"/>
              <a:gd name="connsiteY17" fmla="*/ 14366 h 37867"/>
              <a:gd name="connsiteX18" fmla="*/ 3936 w 43256"/>
              <a:gd name="connsiteY18" fmla="*/ 14229 h 37867"/>
              <a:gd name="connsiteX0" fmla="*/ 4729 w 43256"/>
              <a:gd name="connsiteY0" fmla="*/ 26036 h 37867"/>
              <a:gd name="connsiteX1" fmla="*/ 2196 w 43256"/>
              <a:gd name="connsiteY1" fmla="*/ 25239 h 37867"/>
              <a:gd name="connsiteX2" fmla="*/ 6964 w 43256"/>
              <a:gd name="connsiteY2" fmla="*/ 34758 h 37867"/>
              <a:gd name="connsiteX3" fmla="*/ 5856 w 43256"/>
              <a:gd name="connsiteY3" fmla="*/ 35139 h 37867"/>
              <a:gd name="connsiteX4" fmla="*/ 34165 w 43256"/>
              <a:gd name="connsiteY4" fmla="*/ 22813 h 37867"/>
              <a:gd name="connsiteX5" fmla="*/ 37416 w 43256"/>
              <a:gd name="connsiteY5" fmla="*/ 29949 h 37867"/>
              <a:gd name="connsiteX6" fmla="*/ 41834 w 43256"/>
              <a:gd name="connsiteY6" fmla="*/ 15213 h 37867"/>
              <a:gd name="connsiteX7" fmla="*/ 40386 w 43256"/>
              <a:gd name="connsiteY7" fmla="*/ 17889 h 37867"/>
              <a:gd name="connsiteX8" fmla="*/ 38360 w 43256"/>
              <a:gd name="connsiteY8" fmla="*/ 5285 h 37867"/>
              <a:gd name="connsiteX9" fmla="*/ 38436 w 43256"/>
              <a:gd name="connsiteY9" fmla="*/ 6549 h 37867"/>
              <a:gd name="connsiteX10" fmla="*/ 29114 w 43256"/>
              <a:gd name="connsiteY10" fmla="*/ 3811 h 37867"/>
              <a:gd name="connsiteX11" fmla="*/ 29856 w 43256"/>
              <a:gd name="connsiteY11" fmla="*/ 2199 h 37867"/>
              <a:gd name="connsiteX12" fmla="*/ 22177 w 43256"/>
              <a:gd name="connsiteY12" fmla="*/ 4579 h 37867"/>
              <a:gd name="connsiteX13" fmla="*/ 22536 w 43256"/>
              <a:gd name="connsiteY13" fmla="*/ 3189 h 37867"/>
              <a:gd name="connsiteX14" fmla="*/ 14036 w 43256"/>
              <a:gd name="connsiteY14" fmla="*/ 5051 h 37867"/>
              <a:gd name="connsiteX15" fmla="*/ 15336 w 43256"/>
              <a:gd name="connsiteY15" fmla="*/ 6399 h 37867"/>
              <a:gd name="connsiteX16" fmla="*/ 4163 w 43256"/>
              <a:gd name="connsiteY16" fmla="*/ 15648 h 37867"/>
              <a:gd name="connsiteX17" fmla="*/ 3936 w 43256"/>
              <a:gd name="connsiteY17" fmla="*/ 14229 h 37867"/>
              <a:gd name="connsiteX0" fmla="*/ 3936 w 43256"/>
              <a:gd name="connsiteY0" fmla="*/ 14229 h 36697"/>
              <a:gd name="connsiteX1" fmla="*/ 5659 w 43256"/>
              <a:gd name="connsiteY1" fmla="*/ 6766 h 36697"/>
              <a:gd name="connsiteX2" fmla="*/ 14041 w 43256"/>
              <a:gd name="connsiteY2" fmla="*/ 5061 h 36697"/>
              <a:gd name="connsiteX3" fmla="*/ 22492 w 43256"/>
              <a:gd name="connsiteY3" fmla="*/ 3291 h 36697"/>
              <a:gd name="connsiteX4" fmla="*/ 25785 w 43256"/>
              <a:gd name="connsiteY4" fmla="*/ 59 h 36697"/>
              <a:gd name="connsiteX5" fmla="*/ 29869 w 43256"/>
              <a:gd name="connsiteY5" fmla="*/ 2340 h 36697"/>
              <a:gd name="connsiteX6" fmla="*/ 35499 w 43256"/>
              <a:gd name="connsiteY6" fmla="*/ 549 h 36697"/>
              <a:gd name="connsiteX7" fmla="*/ 38354 w 43256"/>
              <a:gd name="connsiteY7" fmla="*/ 5435 h 36697"/>
              <a:gd name="connsiteX8" fmla="*/ 42018 w 43256"/>
              <a:gd name="connsiteY8" fmla="*/ 10177 h 36697"/>
              <a:gd name="connsiteX9" fmla="*/ 41854 w 43256"/>
              <a:gd name="connsiteY9" fmla="*/ 15319 h 36697"/>
              <a:gd name="connsiteX10" fmla="*/ 43052 w 43256"/>
              <a:gd name="connsiteY10" fmla="*/ 23181 h 36697"/>
              <a:gd name="connsiteX11" fmla="*/ 37440 w 43256"/>
              <a:gd name="connsiteY11" fmla="*/ 30063 h 36697"/>
              <a:gd name="connsiteX12" fmla="*/ 28591 w 43256"/>
              <a:gd name="connsiteY12" fmla="*/ 36674 h 36697"/>
              <a:gd name="connsiteX13" fmla="*/ 5840 w 43256"/>
              <a:gd name="connsiteY13" fmla="*/ 35331 h 36697"/>
              <a:gd name="connsiteX14" fmla="*/ 2149 w 43256"/>
              <a:gd name="connsiteY14" fmla="*/ 25410 h 36697"/>
              <a:gd name="connsiteX15" fmla="*/ 31 w 43256"/>
              <a:gd name="connsiteY15" fmla="*/ 19563 h 36697"/>
              <a:gd name="connsiteX16" fmla="*/ 3899 w 43256"/>
              <a:gd name="connsiteY16" fmla="*/ 14366 h 36697"/>
              <a:gd name="connsiteX17" fmla="*/ 3936 w 43256"/>
              <a:gd name="connsiteY17" fmla="*/ 14229 h 36697"/>
              <a:gd name="connsiteX0" fmla="*/ 4729 w 43256"/>
              <a:gd name="connsiteY0" fmla="*/ 26036 h 36697"/>
              <a:gd name="connsiteX1" fmla="*/ 2196 w 43256"/>
              <a:gd name="connsiteY1" fmla="*/ 25239 h 36697"/>
              <a:gd name="connsiteX2" fmla="*/ 6964 w 43256"/>
              <a:gd name="connsiteY2" fmla="*/ 34758 h 36697"/>
              <a:gd name="connsiteX3" fmla="*/ 5856 w 43256"/>
              <a:gd name="connsiteY3" fmla="*/ 35139 h 36697"/>
              <a:gd name="connsiteX4" fmla="*/ 34165 w 43256"/>
              <a:gd name="connsiteY4" fmla="*/ 22813 h 36697"/>
              <a:gd name="connsiteX5" fmla="*/ 37416 w 43256"/>
              <a:gd name="connsiteY5" fmla="*/ 29949 h 36697"/>
              <a:gd name="connsiteX6" fmla="*/ 41834 w 43256"/>
              <a:gd name="connsiteY6" fmla="*/ 15213 h 36697"/>
              <a:gd name="connsiteX7" fmla="*/ 40386 w 43256"/>
              <a:gd name="connsiteY7" fmla="*/ 17889 h 36697"/>
              <a:gd name="connsiteX8" fmla="*/ 38360 w 43256"/>
              <a:gd name="connsiteY8" fmla="*/ 5285 h 36697"/>
              <a:gd name="connsiteX9" fmla="*/ 38436 w 43256"/>
              <a:gd name="connsiteY9" fmla="*/ 6549 h 36697"/>
              <a:gd name="connsiteX10" fmla="*/ 29114 w 43256"/>
              <a:gd name="connsiteY10" fmla="*/ 3811 h 36697"/>
              <a:gd name="connsiteX11" fmla="*/ 29856 w 43256"/>
              <a:gd name="connsiteY11" fmla="*/ 2199 h 36697"/>
              <a:gd name="connsiteX12" fmla="*/ 22177 w 43256"/>
              <a:gd name="connsiteY12" fmla="*/ 4579 h 36697"/>
              <a:gd name="connsiteX13" fmla="*/ 22536 w 43256"/>
              <a:gd name="connsiteY13" fmla="*/ 3189 h 36697"/>
              <a:gd name="connsiteX14" fmla="*/ 14036 w 43256"/>
              <a:gd name="connsiteY14" fmla="*/ 5051 h 36697"/>
              <a:gd name="connsiteX15" fmla="*/ 15336 w 43256"/>
              <a:gd name="connsiteY15" fmla="*/ 6399 h 36697"/>
              <a:gd name="connsiteX16" fmla="*/ 4163 w 43256"/>
              <a:gd name="connsiteY16" fmla="*/ 15648 h 36697"/>
              <a:gd name="connsiteX17" fmla="*/ 3936 w 43256"/>
              <a:gd name="connsiteY17" fmla="*/ 14229 h 36697"/>
              <a:gd name="connsiteX0" fmla="*/ 3936 w 43256"/>
              <a:gd name="connsiteY0" fmla="*/ 14229 h 36697"/>
              <a:gd name="connsiteX1" fmla="*/ 5659 w 43256"/>
              <a:gd name="connsiteY1" fmla="*/ 6766 h 36697"/>
              <a:gd name="connsiteX2" fmla="*/ 14041 w 43256"/>
              <a:gd name="connsiteY2" fmla="*/ 5061 h 36697"/>
              <a:gd name="connsiteX3" fmla="*/ 22492 w 43256"/>
              <a:gd name="connsiteY3" fmla="*/ 3291 h 36697"/>
              <a:gd name="connsiteX4" fmla="*/ 25785 w 43256"/>
              <a:gd name="connsiteY4" fmla="*/ 59 h 36697"/>
              <a:gd name="connsiteX5" fmla="*/ 29869 w 43256"/>
              <a:gd name="connsiteY5" fmla="*/ 2340 h 36697"/>
              <a:gd name="connsiteX6" fmla="*/ 35499 w 43256"/>
              <a:gd name="connsiteY6" fmla="*/ 549 h 36697"/>
              <a:gd name="connsiteX7" fmla="*/ 38354 w 43256"/>
              <a:gd name="connsiteY7" fmla="*/ 5435 h 36697"/>
              <a:gd name="connsiteX8" fmla="*/ 42018 w 43256"/>
              <a:gd name="connsiteY8" fmla="*/ 10177 h 36697"/>
              <a:gd name="connsiteX9" fmla="*/ 41854 w 43256"/>
              <a:gd name="connsiteY9" fmla="*/ 15319 h 36697"/>
              <a:gd name="connsiteX10" fmla="*/ 43052 w 43256"/>
              <a:gd name="connsiteY10" fmla="*/ 23181 h 36697"/>
              <a:gd name="connsiteX11" fmla="*/ 37440 w 43256"/>
              <a:gd name="connsiteY11" fmla="*/ 30063 h 36697"/>
              <a:gd name="connsiteX12" fmla="*/ 28591 w 43256"/>
              <a:gd name="connsiteY12" fmla="*/ 36674 h 36697"/>
              <a:gd name="connsiteX13" fmla="*/ 5840 w 43256"/>
              <a:gd name="connsiteY13" fmla="*/ 35331 h 36697"/>
              <a:gd name="connsiteX14" fmla="*/ 2149 w 43256"/>
              <a:gd name="connsiteY14" fmla="*/ 25410 h 36697"/>
              <a:gd name="connsiteX15" fmla="*/ 31 w 43256"/>
              <a:gd name="connsiteY15" fmla="*/ 19563 h 36697"/>
              <a:gd name="connsiteX16" fmla="*/ 3899 w 43256"/>
              <a:gd name="connsiteY16" fmla="*/ 14366 h 36697"/>
              <a:gd name="connsiteX17" fmla="*/ 3936 w 43256"/>
              <a:gd name="connsiteY17" fmla="*/ 14229 h 36697"/>
              <a:gd name="connsiteX0" fmla="*/ 4729 w 43256"/>
              <a:gd name="connsiteY0" fmla="*/ 26036 h 36697"/>
              <a:gd name="connsiteX1" fmla="*/ 2196 w 43256"/>
              <a:gd name="connsiteY1" fmla="*/ 25239 h 36697"/>
              <a:gd name="connsiteX2" fmla="*/ 6964 w 43256"/>
              <a:gd name="connsiteY2" fmla="*/ 34758 h 36697"/>
              <a:gd name="connsiteX3" fmla="*/ 5856 w 43256"/>
              <a:gd name="connsiteY3" fmla="*/ 35139 h 36697"/>
              <a:gd name="connsiteX4" fmla="*/ 41834 w 43256"/>
              <a:gd name="connsiteY4" fmla="*/ 15213 h 36697"/>
              <a:gd name="connsiteX5" fmla="*/ 40386 w 43256"/>
              <a:gd name="connsiteY5" fmla="*/ 17889 h 36697"/>
              <a:gd name="connsiteX6" fmla="*/ 38360 w 43256"/>
              <a:gd name="connsiteY6" fmla="*/ 5285 h 36697"/>
              <a:gd name="connsiteX7" fmla="*/ 38436 w 43256"/>
              <a:gd name="connsiteY7" fmla="*/ 6549 h 36697"/>
              <a:gd name="connsiteX8" fmla="*/ 29114 w 43256"/>
              <a:gd name="connsiteY8" fmla="*/ 3811 h 36697"/>
              <a:gd name="connsiteX9" fmla="*/ 29856 w 43256"/>
              <a:gd name="connsiteY9" fmla="*/ 2199 h 36697"/>
              <a:gd name="connsiteX10" fmla="*/ 22177 w 43256"/>
              <a:gd name="connsiteY10" fmla="*/ 4579 h 36697"/>
              <a:gd name="connsiteX11" fmla="*/ 22536 w 43256"/>
              <a:gd name="connsiteY11" fmla="*/ 3189 h 36697"/>
              <a:gd name="connsiteX12" fmla="*/ 14036 w 43256"/>
              <a:gd name="connsiteY12" fmla="*/ 5051 h 36697"/>
              <a:gd name="connsiteX13" fmla="*/ 15336 w 43256"/>
              <a:gd name="connsiteY13" fmla="*/ 6399 h 36697"/>
              <a:gd name="connsiteX14" fmla="*/ 4163 w 43256"/>
              <a:gd name="connsiteY14" fmla="*/ 15648 h 36697"/>
              <a:gd name="connsiteX15" fmla="*/ 3936 w 43256"/>
              <a:gd name="connsiteY15" fmla="*/ 14229 h 36697"/>
              <a:gd name="connsiteX0" fmla="*/ 3936 w 43256"/>
              <a:gd name="connsiteY0" fmla="*/ 14229 h 35429"/>
              <a:gd name="connsiteX1" fmla="*/ 5659 w 43256"/>
              <a:gd name="connsiteY1" fmla="*/ 6766 h 35429"/>
              <a:gd name="connsiteX2" fmla="*/ 14041 w 43256"/>
              <a:gd name="connsiteY2" fmla="*/ 5061 h 35429"/>
              <a:gd name="connsiteX3" fmla="*/ 22492 w 43256"/>
              <a:gd name="connsiteY3" fmla="*/ 3291 h 35429"/>
              <a:gd name="connsiteX4" fmla="*/ 25785 w 43256"/>
              <a:gd name="connsiteY4" fmla="*/ 59 h 35429"/>
              <a:gd name="connsiteX5" fmla="*/ 29869 w 43256"/>
              <a:gd name="connsiteY5" fmla="*/ 2340 h 35429"/>
              <a:gd name="connsiteX6" fmla="*/ 35499 w 43256"/>
              <a:gd name="connsiteY6" fmla="*/ 549 h 35429"/>
              <a:gd name="connsiteX7" fmla="*/ 38354 w 43256"/>
              <a:gd name="connsiteY7" fmla="*/ 5435 h 35429"/>
              <a:gd name="connsiteX8" fmla="*/ 42018 w 43256"/>
              <a:gd name="connsiteY8" fmla="*/ 10177 h 35429"/>
              <a:gd name="connsiteX9" fmla="*/ 41854 w 43256"/>
              <a:gd name="connsiteY9" fmla="*/ 15319 h 35429"/>
              <a:gd name="connsiteX10" fmla="*/ 43052 w 43256"/>
              <a:gd name="connsiteY10" fmla="*/ 23181 h 35429"/>
              <a:gd name="connsiteX11" fmla="*/ 37440 w 43256"/>
              <a:gd name="connsiteY11" fmla="*/ 30063 h 35429"/>
              <a:gd name="connsiteX12" fmla="*/ 5840 w 43256"/>
              <a:gd name="connsiteY12" fmla="*/ 35331 h 35429"/>
              <a:gd name="connsiteX13" fmla="*/ 2149 w 43256"/>
              <a:gd name="connsiteY13" fmla="*/ 25410 h 35429"/>
              <a:gd name="connsiteX14" fmla="*/ 31 w 43256"/>
              <a:gd name="connsiteY14" fmla="*/ 19563 h 35429"/>
              <a:gd name="connsiteX15" fmla="*/ 3899 w 43256"/>
              <a:gd name="connsiteY15" fmla="*/ 14366 h 35429"/>
              <a:gd name="connsiteX16" fmla="*/ 3936 w 43256"/>
              <a:gd name="connsiteY16" fmla="*/ 14229 h 35429"/>
              <a:gd name="connsiteX0" fmla="*/ 4729 w 43256"/>
              <a:gd name="connsiteY0" fmla="*/ 26036 h 35429"/>
              <a:gd name="connsiteX1" fmla="*/ 2196 w 43256"/>
              <a:gd name="connsiteY1" fmla="*/ 25239 h 35429"/>
              <a:gd name="connsiteX2" fmla="*/ 6964 w 43256"/>
              <a:gd name="connsiteY2" fmla="*/ 34758 h 35429"/>
              <a:gd name="connsiteX3" fmla="*/ 5856 w 43256"/>
              <a:gd name="connsiteY3" fmla="*/ 35139 h 35429"/>
              <a:gd name="connsiteX4" fmla="*/ 41834 w 43256"/>
              <a:gd name="connsiteY4" fmla="*/ 15213 h 35429"/>
              <a:gd name="connsiteX5" fmla="*/ 40386 w 43256"/>
              <a:gd name="connsiteY5" fmla="*/ 17889 h 35429"/>
              <a:gd name="connsiteX6" fmla="*/ 38360 w 43256"/>
              <a:gd name="connsiteY6" fmla="*/ 5285 h 35429"/>
              <a:gd name="connsiteX7" fmla="*/ 38436 w 43256"/>
              <a:gd name="connsiteY7" fmla="*/ 6549 h 35429"/>
              <a:gd name="connsiteX8" fmla="*/ 29114 w 43256"/>
              <a:gd name="connsiteY8" fmla="*/ 3811 h 35429"/>
              <a:gd name="connsiteX9" fmla="*/ 29856 w 43256"/>
              <a:gd name="connsiteY9" fmla="*/ 2199 h 35429"/>
              <a:gd name="connsiteX10" fmla="*/ 22177 w 43256"/>
              <a:gd name="connsiteY10" fmla="*/ 4579 h 35429"/>
              <a:gd name="connsiteX11" fmla="*/ 22536 w 43256"/>
              <a:gd name="connsiteY11" fmla="*/ 3189 h 35429"/>
              <a:gd name="connsiteX12" fmla="*/ 14036 w 43256"/>
              <a:gd name="connsiteY12" fmla="*/ 5051 h 35429"/>
              <a:gd name="connsiteX13" fmla="*/ 15336 w 43256"/>
              <a:gd name="connsiteY13" fmla="*/ 6399 h 35429"/>
              <a:gd name="connsiteX14" fmla="*/ 4163 w 43256"/>
              <a:gd name="connsiteY14" fmla="*/ 15648 h 35429"/>
              <a:gd name="connsiteX15" fmla="*/ 3936 w 43256"/>
              <a:gd name="connsiteY15" fmla="*/ 14229 h 35429"/>
              <a:gd name="connsiteX0" fmla="*/ 3936 w 43256"/>
              <a:gd name="connsiteY0" fmla="*/ 14229 h 35429"/>
              <a:gd name="connsiteX1" fmla="*/ 5659 w 43256"/>
              <a:gd name="connsiteY1" fmla="*/ 6766 h 35429"/>
              <a:gd name="connsiteX2" fmla="*/ 14041 w 43256"/>
              <a:gd name="connsiteY2" fmla="*/ 5061 h 35429"/>
              <a:gd name="connsiteX3" fmla="*/ 22492 w 43256"/>
              <a:gd name="connsiteY3" fmla="*/ 3291 h 35429"/>
              <a:gd name="connsiteX4" fmla="*/ 25785 w 43256"/>
              <a:gd name="connsiteY4" fmla="*/ 59 h 35429"/>
              <a:gd name="connsiteX5" fmla="*/ 29869 w 43256"/>
              <a:gd name="connsiteY5" fmla="*/ 2340 h 35429"/>
              <a:gd name="connsiteX6" fmla="*/ 35499 w 43256"/>
              <a:gd name="connsiteY6" fmla="*/ 549 h 35429"/>
              <a:gd name="connsiteX7" fmla="*/ 38354 w 43256"/>
              <a:gd name="connsiteY7" fmla="*/ 5435 h 35429"/>
              <a:gd name="connsiteX8" fmla="*/ 42018 w 43256"/>
              <a:gd name="connsiteY8" fmla="*/ 10177 h 35429"/>
              <a:gd name="connsiteX9" fmla="*/ 41854 w 43256"/>
              <a:gd name="connsiteY9" fmla="*/ 15319 h 35429"/>
              <a:gd name="connsiteX10" fmla="*/ 43052 w 43256"/>
              <a:gd name="connsiteY10" fmla="*/ 23181 h 35429"/>
              <a:gd name="connsiteX11" fmla="*/ 37440 w 43256"/>
              <a:gd name="connsiteY11" fmla="*/ 30063 h 35429"/>
              <a:gd name="connsiteX12" fmla="*/ 5840 w 43256"/>
              <a:gd name="connsiteY12" fmla="*/ 35331 h 35429"/>
              <a:gd name="connsiteX13" fmla="*/ 2149 w 43256"/>
              <a:gd name="connsiteY13" fmla="*/ 25410 h 35429"/>
              <a:gd name="connsiteX14" fmla="*/ 31 w 43256"/>
              <a:gd name="connsiteY14" fmla="*/ 19563 h 35429"/>
              <a:gd name="connsiteX15" fmla="*/ 3899 w 43256"/>
              <a:gd name="connsiteY15" fmla="*/ 14366 h 35429"/>
              <a:gd name="connsiteX16" fmla="*/ 3936 w 43256"/>
              <a:gd name="connsiteY16" fmla="*/ 14229 h 35429"/>
              <a:gd name="connsiteX0" fmla="*/ 4729 w 43256"/>
              <a:gd name="connsiteY0" fmla="*/ 26036 h 35429"/>
              <a:gd name="connsiteX1" fmla="*/ 2196 w 43256"/>
              <a:gd name="connsiteY1" fmla="*/ 25239 h 35429"/>
              <a:gd name="connsiteX2" fmla="*/ 41834 w 43256"/>
              <a:gd name="connsiteY2" fmla="*/ 15213 h 35429"/>
              <a:gd name="connsiteX3" fmla="*/ 40386 w 43256"/>
              <a:gd name="connsiteY3" fmla="*/ 17889 h 35429"/>
              <a:gd name="connsiteX4" fmla="*/ 38360 w 43256"/>
              <a:gd name="connsiteY4" fmla="*/ 5285 h 35429"/>
              <a:gd name="connsiteX5" fmla="*/ 38436 w 43256"/>
              <a:gd name="connsiteY5" fmla="*/ 6549 h 35429"/>
              <a:gd name="connsiteX6" fmla="*/ 29114 w 43256"/>
              <a:gd name="connsiteY6" fmla="*/ 3811 h 35429"/>
              <a:gd name="connsiteX7" fmla="*/ 29856 w 43256"/>
              <a:gd name="connsiteY7" fmla="*/ 2199 h 35429"/>
              <a:gd name="connsiteX8" fmla="*/ 22177 w 43256"/>
              <a:gd name="connsiteY8" fmla="*/ 4579 h 35429"/>
              <a:gd name="connsiteX9" fmla="*/ 22536 w 43256"/>
              <a:gd name="connsiteY9" fmla="*/ 3189 h 35429"/>
              <a:gd name="connsiteX10" fmla="*/ 14036 w 43256"/>
              <a:gd name="connsiteY10" fmla="*/ 5051 h 35429"/>
              <a:gd name="connsiteX11" fmla="*/ 15336 w 43256"/>
              <a:gd name="connsiteY11" fmla="*/ 6399 h 35429"/>
              <a:gd name="connsiteX12" fmla="*/ 4163 w 43256"/>
              <a:gd name="connsiteY12" fmla="*/ 15648 h 35429"/>
              <a:gd name="connsiteX13" fmla="*/ 3936 w 43256"/>
              <a:gd name="connsiteY13" fmla="*/ 14229 h 35429"/>
              <a:gd name="connsiteX0" fmla="*/ 3936 w 43256"/>
              <a:gd name="connsiteY0" fmla="*/ 14229 h 30092"/>
              <a:gd name="connsiteX1" fmla="*/ 5659 w 43256"/>
              <a:gd name="connsiteY1" fmla="*/ 6766 h 30092"/>
              <a:gd name="connsiteX2" fmla="*/ 14041 w 43256"/>
              <a:gd name="connsiteY2" fmla="*/ 5061 h 30092"/>
              <a:gd name="connsiteX3" fmla="*/ 22492 w 43256"/>
              <a:gd name="connsiteY3" fmla="*/ 3291 h 30092"/>
              <a:gd name="connsiteX4" fmla="*/ 25785 w 43256"/>
              <a:gd name="connsiteY4" fmla="*/ 59 h 30092"/>
              <a:gd name="connsiteX5" fmla="*/ 29869 w 43256"/>
              <a:gd name="connsiteY5" fmla="*/ 2340 h 30092"/>
              <a:gd name="connsiteX6" fmla="*/ 35499 w 43256"/>
              <a:gd name="connsiteY6" fmla="*/ 549 h 30092"/>
              <a:gd name="connsiteX7" fmla="*/ 38354 w 43256"/>
              <a:gd name="connsiteY7" fmla="*/ 5435 h 30092"/>
              <a:gd name="connsiteX8" fmla="*/ 42018 w 43256"/>
              <a:gd name="connsiteY8" fmla="*/ 10177 h 30092"/>
              <a:gd name="connsiteX9" fmla="*/ 41854 w 43256"/>
              <a:gd name="connsiteY9" fmla="*/ 15319 h 30092"/>
              <a:gd name="connsiteX10" fmla="*/ 43052 w 43256"/>
              <a:gd name="connsiteY10" fmla="*/ 23181 h 30092"/>
              <a:gd name="connsiteX11" fmla="*/ 37440 w 43256"/>
              <a:gd name="connsiteY11" fmla="*/ 30063 h 30092"/>
              <a:gd name="connsiteX12" fmla="*/ 2149 w 43256"/>
              <a:gd name="connsiteY12" fmla="*/ 25410 h 30092"/>
              <a:gd name="connsiteX13" fmla="*/ 31 w 43256"/>
              <a:gd name="connsiteY13" fmla="*/ 19563 h 30092"/>
              <a:gd name="connsiteX14" fmla="*/ 3899 w 43256"/>
              <a:gd name="connsiteY14" fmla="*/ 14366 h 30092"/>
              <a:gd name="connsiteX15" fmla="*/ 3936 w 43256"/>
              <a:gd name="connsiteY15" fmla="*/ 14229 h 30092"/>
              <a:gd name="connsiteX0" fmla="*/ 4729 w 43256"/>
              <a:gd name="connsiteY0" fmla="*/ 26036 h 30092"/>
              <a:gd name="connsiteX1" fmla="*/ 2196 w 43256"/>
              <a:gd name="connsiteY1" fmla="*/ 25239 h 30092"/>
              <a:gd name="connsiteX2" fmla="*/ 41834 w 43256"/>
              <a:gd name="connsiteY2" fmla="*/ 15213 h 30092"/>
              <a:gd name="connsiteX3" fmla="*/ 40386 w 43256"/>
              <a:gd name="connsiteY3" fmla="*/ 17889 h 30092"/>
              <a:gd name="connsiteX4" fmla="*/ 38360 w 43256"/>
              <a:gd name="connsiteY4" fmla="*/ 5285 h 30092"/>
              <a:gd name="connsiteX5" fmla="*/ 38436 w 43256"/>
              <a:gd name="connsiteY5" fmla="*/ 6549 h 30092"/>
              <a:gd name="connsiteX6" fmla="*/ 29114 w 43256"/>
              <a:gd name="connsiteY6" fmla="*/ 3811 h 30092"/>
              <a:gd name="connsiteX7" fmla="*/ 29856 w 43256"/>
              <a:gd name="connsiteY7" fmla="*/ 2199 h 30092"/>
              <a:gd name="connsiteX8" fmla="*/ 22177 w 43256"/>
              <a:gd name="connsiteY8" fmla="*/ 4579 h 30092"/>
              <a:gd name="connsiteX9" fmla="*/ 22536 w 43256"/>
              <a:gd name="connsiteY9" fmla="*/ 3189 h 30092"/>
              <a:gd name="connsiteX10" fmla="*/ 14036 w 43256"/>
              <a:gd name="connsiteY10" fmla="*/ 5051 h 30092"/>
              <a:gd name="connsiteX11" fmla="*/ 15336 w 43256"/>
              <a:gd name="connsiteY11" fmla="*/ 6399 h 30092"/>
              <a:gd name="connsiteX12" fmla="*/ 4163 w 43256"/>
              <a:gd name="connsiteY12" fmla="*/ 15648 h 30092"/>
              <a:gd name="connsiteX13" fmla="*/ 3936 w 43256"/>
              <a:gd name="connsiteY13" fmla="*/ 14229 h 30092"/>
              <a:gd name="connsiteX0" fmla="*/ 3936 w 45964"/>
              <a:gd name="connsiteY0" fmla="*/ 14229 h 26053"/>
              <a:gd name="connsiteX1" fmla="*/ 5659 w 45964"/>
              <a:gd name="connsiteY1" fmla="*/ 6766 h 26053"/>
              <a:gd name="connsiteX2" fmla="*/ 14041 w 45964"/>
              <a:gd name="connsiteY2" fmla="*/ 5061 h 26053"/>
              <a:gd name="connsiteX3" fmla="*/ 22492 w 45964"/>
              <a:gd name="connsiteY3" fmla="*/ 3291 h 26053"/>
              <a:gd name="connsiteX4" fmla="*/ 25785 w 45964"/>
              <a:gd name="connsiteY4" fmla="*/ 59 h 26053"/>
              <a:gd name="connsiteX5" fmla="*/ 29869 w 45964"/>
              <a:gd name="connsiteY5" fmla="*/ 2340 h 26053"/>
              <a:gd name="connsiteX6" fmla="*/ 35499 w 45964"/>
              <a:gd name="connsiteY6" fmla="*/ 549 h 26053"/>
              <a:gd name="connsiteX7" fmla="*/ 38354 w 45964"/>
              <a:gd name="connsiteY7" fmla="*/ 5435 h 26053"/>
              <a:gd name="connsiteX8" fmla="*/ 42018 w 45964"/>
              <a:gd name="connsiteY8" fmla="*/ 10177 h 26053"/>
              <a:gd name="connsiteX9" fmla="*/ 41854 w 45964"/>
              <a:gd name="connsiteY9" fmla="*/ 15319 h 26053"/>
              <a:gd name="connsiteX10" fmla="*/ 43052 w 45964"/>
              <a:gd name="connsiteY10" fmla="*/ 23181 h 26053"/>
              <a:gd name="connsiteX11" fmla="*/ 2149 w 45964"/>
              <a:gd name="connsiteY11" fmla="*/ 25410 h 26053"/>
              <a:gd name="connsiteX12" fmla="*/ 31 w 45964"/>
              <a:gd name="connsiteY12" fmla="*/ 19563 h 26053"/>
              <a:gd name="connsiteX13" fmla="*/ 3899 w 45964"/>
              <a:gd name="connsiteY13" fmla="*/ 14366 h 26053"/>
              <a:gd name="connsiteX14" fmla="*/ 3936 w 45964"/>
              <a:gd name="connsiteY14" fmla="*/ 14229 h 26053"/>
              <a:gd name="connsiteX0" fmla="*/ 4729 w 45964"/>
              <a:gd name="connsiteY0" fmla="*/ 26036 h 26053"/>
              <a:gd name="connsiteX1" fmla="*/ 2196 w 45964"/>
              <a:gd name="connsiteY1" fmla="*/ 25239 h 26053"/>
              <a:gd name="connsiteX2" fmla="*/ 41834 w 45964"/>
              <a:gd name="connsiteY2" fmla="*/ 15213 h 26053"/>
              <a:gd name="connsiteX3" fmla="*/ 40386 w 45964"/>
              <a:gd name="connsiteY3" fmla="*/ 17889 h 26053"/>
              <a:gd name="connsiteX4" fmla="*/ 38360 w 45964"/>
              <a:gd name="connsiteY4" fmla="*/ 5285 h 26053"/>
              <a:gd name="connsiteX5" fmla="*/ 38436 w 45964"/>
              <a:gd name="connsiteY5" fmla="*/ 6549 h 26053"/>
              <a:gd name="connsiteX6" fmla="*/ 29114 w 45964"/>
              <a:gd name="connsiteY6" fmla="*/ 3811 h 26053"/>
              <a:gd name="connsiteX7" fmla="*/ 29856 w 45964"/>
              <a:gd name="connsiteY7" fmla="*/ 2199 h 26053"/>
              <a:gd name="connsiteX8" fmla="*/ 22177 w 45964"/>
              <a:gd name="connsiteY8" fmla="*/ 4579 h 26053"/>
              <a:gd name="connsiteX9" fmla="*/ 22536 w 45964"/>
              <a:gd name="connsiteY9" fmla="*/ 3189 h 26053"/>
              <a:gd name="connsiteX10" fmla="*/ 14036 w 45964"/>
              <a:gd name="connsiteY10" fmla="*/ 5051 h 26053"/>
              <a:gd name="connsiteX11" fmla="*/ 15336 w 45964"/>
              <a:gd name="connsiteY11" fmla="*/ 6399 h 26053"/>
              <a:gd name="connsiteX12" fmla="*/ 4163 w 45964"/>
              <a:gd name="connsiteY12" fmla="*/ 15648 h 26053"/>
              <a:gd name="connsiteX13" fmla="*/ 3936 w 45964"/>
              <a:gd name="connsiteY13" fmla="*/ 14229 h 26053"/>
              <a:gd name="connsiteX0" fmla="*/ 3936 w 45853"/>
              <a:gd name="connsiteY0" fmla="*/ 14229 h 26053"/>
              <a:gd name="connsiteX1" fmla="*/ 5659 w 45853"/>
              <a:gd name="connsiteY1" fmla="*/ 6766 h 26053"/>
              <a:gd name="connsiteX2" fmla="*/ 14041 w 45853"/>
              <a:gd name="connsiteY2" fmla="*/ 5061 h 26053"/>
              <a:gd name="connsiteX3" fmla="*/ 22492 w 45853"/>
              <a:gd name="connsiteY3" fmla="*/ 3291 h 26053"/>
              <a:gd name="connsiteX4" fmla="*/ 25785 w 45853"/>
              <a:gd name="connsiteY4" fmla="*/ 59 h 26053"/>
              <a:gd name="connsiteX5" fmla="*/ 29869 w 45853"/>
              <a:gd name="connsiteY5" fmla="*/ 2340 h 26053"/>
              <a:gd name="connsiteX6" fmla="*/ 35499 w 45853"/>
              <a:gd name="connsiteY6" fmla="*/ 549 h 26053"/>
              <a:gd name="connsiteX7" fmla="*/ 38354 w 45853"/>
              <a:gd name="connsiteY7" fmla="*/ 5435 h 26053"/>
              <a:gd name="connsiteX8" fmla="*/ 42018 w 45853"/>
              <a:gd name="connsiteY8" fmla="*/ 10177 h 26053"/>
              <a:gd name="connsiteX9" fmla="*/ 41854 w 45853"/>
              <a:gd name="connsiteY9" fmla="*/ 15319 h 26053"/>
              <a:gd name="connsiteX10" fmla="*/ 42904 w 45853"/>
              <a:gd name="connsiteY10" fmla="*/ 24935 h 26053"/>
              <a:gd name="connsiteX11" fmla="*/ 2149 w 45853"/>
              <a:gd name="connsiteY11" fmla="*/ 25410 h 26053"/>
              <a:gd name="connsiteX12" fmla="*/ 31 w 45853"/>
              <a:gd name="connsiteY12" fmla="*/ 19563 h 26053"/>
              <a:gd name="connsiteX13" fmla="*/ 3899 w 45853"/>
              <a:gd name="connsiteY13" fmla="*/ 14366 h 26053"/>
              <a:gd name="connsiteX14" fmla="*/ 3936 w 45853"/>
              <a:gd name="connsiteY14" fmla="*/ 14229 h 26053"/>
              <a:gd name="connsiteX0" fmla="*/ 4729 w 45853"/>
              <a:gd name="connsiteY0" fmla="*/ 26036 h 26053"/>
              <a:gd name="connsiteX1" fmla="*/ 2196 w 45853"/>
              <a:gd name="connsiteY1" fmla="*/ 25239 h 26053"/>
              <a:gd name="connsiteX2" fmla="*/ 41834 w 45853"/>
              <a:gd name="connsiteY2" fmla="*/ 15213 h 26053"/>
              <a:gd name="connsiteX3" fmla="*/ 40386 w 45853"/>
              <a:gd name="connsiteY3" fmla="*/ 17889 h 26053"/>
              <a:gd name="connsiteX4" fmla="*/ 38360 w 45853"/>
              <a:gd name="connsiteY4" fmla="*/ 5285 h 26053"/>
              <a:gd name="connsiteX5" fmla="*/ 38436 w 45853"/>
              <a:gd name="connsiteY5" fmla="*/ 6549 h 26053"/>
              <a:gd name="connsiteX6" fmla="*/ 29114 w 45853"/>
              <a:gd name="connsiteY6" fmla="*/ 3811 h 26053"/>
              <a:gd name="connsiteX7" fmla="*/ 29856 w 45853"/>
              <a:gd name="connsiteY7" fmla="*/ 2199 h 26053"/>
              <a:gd name="connsiteX8" fmla="*/ 22177 w 45853"/>
              <a:gd name="connsiteY8" fmla="*/ 4579 h 26053"/>
              <a:gd name="connsiteX9" fmla="*/ 22536 w 45853"/>
              <a:gd name="connsiteY9" fmla="*/ 3189 h 26053"/>
              <a:gd name="connsiteX10" fmla="*/ 14036 w 45853"/>
              <a:gd name="connsiteY10" fmla="*/ 5051 h 26053"/>
              <a:gd name="connsiteX11" fmla="*/ 15336 w 45853"/>
              <a:gd name="connsiteY11" fmla="*/ 6399 h 26053"/>
              <a:gd name="connsiteX12" fmla="*/ 4163 w 45853"/>
              <a:gd name="connsiteY12" fmla="*/ 15648 h 26053"/>
              <a:gd name="connsiteX13" fmla="*/ 3936 w 45853"/>
              <a:gd name="connsiteY13" fmla="*/ 14229 h 26053"/>
              <a:gd name="connsiteX0" fmla="*/ 3936 w 45853"/>
              <a:gd name="connsiteY0" fmla="*/ 14229 h 26053"/>
              <a:gd name="connsiteX1" fmla="*/ 5659 w 45853"/>
              <a:gd name="connsiteY1" fmla="*/ 6766 h 26053"/>
              <a:gd name="connsiteX2" fmla="*/ 14041 w 45853"/>
              <a:gd name="connsiteY2" fmla="*/ 5061 h 26053"/>
              <a:gd name="connsiteX3" fmla="*/ 22492 w 45853"/>
              <a:gd name="connsiteY3" fmla="*/ 3291 h 26053"/>
              <a:gd name="connsiteX4" fmla="*/ 25785 w 45853"/>
              <a:gd name="connsiteY4" fmla="*/ 59 h 26053"/>
              <a:gd name="connsiteX5" fmla="*/ 29869 w 45853"/>
              <a:gd name="connsiteY5" fmla="*/ 2340 h 26053"/>
              <a:gd name="connsiteX6" fmla="*/ 35499 w 45853"/>
              <a:gd name="connsiteY6" fmla="*/ 549 h 26053"/>
              <a:gd name="connsiteX7" fmla="*/ 38354 w 45853"/>
              <a:gd name="connsiteY7" fmla="*/ 5435 h 26053"/>
              <a:gd name="connsiteX8" fmla="*/ 42018 w 45853"/>
              <a:gd name="connsiteY8" fmla="*/ 10177 h 26053"/>
              <a:gd name="connsiteX9" fmla="*/ 41854 w 45853"/>
              <a:gd name="connsiteY9" fmla="*/ 15319 h 26053"/>
              <a:gd name="connsiteX10" fmla="*/ 42904 w 45853"/>
              <a:gd name="connsiteY10" fmla="*/ 24935 h 26053"/>
              <a:gd name="connsiteX11" fmla="*/ 2149 w 45853"/>
              <a:gd name="connsiteY11" fmla="*/ 25410 h 26053"/>
              <a:gd name="connsiteX12" fmla="*/ 31 w 45853"/>
              <a:gd name="connsiteY12" fmla="*/ 19563 h 26053"/>
              <a:gd name="connsiteX13" fmla="*/ 3899 w 45853"/>
              <a:gd name="connsiteY13" fmla="*/ 14366 h 26053"/>
              <a:gd name="connsiteX14" fmla="*/ 3936 w 45853"/>
              <a:gd name="connsiteY14" fmla="*/ 14229 h 26053"/>
              <a:gd name="connsiteX0" fmla="*/ 4729 w 45853"/>
              <a:gd name="connsiteY0" fmla="*/ 26036 h 26053"/>
              <a:gd name="connsiteX1" fmla="*/ 2196 w 45853"/>
              <a:gd name="connsiteY1" fmla="*/ 25239 h 26053"/>
              <a:gd name="connsiteX2" fmla="*/ 41834 w 45853"/>
              <a:gd name="connsiteY2" fmla="*/ 15213 h 26053"/>
              <a:gd name="connsiteX3" fmla="*/ 40386 w 45853"/>
              <a:gd name="connsiteY3" fmla="*/ 17889 h 26053"/>
              <a:gd name="connsiteX4" fmla="*/ 38360 w 45853"/>
              <a:gd name="connsiteY4" fmla="*/ 5285 h 26053"/>
              <a:gd name="connsiteX5" fmla="*/ 38436 w 45853"/>
              <a:gd name="connsiteY5" fmla="*/ 6549 h 26053"/>
              <a:gd name="connsiteX6" fmla="*/ 29114 w 45853"/>
              <a:gd name="connsiteY6" fmla="*/ 3811 h 26053"/>
              <a:gd name="connsiteX7" fmla="*/ 29856 w 45853"/>
              <a:gd name="connsiteY7" fmla="*/ 2199 h 26053"/>
              <a:gd name="connsiteX8" fmla="*/ 22177 w 45853"/>
              <a:gd name="connsiteY8" fmla="*/ 4579 h 26053"/>
              <a:gd name="connsiteX9" fmla="*/ 22536 w 45853"/>
              <a:gd name="connsiteY9" fmla="*/ 3189 h 26053"/>
              <a:gd name="connsiteX10" fmla="*/ 14036 w 45853"/>
              <a:gd name="connsiteY10" fmla="*/ 5051 h 26053"/>
              <a:gd name="connsiteX11" fmla="*/ 15336 w 45853"/>
              <a:gd name="connsiteY11" fmla="*/ 6399 h 26053"/>
              <a:gd name="connsiteX12" fmla="*/ 4163 w 45853"/>
              <a:gd name="connsiteY12" fmla="*/ 15648 h 26053"/>
              <a:gd name="connsiteX13" fmla="*/ 3936 w 45853"/>
              <a:gd name="connsiteY13" fmla="*/ 14229 h 26053"/>
              <a:gd name="connsiteX0" fmla="*/ 3936 w 45853"/>
              <a:gd name="connsiteY0" fmla="*/ 14229 h 26053"/>
              <a:gd name="connsiteX1" fmla="*/ 5659 w 45853"/>
              <a:gd name="connsiteY1" fmla="*/ 6766 h 26053"/>
              <a:gd name="connsiteX2" fmla="*/ 14041 w 45853"/>
              <a:gd name="connsiteY2" fmla="*/ 5061 h 26053"/>
              <a:gd name="connsiteX3" fmla="*/ 22492 w 45853"/>
              <a:gd name="connsiteY3" fmla="*/ 3291 h 26053"/>
              <a:gd name="connsiteX4" fmla="*/ 25785 w 45853"/>
              <a:gd name="connsiteY4" fmla="*/ 59 h 26053"/>
              <a:gd name="connsiteX5" fmla="*/ 29869 w 45853"/>
              <a:gd name="connsiteY5" fmla="*/ 2340 h 26053"/>
              <a:gd name="connsiteX6" fmla="*/ 35499 w 45853"/>
              <a:gd name="connsiteY6" fmla="*/ 549 h 26053"/>
              <a:gd name="connsiteX7" fmla="*/ 38354 w 45853"/>
              <a:gd name="connsiteY7" fmla="*/ 5435 h 26053"/>
              <a:gd name="connsiteX8" fmla="*/ 42018 w 45853"/>
              <a:gd name="connsiteY8" fmla="*/ 10177 h 26053"/>
              <a:gd name="connsiteX9" fmla="*/ 41854 w 45853"/>
              <a:gd name="connsiteY9" fmla="*/ 15319 h 26053"/>
              <a:gd name="connsiteX10" fmla="*/ 42904 w 45853"/>
              <a:gd name="connsiteY10" fmla="*/ 24935 h 26053"/>
              <a:gd name="connsiteX11" fmla="*/ 2149 w 45853"/>
              <a:gd name="connsiteY11" fmla="*/ 25410 h 26053"/>
              <a:gd name="connsiteX12" fmla="*/ 31 w 45853"/>
              <a:gd name="connsiteY12" fmla="*/ 19563 h 26053"/>
              <a:gd name="connsiteX13" fmla="*/ 3899 w 45853"/>
              <a:gd name="connsiteY13" fmla="*/ 14366 h 26053"/>
              <a:gd name="connsiteX14" fmla="*/ 3936 w 45853"/>
              <a:gd name="connsiteY14" fmla="*/ 14229 h 26053"/>
              <a:gd name="connsiteX0" fmla="*/ 4754 w 45853"/>
              <a:gd name="connsiteY0" fmla="*/ 26036 h 26053"/>
              <a:gd name="connsiteX1" fmla="*/ 2196 w 45853"/>
              <a:gd name="connsiteY1" fmla="*/ 25239 h 26053"/>
              <a:gd name="connsiteX2" fmla="*/ 41834 w 45853"/>
              <a:gd name="connsiteY2" fmla="*/ 15213 h 26053"/>
              <a:gd name="connsiteX3" fmla="*/ 40386 w 45853"/>
              <a:gd name="connsiteY3" fmla="*/ 17889 h 26053"/>
              <a:gd name="connsiteX4" fmla="*/ 38360 w 45853"/>
              <a:gd name="connsiteY4" fmla="*/ 5285 h 26053"/>
              <a:gd name="connsiteX5" fmla="*/ 38436 w 45853"/>
              <a:gd name="connsiteY5" fmla="*/ 6549 h 26053"/>
              <a:gd name="connsiteX6" fmla="*/ 29114 w 45853"/>
              <a:gd name="connsiteY6" fmla="*/ 3811 h 26053"/>
              <a:gd name="connsiteX7" fmla="*/ 29856 w 45853"/>
              <a:gd name="connsiteY7" fmla="*/ 2199 h 26053"/>
              <a:gd name="connsiteX8" fmla="*/ 22177 w 45853"/>
              <a:gd name="connsiteY8" fmla="*/ 4579 h 26053"/>
              <a:gd name="connsiteX9" fmla="*/ 22536 w 45853"/>
              <a:gd name="connsiteY9" fmla="*/ 3189 h 26053"/>
              <a:gd name="connsiteX10" fmla="*/ 14036 w 45853"/>
              <a:gd name="connsiteY10" fmla="*/ 5051 h 26053"/>
              <a:gd name="connsiteX11" fmla="*/ 15336 w 45853"/>
              <a:gd name="connsiteY11" fmla="*/ 6399 h 26053"/>
              <a:gd name="connsiteX12" fmla="*/ 4163 w 45853"/>
              <a:gd name="connsiteY12" fmla="*/ 15648 h 26053"/>
              <a:gd name="connsiteX13" fmla="*/ 3936 w 45853"/>
              <a:gd name="connsiteY13" fmla="*/ 14229 h 26053"/>
              <a:gd name="connsiteX0" fmla="*/ 3936 w 45853"/>
              <a:gd name="connsiteY0" fmla="*/ 14229 h 26530"/>
              <a:gd name="connsiteX1" fmla="*/ 5659 w 45853"/>
              <a:gd name="connsiteY1" fmla="*/ 6766 h 26530"/>
              <a:gd name="connsiteX2" fmla="*/ 14041 w 45853"/>
              <a:gd name="connsiteY2" fmla="*/ 5061 h 26530"/>
              <a:gd name="connsiteX3" fmla="*/ 22492 w 45853"/>
              <a:gd name="connsiteY3" fmla="*/ 3291 h 26530"/>
              <a:gd name="connsiteX4" fmla="*/ 25785 w 45853"/>
              <a:gd name="connsiteY4" fmla="*/ 59 h 26530"/>
              <a:gd name="connsiteX5" fmla="*/ 29869 w 45853"/>
              <a:gd name="connsiteY5" fmla="*/ 2340 h 26530"/>
              <a:gd name="connsiteX6" fmla="*/ 35499 w 45853"/>
              <a:gd name="connsiteY6" fmla="*/ 549 h 26530"/>
              <a:gd name="connsiteX7" fmla="*/ 38354 w 45853"/>
              <a:gd name="connsiteY7" fmla="*/ 5435 h 26530"/>
              <a:gd name="connsiteX8" fmla="*/ 42018 w 45853"/>
              <a:gd name="connsiteY8" fmla="*/ 10177 h 26530"/>
              <a:gd name="connsiteX9" fmla="*/ 41854 w 45853"/>
              <a:gd name="connsiteY9" fmla="*/ 15319 h 26530"/>
              <a:gd name="connsiteX10" fmla="*/ 42904 w 45853"/>
              <a:gd name="connsiteY10" fmla="*/ 24935 h 26530"/>
              <a:gd name="connsiteX11" fmla="*/ 2149 w 45853"/>
              <a:gd name="connsiteY11" fmla="*/ 25410 h 26530"/>
              <a:gd name="connsiteX12" fmla="*/ 31 w 45853"/>
              <a:gd name="connsiteY12" fmla="*/ 19563 h 26530"/>
              <a:gd name="connsiteX13" fmla="*/ 3899 w 45853"/>
              <a:gd name="connsiteY13" fmla="*/ 14366 h 26530"/>
              <a:gd name="connsiteX14" fmla="*/ 3936 w 45853"/>
              <a:gd name="connsiteY14" fmla="*/ 14229 h 26530"/>
              <a:gd name="connsiteX0" fmla="*/ 1850 w 45853"/>
              <a:gd name="connsiteY0" fmla="*/ 26523 h 26530"/>
              <a:gd name="connsiteX1" fmla="*/ 2196 w 45853"/>
              <a:gd name="connsiteY1" fmla="*/ 25239 h 26530"/>
              <a:gd name="connsiteX2" fmla="*/ 41834 w 45853"/>
              <a:gd name="connsiteY2" fmla="*/ 15213 h 26530"/>
              <a:gd name="connsiteX3" fmla="*/ 40386 w 45853"/>
              <a:gd name="connsiteY3" fmla="*/ 17889 h 26530"/>
              <a:gd name="connsiteX4" fmla="*/ 38360 w 45853"/>
              <a:gd name="connsiteY4" fmla="*/ 5285 h 26530"/>
              <a:gd name="connsiteX5" fmla="*/ 38436 w 45853"/>
              <a:gd name="connsiteY5" fmla="*/ 6549 h 26530"/>
              <a:gd name="connsiteX6" fmla="*/ 29114 w 45853"/>
              <a:gd name="connsiteY6" fmla="*/ 3811 h 26530"/>
              <a:gd name="connsiteX7" fmla="*/ 29856 w 45853"/>
              <a:gd name="connsiteY7" fmla="*/ 2199 h 26530"/>
              <a:gd name="connsiteX8" fmla="*/ 22177 w 45853"/>
              <a:gd name="connsiteY8" fmla="*/ 4579 h 26530"/>
              <a:gd name="connsiteX9" fmla="*/ 22536 w 45853"/>
              <a:gd name="connsiteY9" fmla="*/ 3189 h 26530"/>
              <a:gd name="connsiteX10" fmla="*/ 14036 w 45853"/>
              <a:gd name="connsiteY10" fmla="*/ 5051 h 26530"/>
              <a:gd name="connsiteX11" fmla="*/ 15336 w 45853"/>
              <a:gd name="connsiteY11" fmla="*/ 6399 h 26530"/>
              <a:gd name="connsiteX12" fmla="*/ 4163 w 45853"/>
              <a:gd name="connsiteY12" fmla="*/ 15648 h 26530"/>
              <a:gd name="connsiteX13" fmla="*/ 3936 w 45853"/>
              <a:gd name="connsiteY13" fmla="*/ 14229 h 26530"/>
              <a:gd name="connsiteX0" fmla="*/ 3936 w 45853"/>
              <a:gd name="connsiteY0" fmla="*/ 14229 h 25410"/>
              <a:gd name="connsiteX1" fmla="*/ 5659 w 45853"/>
              <a:gd name="connsiteY1" fmla="*/ 6766 h 25410"/>
              <a:gd name="connsiteX2" fmla="*/ 14041 w 45853"/>
              <a:gd name="connsiteY2" fmla="*/ 5061 h 25410"/>
              <a:gd name="connsiteX3" fmla="*/ 22492 w 45853"/>
              <a:gd name="connsiteY3" fmla="*/ 3291 h 25410"/>
              <a:gd name="connsiteX4" fmla="*/ 25785 w 45853"/>
              <a:gd name="connsiteY4" fmla="*/ 59 h 25410"/>
              <a:gd name="connsiteX5" fmla="*/ 29869 w 45853"/>
              <a:gd name="connsiteY5" fmla="*/ 2340 h 25410"/>
              <a:gd name="connsiteX6" fmla="*/ 35499 w 45853"/>
              <a:gd name="connsiteY6" fmla="*/ 549 h 25410"/>
              <a:gd name="connsiteX7" fmla="*/ 38354 w 45853"/>
              <a:gd name="connsiteY7" fmla="*/ 5435 h 25410"/>
              <a:gd name="connsiteX8" fmla="*/ 42018 w 45853"/>
              <a:gd name="connsiteY8" fmla="*/ 10177 h 25410"/>
              <a:gd name="connsiteX9" fmla="*/ 41854 w 45853"/>
              <a:gd name="connsiteY9" fmla="*/ 15319 h 25410"/>
              <a:gd name="connsiteX10" fmla="*/ 42904 w 45853"/>
              <a:gd name="connsiteY10" fmla="*/ 24935 h 25410"/>
              <a:gd name="connsiteX11" fmla="*/ 2149 w 45853"/>
              <a:gd name="connsiteY11" fmla="*/ 25410 h 25410"/>
              <a:gd name="connsiteX12" fmla="*/ 31 w 45853"/>
              <a:gd name="connsiteY12" fmla="*/ 19563 h 25410"/>
              <a:gd name="connsiteX13" fmla="*/ 3899 w 45853"/>
              <a:gd name="connsiteY13" fmla="*/ 14366 h 25410"/>
              <a:gd name="connsiteX14" fmla="*/ 3936 w 45853"/>
              <a:gd name="connsiteY14" fmla="*/ 14229 h 25410"/>
              <a:gd name="connsiteX0" fmla="*/ 41834 w 45853"/>
              <a:gd name="connsiteY0" fmla="*/ 15213 h 25410"/>
              <a:gd name="connsiteX1" fmla="*/ 40386 w 45853"/>
              <a:gd name="connsiteY1" fmla="*/ 17889 h 25410"/>
              <a:gd name="connsiteX2" fmla="*/ 38360 w 45853"/>
              <a:gd name="connsiteY2" fmla="*/ 5285 h 25410"/>
              <a:gd name="connsiteX3" fmla="*/ 38436 w 45853"/>
              <a:gd name="connsiteY3" fmla="*/ 6549 h 25410"/>
              <a:gd name="connsiteX4" fmla="*/ 29114 w 45853"/>
              <a:gd name="connsiteY4" fmla="*/ 3811 h 25410"/>
              <a:gd name="connsiteX5" fmla="*/ 29856 w 45853"/>
              <a:gd name="connsiteY5" fmla="*/ 2199 h 25410"/>
              <a:gd name="connsiteX6" fmla="*/ 22177 w 45853"/>
              <a:gd name="connsiteY6" fmla="*/ 4579 h 25410"/>
              <a:gd name="connsiteX7" fmla="*/ 22536 w 45853"/>
              <a:gd name="connsiteY7" fmla="*/ 3189 h 25410"/>
              <a:gd name="connsiteX8" fmla="*/ 14036 w 45853"/>
              <a:gd name="connsiteY8" fmla="*/ 5051 h 25410"/>
              <a:gd name="connsiteX9" fmla="*/ 15336 w 45853"/>
              <a:gd name="connsiteY9" fmla="*/ 6399 h 25410"/>
              <a:gd name="connsiteX10" fmla="*/ 4163 w 45853"/>
              <a:gd name="connsiteY10" fmla="*/ 15648 h 25410"/>
              <a:gd name="connsiteX11" fmla="*/ 3936 w 45853"/>
              <a:gd name="connsiteY11" fmla="*/ 14229 h 25410"/>
              <a:gd name="connsiteX0" fmla="*/ 3936 w 45853"/>
              <a:gd name="connsiteY0" fmla="*/ 14229 h 25410"/>
              <a:gd name="connsiteX1" fmla="*/ 5659 w 45853"/>
              <a:gd name="connsiteY1" fmla="*/ 6766 h 25410"/>
              <a:gd name="connsiteX2" fmla="*/ 14041 w 45853"/>
              <a:gd name="connsiteY2" fmla="*/ 5061 h 25410"/>
              <a:gd name="connsiteX3" fmla="*/ 22492 w 45853"/>
              <a:gd name="connsiteY3" fmla="*/ 3291 h 25410"/>
              <a:gd name="connsiteX4" fmla="*/ 25785 w 45853"/>
              <a:gd name="connsiteY4" fmla="*/ 59 h 25410"/>
              <a:gd name="connsiteX5" fmla="*/ 29869 w 45853"/>
              <a:gd name="connsiteY5" fmla="*/ 2340 h 25410"/>
              <a:gd name="connsiteX6" fmla="*/ 35499 w 45853"/>
              <a:gd name="connsiteY6" fmla="*/ 549 h 25410"/>
              <a:gd name="connsiteX7" fmla="*/ 38354 w 45853"/>
              <a:gd name="connsiteY7" fmla="*/ 5435 h 25410"/>
              <a:gd name="connsiteX8" fmla="*/ 42018 w 45853"/>
              <a:gd name="connsiteY8" fmla="*/ 10177 h 25410"/>
              <a:gd name="connsiteX9" fmla="*/ 41854 w 45853"/>
              <a:gd name="connsiteY9" fmla="*/ 15319 h 25410"/>
              <a:gd name="connsiteX10" fmla="*/ 42904 w 45853"/>
              <a:gd name="connsiteY10" fmla="*/ 24935 h 25410"/>
              <a:gd name="connsiteX11" fmla="*/ 2149 w 45853"/>
              <a:gd name="connsiteY11" fmla="*/ 25410 h 25410"/>
              <a:gd name="connsiteX12" fmla="*/ 31 w 45853"/>
              <a:gd name="connsiteY12" fmla="*/ 19563 h 25410"/>
              <a:gd name="connsiteX13" fmla="*/ 3899 w 45853"/>
              <a:gd name="connsiteY13" fmla="*/ 14366 h 25410"/>
              <a:gd name="connsiteX14" fmla="*/ 3936 w 45853"/>
              <a:gd name="connsiteY14" fmla="*/ 14229 h 25410"/>
              <a:gd name="connsiteX0" fmla="*/ 41834 w 45853"/>
              <a:gd name="connsiteY0" fmla="*/ 15213 h 25410"/>
              <a:gd name="connsiteX1" fmla="*/ 40386 w 45853"/>
              <a:gd name="connsiteY1" fmla="*/ 17889 h 25410"/>
              <a:gd name="connsiteX2" fmla="*/ 38360 w 45853"/>
              <a:gd name="connsiteY2" fmla="*/ 5285 h 25410"/>
              <a:gd name="connsiteX3" fmla="*/ 38436 w 45853"/>
              <a:gd name="connsiteY3" fmla="*/ 6549 h 25410"/>
              <a:gd name="connsiteX4" fmla="*/ 29114 w 45853"/>
              <a:gd name="connsiteY4" fmla="*/ 3811 h 25410"/>
              <a:gd name="connsiteX5" fmla="*/ 29856 w 45853"/>
              <a:gd name="connsiteY5" fmla="*/ 2199 h 25410"/>
              <a:gd name="connsiteX6" fmla="*/ 22177 w 45853"/>
              <a:gd name="connsiteY6" fmla="*/ 4579 h 25410"/>
              <a:gd name="connsiteX7" fmla="*/ 22536 w 45853"/>
              <a:gd name="connsiteY7" fmla="*/ 3189 h 25410"/>
              <a:gd name="connsiteX8" fmla="*/ 14036 w 45853"/>
              <a:gd name="connsiteY8" fmla="*/ 5051 h 25410"/>
              <a:gd name="connsiteX9" fmla="*/ 15336 w 45853"/>
              <a:gd name="connsiteY9" fmla="*/ 6399 h 25410"/>
              <a:gd name="connsiteX10" fmla="*/ 4163 w 45853"/>
              <a:gd name="connsiteY10" fmla="*/ 15648 h 25410"/>
              <a:gd name="connsiteX11" fmla="*/ 3936 w 45853"/>
              <a:gd name="connsiteY11" fmla="*/ 14229 h 25410"/>
              <a:gd name="connsiteX0" fmla="*/ 3924 w 45788"/>
              <a:gd name="connsiteY0" fmla="*/ 14229 h 33671"/>
              <a:gd name="connsiteX1" fmla="*/ 5647 w 45788"/>
              <a:gd name="connsiteY1" fmla="*/ 6766 h 33671"/>
              <a:gd name="connsiteX2" fmla="*/ 14029 w 45788"/>
              <a:gd name="connsiteY2" fmla="*/ 5061 h 33671"/>
              <a:gd name="connsiteX3" fmla="*/ 22480 w 45788"/>
              <a:gd name="connsiteY3" fmla="*/ 3291 h 33671"/>
              <a:gd name="connsiteX4" fmla="*/ 25773 w 45788"/>
              <a:gd name="connsiteY4" fmla="*/ 59 h 33671"/>
              <a:gd name="connsiteX5" fmla="*/ 29857 w 45788"/>
              <a:gd name="connsiteY5" fmla="*/ 2340 h 33671"/>
              <a:gd name="connsiteX6" fmla="*/ 35487 w 45788"/>
              <a:gd name="connsiteY6" fmla="*/ 549 h 33671"/>
              <a:gd name="connsiteX7" fmla="*/ 38342 w 45788"/>
              <a:gd name="connsiteY7" fmla="*/ 5435 h 33671"/>
              <a:gd name="connsiteX8" fmla="*/ 42006 w 45788"/>
              <a:gd name="connsiteY8" fmla="*/ 10177 h 33671"/>
              <a:gd name="connsiteX9" fmla="*/ 41842 w 45788"/>
              <a:gd name="connsiteY9" fmla="*/ 15319 h 33671"/>
              <a:gd name="connsiteX10" fmla="*/ 42892 w 45788"/>
              <a:gd name="connsiteY10" fmla="*/ 24935 h 33671"/>
              <a:gd name="connsiteX11" fmla="*/ 2846 w 45788"/>
              <a:gd name="connsiteY11" fmla="*/ 33671 h 33671"/>
              <a:gd name="connsiteX12" fmla="*/ 19 w 45788"/>
              <a:gd name="connsiteY12" fmla="*/ 19563 h 33671"/>
              <a:gd name="connsiteX13" fmla="*/ 3887 w 45788"/>
              <a:gd name="connsiteY13" fmla="*/ 14366 h 33671"/>
              <a:gd name="connsiteX14" fmla="*/ 3924 w 45788"/>
              <a:gd name="connsiteY14" fmla="*/ 14229 h 33671"/>
              <a:gd name="connsiteX0" fmla="*/ 41822 w 45788"/>
              <a:gd name="connsiteY0" fmla="*/ 15213 h 33671"/>
              <a:gd name="connsiteX1" fmla="*/ 40374 w 45788"/>
              <a:gd name="connsiteY1" fmla="*/ 17889 h 33671"/>
              <a:gd name="connsiteX2" fmla="*/ 38348 w 45788"/>
              <a:gd name="connsiteY2" fmla="*/ 5285 h 33671"/>
              <a:gd name="connsiteX3" fmla="*/ 38424 w 45788"/>
              <a:gd name="connsiteY3" fmla="*/ 6549 h 33671"/>
              <a:gd name="connsiteX4" fmla="*/ 29102 w 45788"/>
              <a:gd name="connsiteY4" fmla="*/ 3811 h 33671"/>
              <a:gd name="connsiteX5" fmla="*/ 29844 w 45788"/>
              <a:gd name="connsiteY5" fmla="*/ 2199 h 33671"/>
              <a:gd name="connsiteX6" fmla="*/ 22165 w 45788"/>
              <a:gd name="connsiteY6" fmla="*/ 4579 h 33671"/>
              <a:gd name="connsiteX7" fmla="*/ 22524 w 45788"/>
              <a:gd name="connsiteY7" fmla="*/ 3189 h 33671"/>
              <a:gd name="connsiteX8" fmla="*/ 14024 w 45788"/>
              <a:gd name="connsiteY8" fmla="*/ 5051 h 33671"/>
              <a:gd name="connsiteX9" fmla="*/ 15324 w 45788"/>
              <a:gd name="connsiteY9" fmla="*/ 6399 h 33671"/>
              <a:gd name="connsiteX10" fmla="*/ 4151 w 45788"/>
              <a:gd name="connsiteY10" fmla="*/ 15648 h 33671"/>
              <a:gd name="connsiteX11" fmla="*/ 3924 w 45788"/>
              <a:gd name="connsiteY11" fmla="*/ 14229 h 33671"/>
              <a:gd name="connsiteX0" fmla="*/ 3924 w 45556"/>
              <a:gd name="connsiteY0" fmla="*/ 14229 h 33671"/>
              <a:gd name="connsiteX1" fmla="*/ 5647 w 45556"/>
              <a:gd name="connsiteY1" fmla="*/ 6766 h 33671"/>
              <a:gd name="connsiteX2" fmla="*/ 14029 w 45556"/>
              <a:gd name="connsiteY2" fmla="*/ 5061 h 33671"/>
              <a:gd name="connsiteX3" fmla="*/ 22480 w 45556"/>
              <a:gd name="connsiteY3" fmla="*/ 3291 h 33671"/>
              <a:gd name="connsiteX4" fmla="*/ 25773 w 45556"/>
              <a:gd name="connsiteY4" fmla="*/ 59 h 33671"/>
              <a:gd name="connsiteX5" fmla="*/ 29857 w 45556"/>
              <a:gd name="connsiteY5" fmla="*/ 2340 h 33671"/>
              <a:gd name="connsiteX6" fmla="*/ 35487 w 45556"/>
              <a:gd name="connsiteY6" fmla="*/ 549 h 33671"/>
              <a:gd name="connsiteX7" fmla="*/ 38342 w 45556"/>
              <a:gd name="connsiteY7" fmla="*/ 5435 h 33671"/>
              <a:gd name="connsiteX8" fmla="*/ 42006 w 45556"/>
              <a:gd name="connsiteY8" fmla="*/ 10177 h 33671"/>
              <a:gd name="connsiteX9" fmla="*/ 41842 w 45556"/>
              <a:gd name="connsiteY9" fmla="*/ 15319 h 33671"/>
              <a:gd name="connsiteX10" fmla="*/ 42577 w 45556"/>
              <a:gd name="connsiteY10" fmla="*/ 31170 h 33671"/>
              <a:gd name="connsiteX11" fmla="*/ 2846 w 45556"/>
              <a:gd name="connsiteY11" fmla="*/ 33671 h 33671"/>
              <a:gd name="connsiteX12" fmla="*/ 19 w 45556"/>
              <a:gd name="connsiteY12" fmla="*/ 19563 h 33671"/>
              <a:gd name="connsiteX13" fmla="*/ 3887 w 45556"/>
              <a:gd name="connsiteY13" fmla="*/ 14366 h 33671"/>
              <a:gd name="connsiteX14" fmla="*/ 3924 w 45556"/>
              <a:gd name="connsiteY14" fmla="*/ 14229 h 33671"/>
              <a:gd name="connsiteX0" fmla="*/ 41822 w 45556"/>
              <a:gd name="connsiteY0" fmla="*/ 15213 h 33671"/>
              <a:gd name="connsiteX1" fmla="*/ 40374 w 45556"/>
              <a:gd name="connsiteY1" fmla="*/ 17889 h 33671"/>
              <a:gd name="connsiteX2" fmla="*/ 38348 w 45556"/>
              <a:gd name="connsiteY2" fmla="*/ 5285 h 33671"/>
              <a:gd name="connsiteX3" fmla="*/ 38424 w 45556"/>
              <a:gd name="connsiteY3" fmla="*/ 6549 h 33671"/>
              <a:gd name="connsiteX4" fmla="*/ 29102 w 45556"/>
              <a:gd name="connsiteY4" fmla="*/ 3811 h 33671"/>
              <a:gd name="connsiteX5" fmla="*/ 29844 w 45556"/>
              <a:gd name="connsiteY5" fmla="*/ 2199 h 33671"/>
              <a:gd name="connsiteX6" fmla="*/ 22165 w 45556"/>
              <a:gd name="connsiteY6" fmla="*/ 4579 h 33671"/>
              <a:gd name="connsiteX7" fmla="*/ 22524 w 45556"/>
              <a:gd name="connsiteY7" fmla="*/ 3189 h 33671"/>
              <a:gd name="connsiteX8" fmla="*/ 14024 w 45556"/>
              <a:gd name="connsiteY8" fmla="*/ 5051 h 33671"/>
              <a:gd name="connsiteX9" fmla="*/ 15324 w 45556"/>
              <a:gd name="connsiteY9" fmla="*/ 6399 h 33671"/>
              <a:gd name="connsiteX10" fmla="*/ 4151 w 45556"/>
              <a:gd name="connsiteY10" fmla="*/ 15648 h 33671"/>
              <a:gd name="connsiteX11" fmla="*/ 3924 w 45556"/>
              <a:gd name="connsiteY11" fmla="*/ 14229 h 33671"/>
              <a:gd name="connsiteX0" fmla="*/ 3732 w 45364"/>
              <a:gd name="connsiteY0" fmla="*/ 14229 h 33671"/>
              <a:gd name="connsiteX1" fmla="*/ 5455 w 45364"/>
              <a:gd name="connsiteY1" fmla="*/ 6766 h 33671"/>
              <a:gd name="connsiteX2" fmla="*/ 13837 w 45364"/>
              <a:gd name="connsiteY2" fmla="*/ 5061 h 33671"/>
              <a:gd name="connsiteX3" fmla="*/ 22288 w 45364"/>
              <a:gd name="connsiteY3" fmla="*/ 3291 h 33671"/>
              <a:gd name="connsiteX4" fmla="*/ 25581 w 45364"/>
              <a:gd name="connsiteY4" fmla="*/ 59 h 33671"/>
              <a:gd name="connsiteX5" fmla="*/ 29665 w 45364"/>
              <a:gd name="connsiteY5" fmla="*/ 2340 h 33671"/>
              <a:gd name="connsiteX6" fmla="*/ 35295 w 45364"/>
              <a:gd name="connsiteY6" fmla="*/ 549 h 33671"/>
              <a:gd name="connsiteX7" fmla="*/ 38150 w 45364"/>
              <a:gd name="connsiteY7" fmla="*/ 5435 h 33671"/>
              <a:gd name="connsiteX8" fmla="*/ 41814 w 45364"/>
              <a:gd name="connsiteY8" fmla="*/ 10177 h 33671"/>
              <a:gd name="connsiteX9" fmla="*/ 41650 w 45364"/>
              <a:gd name="connsiteY9" fmla="*/ 15319 h 33671"/>
              <a:gd name="connsiteX10" fmla="*/ 42385 w 45364"/>
              <a:gd name="connsiteY10" fmla="*/ 31170 h 33671"/>
              <a:gd name="connsiteX11" fmla="*/ 2654 w 45364"/>
              <a:gd name="connsiteY11" fmla="*/ 33671 h 33671"/>
              <a:gd name="connsiteX12" fmla="*/ 3695 w 45364"/>
              <a:gd name="connsiteY12" fmla="*/ 14366 h 33671"/>
              <a:gd name="connsiteX13" fmla="*/ 3732 w 45364"/>
              <a:gd name="connsiteY13" fmla="*/ 14229 h 33671"/>
              <a:gd name="connsiteX0" fmla="*/ 41630 w 45364"/>
              <a:gd name="connsiteY0" fmla="*/ 15213 h 33671"/>
              <a:gd name="connsiteX1" fmla="*/ 40182 w 45364"/>
              <a:gd name="connsiteY1" fmla="*/ 17889 h 33671"/>
              <a:gd name="connsiteX2" fmla="*/ 38156 w 45364"/>
              <a:gd name="connsiteY2" fmla="*/ 5285 h 33671"/>
              <a:gd name="connsiteX3" fmla="*/ 38232 w 45364"/>
              <a:gd name="connsiteY3" fmla="*/ 6549 h 33671"/>
              <a:gd name="connsiteX4" fmla="*/ 28910 w 45364"/>
              <a:gd name="connsiteY4" fmla="*/ 3811 h 33671"/>
              <a:gd name="connsiteX5" fmla="*/ 29652 w 45364"/>
              <a:gd name="connsiteY5" fmla="*/ 2199 h 33671"/>
              <a:gd name="connsiteX6" fmla="*/ 21973 w 45364"/>
              <a:gd name="connsiteY6" fmla="*/ 4579 h 33671"/>
              <a:gd name="connsiteX7" fmla="*/ 22332 w 45364"/>
              <a:gd name="connsiteY7" fmla="*/ 3189 h 33671"/>
              <a:gd name="connsiteX8" fmla="*/ 13832 w 45364"/>
              <a:gd name="connsiteY8" fmla="*/ 5051 h 33671"/>
              <a:gd name="connsiteX9" fmla="*/ 15132 w 45364"/>
              <a:gd name="connsiteY9" fmla="*/ 6399 h 33671"/>
              <a:gd name="connsiteX10" fmla="*/ 3959 w 45364"/>
              <a:gd name="connsiteY10" fmla="*/ 15648 h 33671"/>
              <a:gd name="connsiteX11" fmla="*/ 3732 w 45364"/>
              <a:gd name="connsiteY11" fmla="*/ 14229 h 33671"/>
              <a:gd name="connsiteX0" fmla="*/ 3732 w 45364"/>
              <a:gd name="connsiteY0" fmla="*/ 14229 h 33671"/>
              <a:gd name="connsiteX1" fmla="*/ 5455 w 45364"/>
              <a:gd name="connsiteY1" fmla="*/ 6766 h 33671"/>
              <a:gd name="connsiteX2" fmla="*/ 13837 w 45364"/>
              <a:gd name="connsiteY2" fmla="*/ 5061 h 33671"/>
              <a:gd name="connsiteX3" fmla="*/ 22288 w 45364"/>
              <a:gd name="connsiteY3" fmla="*/ 3291 h 33671"/>
              <a:gd name="connsiteX4" fmla="*/ 25581 w 45364"/>
              <a:gd name="connsiteY4" fmla="*/ 59 h 33671"/>
              <a:gd name="connsiteX5" fmla="*/ 29665 w 45364"/>
              <a:gd name="connsiteY5" fmla="*/ 2340 h 33671"/>
              <a:gd name="connsiteX6" fmla="*/ 35295 w 45364"/>
              <a:gd name="connsiteY6" fmla="*/ 549 h 33671"/>
              <a:gd name="connsiteX7" fmla="*/ 38150 w 45364"/>
              <a:gd name="connsiteY7" fmla="*/ 5435 h 33671"/>
              <a:gd name="connsiteX8" fmla="*/ 41814 w 45364"/>
              <a:gd name="connsiteY8" fmla="*/ 10177 h 33671"/>
              <a:gd name="connsiteX9" fmla="*/ 41650 w 45364"/>
              <a:gd name="connsiteY9" fmla="*/ 15319 h 33671"/>
              <a:gd name="connsiteX10" fmla="*/ 42385 w 45364"/>
              <a:gd name="connsiteY10" fmla="*/ 31170 h 33671"/>
              <a:gd name="connsiteX11" fmla="*/ 2654 w 45364"/>
              <a:gd name="connsiteY11" fmla="*/ 33671 h 33671"/>
              <a:gd name="connsiteX12" fmla="*/ 3695 w 45364"/>
              <a:gd name="connsiteY12" fmla="*/ 14366 h 33671"/>
              <a:gd name="connsiteX13" fmla="*/ 3732 w 45364"/>
              <a:gd name="connsiteY13" fmla="*/ 14229 h 33671"/>
              <a:gd name="connsiteX0" fmla="*/ 41630 w 45364"/>
              <a:gd name="connsiteY0" fmla="*/ 15213 h 33671"/>
              <a:gd name="connsiteX1" fmla="*/ 40182 w 45364"/>
              <a:gd name="connsiteY1" fmla="*/ 17889 h 33671"/>
              <a:gd name="connsiteX2" fmla="*/ 38156 w 45364"/>
              <a:gd name="connsiteY2" fmla="*/ 5285 h 33671"/>
              <a:gd name="connsiteX3" fmla="*/ 38232 w 45364"/>
              <a:gd name="connsiteY3" fmla="*/ 6549 h 33671"/>
              <a:gd name="connsiteX4" fmla="*/ 28910 w 45364"/>
              <a:gd name="connsiteY4" fmla="*/ 3811 h 33671"/>
              <a:gd name="connsiteX5" fmla="*/ 29652 w 45364"/>
              <a:gd name="connsiteY5" fmla="*/ 2199 h 33671"/>
              <a:gd name="connsiteX6" fmla="*/ 21973 w 45364"/>
              <a:gd name="connsiteY6" fmla="*/ 4579 h 33671"/>
              <a:gd name="connsiteX7" fmla="*/ 22332 w 45364"/>
              <a:gd name="connsiteY7" fmla="*/ 3189 h 33671"/>
              <a:gd name="connsiteX8" fmla="*/ 13832 w 45364"/>
              <a:gd name="connsiteY8" fmla="*/ 5051 h 33671"/>
              <a:gd name="connsiteX9" fmla="*/ 15132 w 45364"/>
              <a:gd name="connsiteY9" fmla="*/ 6399 h 33671"/>
              <a:gd name="connsiteX10" fmla="*/ 3959 w 45364"/>
              <a:gd name="connsiteY10" fmla="*/ 15648 h 33671"/>
              <a:gd name="connsiteX11" fmla="*/ 3732 w 45364"/>
              <a:gd name="connsiteY11" fmla="*/ 14229 h 33671"/>
              <a:gd name="connsiteX0" fmla="*/ 4040 w 45701"/>
              <a:gd name="connsiteY0" fmla="*/ 14229 h 32346"/>
              <a:gd name="connsiteX1" fmla="*/ 5763 w 45701"/>
              <a:gd name="connsiteY1" fmla="*/ 6766 h 32346"/>
              <a:gd name="connsiteX2" fmla="*/ 14145 w 45701"/>
              <a:gd name="connsiteY2" fmla="*/ 5061 h 32346"/>
              <a:gd name="connsiteX3" fmla="*/ 22596 w 45701"/>
              <a:gd name="connsiteY3" fmla="*/ 3291 h 32346"/>
              <a:gd name="connsiteX4" fmla="*/ 25889 w 45701"/>
              <a:gd name="connsiteY4" fmla="*/ 59 h 32346"/>
              <a:gd name="connsiteX5" fmla="*/ 29973 w 45701"/>
              <a:gd name="connsiteY5" fmla="*/ 2340 h 32346"/>
              <a:gd name="connsiteX6" fmla="*/ 35603 w 45701"/>
              <a:gd name="connsiteY6" fmla="*/ 549 h 32346"/>
              <a:gd name="connsiteX7" fmla="*/ 38458 w 45701"/>
              <a:gd name="connsiteY7" fmla="*/ 5435 h 32346"/>
              <a:gd name="connsiteX8" fmla="*/ 42122 w 45701"/>
              <a:gd name="connsiteY8" fmla="*/ 10177 h 32346"/>
              <a:gd name="connsiteX9" fmla="*/ 41958 w 45701"/>
              <a:gd name="connsiteY9" fmla="*/ 15319 h 32346"/>
              <a:gd name="connsiteX10" fmla="*/ 42693 w 45701"/>
              <a:gd name="connsiteY10" fmla="*/ 31170 h 32346"/>
              <a:gd name="connsiteX11" fmla="*/ 2568 w 45701"/>
              <a:gd name="connsiteY11" fmla="*/ 31177 h 32346"/>
              <a:gd name="connsiteX12" fmla="*/ 4003 w 45701"/>
              <a:gd name="connsiteY12" fmla="*/ 14366 h 32346"/>
              <a:gd name="connsiteX13" fmla="*/ 4040 w 45701"/>
              <a:gd name="connsiteY13" fmla="*/ 14229 h 32346"/>
              <a:gd name="connsiteX0" fmla="*/ 41938 w 45701"/>
              <a:gd name="connsiteY0" fmla="*/ 15213 h 32346"/>
              <a:gd name="connsiteX1" fmla="*/ 40490 w 45701"/>
              <a:gd name="connsiteY1" fmla="*/ 17889 h 32346"/>
              <a:gd name="connsiteX2" fmla="*/ 38464 w 45701"/>
              <a:gd name="connsiteY2" fmla="*/ 5285 h 32346"/>
              <a:gd name="connsiteX3" fmla="*/ 38540 w 45701"/>
              <a:gd name="connsiteY3" fmla="*/ 6549 h 32346"/>
              <a:gd name="connsiteX4" fmla="*/ 29218 w 45701"/>
              <a:gd name="connsiteY4" fmla="*/ 3811 h 32346"/>
              <a:gd name="connsiteX5" fmla="*/ 29960 w 45701"/>
              <a:gd name="connsiteY5" fmla="*/ 2199 h 32346"/>
              <a:gd name="connsiteX6" fmla="*/ 22281 w 45701"/>
              <a:gd name="connsiteY6" fmla="*/ 4579 h 32346"/>
              <a:gd name="connsiteX7" fmla="*/ 22640 w 45701"/>
              <a:gd name="connsiteY7" fmla="*/ 3189 h 32346"/>
              <a:gd name="connsiteX8" fmla="*/ 14140 w 45701"/>
              <a:gd name="connsiteY8" fmla="*/ 5051 h 32346"/>
              <a:gd name="connsiteX9" fmla="*/ 15440 w 45701"/>
              <a:gd name="connsiteY9" fmla="*/ 6399 h 32346"/>
              <a:gd name="connsiteX10" fmla="*/ 4267 w 45701"/>
              <a:gd name="connsiteY10" fmla="*/ 15648 h 32346"/>
              <a:gd name="connsiteX11" fmla="*/ 4040 w 45701"/>
              <a:gd name="connsiteY11" fmla="*/ 14229 h 32346"/>
              <a:gd name="connsiteX0" fmla="*/ 5444 w 47105"/>
              <a:gd name="connsiteY0" fmla="*/ 14229 h 32346"/>
              <a:gd name="connsiteX1" fmla="*/ 7167 w 47105"/>
              <a:gd name="connsiteY1" fmla="*/ 6766 h 32346"/>
              <a:gd name="connsiteX2" fmla="*/ 15549 w 47105"/>
              <a:gd name="connsiteY2" fmla="*/ 5061 h 32346"/>
              <a:gd name="connsiteX3" fmla="*/ 24000 w 47105"/>
              <a:gd name="connsiteY3" fmla="*/ 3291 h 32346"/>
              <a:gd name="connsiteX4" fmla="*/ 27293 w 47105"/>
              <a:gd name="connsiteY4" fmla="*/ 59 h 32346"/>
              <a:gd name="connsiteX5" fmla="*/ 31377 w 47105"/>
              <a:gd name="connsiteY5" fmla="*/ 2340 h 32346"/>
              <a:gd name="connsiteX6" fmla="*/ 37007 w 47105"/>
              <a:gd name="connsiteY6" fmla="*/ 549 h 32346"/>
              <a:gd name="connsiteX7" fmla="*/ 39862 w 47105"/>
              <a:gd name="connsiteY7" fmla="*/ 5435 h 32346"/>
              <a:gd name="connsiteX8" fmla="*/ 43526 w 47105"/>
              <a:gd name="connsiteY8" fmla="*/ 10177 h 32346"/>
              <a:gd name="connsiteX9" fmla="*/ 43362 w 47105"/>
              <a:gd name="connsiteY9" fmla="*/ 15319 h 32346"/>
              <a:gd name="connsiteX10" fmla="*/ 44097 w 47105"/>
              <a:gd name="connsiteY10" fmla="*/ 31170 h 32346"/>
              <a:gd name="connsiteX11" fmla="*/ 3972 w 47105"/>
              <a:gd name="connsiteY11" fmla="*/ 31177 h 32346"/>
              <a:gd name="connsiteX12" fmla="*/ 5407 w 47105"/>
              <a:gd name="connsiteY12" fmla="*/ 14366 h 32346"/>
              <a:gd name="connsiteX13" fmla="*/ 5444 w 47105"/>
              <a:gd name="connsiteY13" fmla="*/ 14229 h 32346"/>
              <a:gd name="connsiteX0" fmla="*/ 43342 w 47105"/>
              <a:gd name="connsiteY0" fmla="*/ 15213 h 32346"/>
              <a:gd name="connsiteX1" fmla="*/ 41894 w 47105"/>
              <a:gd name="connsiteY1" fmla="*/ 17889 h 32346"/>
              <a:gd name="connsiteX2" fmla="*/ 39868 w 47105"/>
              <a:gd name="connsiteY2" fmla="*/ 5285 h 32346"/>
              <a:gd name="connsiteX3" fmla="*/ 39944 w 47105"/>
              <a:gd name="connsiteY3" fmla="*/ 6549 h 32346"/>
              <a:gd name="connsiteX4" fmla="*/ 30622 w 47105"/>
              <a:gd name="connsiteY4" fmla="*/ 3811 h 32346"/>
              <a:gd name="connsiteX5" fmla="*/ 31364 w 47105"/>
              <a:gd name="connsiteY5" fmla="*/ 2199 h 32346"/>
              <a:gd name="connsiteX6" fmla="*/ 23685 w 47105"/>
              <a:gd name="connsiteY6" fmla="*/ 4579 h 32346"/>
              <a:gd name="connsiteX7" fmla="*/ 24044 w 47105"/>
              <a:gd name="connsiteY7" fmla="*/ 3189 h 32346"/>
              <a:gd name="connsiteX8" fmla="*/ 15544 w 47105"/>
              <a:gd name="connsiteY8" fmla="*/ 5051 h 32346"/>
              <a:gd name="connsiteX9" fmla="*/ 16844 w 47105"/>
              <a:gd name="connsiteY9" fmla="*/ 6399 h 32346"/>
              <a:gd name="connsiteX10" fmla="*/ 1 w 47105"/>
              <a:gd name="connsiteY10" fmla="*/ 17674 h 32346"/>
              <a:gd name="connsiteX11" fmla="*/ 5444 w 47105"/>
              <a:gd name="connsiteY11" fmla="*/ 14229 h 32346"/>
              <a:gd name="connsiteX0" fmla="*/ 5482 w 47143"/>
              <a:gd name="connsiteY0" fmla="*/ 14229 h 32597"/>
              <a:gd name="connsiteX1" fmla="*/ 7205 w 47143"/>
              <a:gd name="connsiteY1" fmla="*/ 6766 h 32597"/>
              <a:gd name="connsiteX2" fmla="*/ 15587 w 47143"/>
              <a:gd name="connsiteY2" fmla="*/ 5061 h 32597"/>
              <a:gd name="connsiteX3" fmla="*/ 24038 w 47143"/>
              <a:gd name="connsiteY3" fmla="*/ 3291 h 32597"/>
              <a:gd name="connsiteX4" fmla="*/ 27331 w 47143"/>
              <a:gd name="connsiteY4" fmla="*/ 59 h 32597"/>
              <a:gd name="connsiteX5" fmla="*/ 31415 w 47143"/>
              <a:gd name="connsiteY5" fmla="*/ 2340 h 32597"/>
              <a:gd name="connsiteX6" fmla="*/ 37045 w 47143"/>
              <a:gd name="connsiteY6" fmla="*/ 549 h 32597"/>
              <a:gd name="connsiteX7" fmla="*/ 39900 w 47143"/>
              <a:gd name="connsiteY7" fmla="*/ 5435 h 32597"/>
              <a:gd name="connsiteX8" fmla="*/ 43564 w 47143"/>
              <a:gd name="connsiteY8" fmla="*/ 10177 h 32597"/>
              <a:gd name="connsiteX9" fmla="*/ 43400 w 47143"/>
              <a:gd name="connsiteY9" fmla="*/ 15319 h 32597"/>
              <a:gd name="connsiteX10" fmla="*/ 44135 w 47143"/>
              <a:gd name="connsiteY10" fmla="*/ 31170 h 32597"/>
              <a:gd name="connsiteX11" fmla="*/ 4010 w 47143"/>
              <a:gd name="connsiteY11" fmla="*/ 31177 h 32597"/>
              <a:gd name="connsiteX12" fmla="*/ 1582 w 47143"/>
              <a:gd name="connsiteY12" fmla="*/ 25267 h 32597"/>
              <a:gd name="connsiteX13" fmla="*/ 5445 w 47143"/>
              <a:gd name="connsiteY13" fmla="*/ 14366 h 32597"/>
              <a:gd name="connsiteX14" fmla="*/ 5482 w 47143"/>
              <a:gd name="connsiteY14" fmla="*/ 14229 h 32597"/>
              <a:gd name="connsiteX0" fmla="*/ 43380 w 47143"/>
              <a:gd name="connsiteY0" fmla="*/ 15213 h 32597"/>
              <a:gd name="connsiteX1" fmla="*/ 41932 w 47143"/>
              <a:gd name="connsiteY1" fmla="*/ 17889 h 32597"/>
              <a:gd name="connsiteX2" fmla="*/ 39906 w 47143"/>
              <a:gd name="connsiteY2" fmla="*/ 5285 h 32597"/>
              <a:gd name="connsiteX3" fmla="*/ 39982 w 47143"/>
              <a:gd name="connsiteY3" fmla="*/ 6549 h 32597"/>
              <a:gd name="connsiteX4" fmla="*/ 30660 w 47143"/>
              <a:gd name="connsiteY4" fmla="*/ 3811 h 32597"/>
              <a:gd name="connsiteX5" fmla="*/ 31402 w 47143"/>
              <a:gd name="connsiteY5" fmla="*/ 2199 h 32597"/>
              <a:gd name="connsiteX6" fmla="*/ 23723 w 47143"/>
              <a:gd name="connsiteY6" fmla="*/ 4579 h 32597"/>
              <a:gd name="connsiteX7" fmla="*/ 24082 w 47143"/>
              <a:gd name="connsiteY7" fmla="*/ 3189 h 32597"/>
              <a:gd name="connsiteX8" fmla="*/ 15582 w 47143"/>
              <a:gd name="connsiteY8" fmla="*/ 5051 h 32597"/>
              <a:gd name="connsiteX9" fmla="*/ 16882 w 47143"/>
              <a:gd name="connsiteY9" fmla="*/ 6399 h 32597"/>
              <a:gd name="connsiteX10" fmla="*/ 39 w 47143"/>
              <a:gd name="connsiteY10" fmla="*/ 17674 h 32597"/>
              <a:gd name="connsiteX11" fmla="*/ 5482 w 47143"/>
              <a:gd name="connsiteY11" fmla="*/ 14229 h 32597"/>
              <a:gd name="connsiteX0" fmla="*/ 5445 w 47106"/>
              <a:gd name="connsiteY0" fmla="*/ 14229 h 32597"/>
              <a:gd name="connsiteX1" fmla="*/ 7168 w 47106"/>
              <a:gd name="connsiteY1" fmla="*/ 6766 h 32597"/>
              <a:gd name="connsiteX2" fmla="*/ 15550 w 47106"/>
              <a:gd name="connsiteY2" fmla="*/ 5061 h 32597"/>
              <a:gd name="connsiteX3" fmla="*/ 24001 w 47106"/>
              <a:gd name="connsiteY3" fmla="*/ 3291 h 32597"/>
              <a:gd name="connsiteX4" fmla="*/ 27294 w 47106"/>
              <a:gd name="connsiteY4" fmla="*/ 59 h 32597"/>
              <a:gd name="connsiteX5" fmla="*/ 31378 w 47106"/>
              <a:gd name="connsiteY5" fmla="*/ 2340 h 32597"/>
              <a:gd name="connsiteX6" fmla="*/ 37008 w 47106"/>
              <a:gd name="connsiteY6" fmla="*/ 549 h 32597"/>
              <a:gd name="connsiteX7" fmla="*/ 39863 w 47106"/>
              <a:gd name="connsiteY7" fmla="*/ 5435 h 32597"/>
              <a:gd name="connsiteX8" fmla="*/ 43527 w 47106"/>
              <a:gd name="connsiteY8" fmla="*/ 10177 h 32597"/>
              <a:gd name="connsiteX9" fmla="*/ 43363 w 47106"/>
              <a:gd name="connsiteY9" fmla="*/ 15319 h 32597"/>
              <a:gd name="connsiteX10" fmla="*/ 44098 w 47106"/>
              <a:gd name="connsiteY10" fmla="*/ 31170 h 32597"/>
              <a:gd name="connsiteX11" fmla="*/ 3973 w 47106"/>
              <a:gd name="connsiteY11" fmla="*/ 31177 h 32597"/>
              <a:gd name="connsiteX12" fmla="*/ 1939 w 47106"/>
              <a:gd name="connsiteY12" fmla="*/ 21838 h 32597"/>
              <a:gd name="connsiteX13" fmla="*/ 5408 w 47106"/>
              <a:gd name="connsiteY13" fmla="*/ 14366 h 32597"/>
              <a:gd name="connsiteX14" fmla="*/ 5445 w 47106"/>
              <a:gd name="connsiteY14" fmla="*/ 14229 h 32597"/>
              <a:gd name="connsiteX0" fmla="*/ 43343 w 47106"/>
              <a:gd name="connsiteY0" fmla="*/ 15213 h 32597"/>
              <a:gd name="connsiteX1" fmla="*/ 41895 w 47106"/>
              <a:gd name="connsiteY1" fmla="*/ 17889 h 32597"/>
              <a:gd name="connsiteX2" fmla="*/ 39869 w 47106"/>
              <a:gd name="connsiteY2" fmla="*/ 5285 h 32597"/>
              <a:gd name="connsiteX3" fmla="*/ 39945 w 47106"/>
              <a:gd name="connsiteY3" fmla="*/ 6549 h 32597"/>
              <a:gd name="connsiteX4" fmla="*/ 30623 w 47106"/>
              <a:gd name="connsiteY4" fmla="*/ 3811 h 32597"/>
              <a:gd name="connsiteX5" fmla="*/ 31365 w 47106"/>
              <a:gd name="connsiteY5" fmla="*/ 2199 h 32597"/>
              <a:gd name="connsiteX6" fmla="*/ 23686 w 47106"/>
              <a:gd name="connsiteY6" fmla="*/ 4579 h 32597"/>
              <a:gd name="connsiteX7" fmla="*/ 24045 w 47106"/>
              <a:gd name="connsiteY7" fmla="*/ 3189 h 32597"/>
              <a:gd name="connsiteX8" fmla="*/ 15545 w 47106"/>
              <a:gd name="connsiteY8" fmla="*/ 5051 h 32597"/>
              <a:gd name="connsiteX9" fmla="*/ 16845 w 47106"/>
              <a:gd name="connsiteY9" fmla="*/ 6399 h 32597"/>
              <a:gd name="connsiteX10" fmla="*/ 2 w 47106"/>
              <a:gd name="connsiteY10" fmla="*/ 17674 h 32597"/>
              <a:gd name="connsiteX11" fmla="*/ 5445 w 47106"/>
              <a:gd name="connsiteY11" fmla="*/ 14229 h 32597"/>
              <a:gd name="connsiteX0" fmla="*/ 5445 w 47106"/>
              <a:gd name="connsiteY0" fmla="*/ 14229 h 33215"/>
              <a:gd name="connsiteX1" fmla="*/ 7168 w 47106"/>
              <a:gd name="connsiteY1" fmla="*/ 6766 h 33215"/>
              <a:gd name="connsiteX2" fmla="*/ 15550 w 47106"/>
              <a:gd name="connsiteY2" fmla="*/ 5061 h 33215"/>
              <a:gd name="connsiteX3" fmla="*/ 24001 w 47106"/>
              <a:gd name="connsiteY3" fmla="*/ 3291 h 33215"/>
              <a:gd name="connsiteX4" fmla="*/ 27294 w 47106"/>
              <a:gd name="connsiteY4" fmla="*/ 59 h 33215"/>
              <a:gd name="connsiteX5" fmla="*/ 31378 w 47106"/>
              <a:gd name="connsiteY5" fmla="*/ 2340 h 33215"/>
              <a:gd name="connsiteX6" fmla="*/ 37008 w 47106"/>
              <a:gd name="connsiteY6" fmla="*/ 549 h 33215"/>
              <a:gd name="connsiteX7" fmla="*/ 39863 w 47106"/>
              <a:gd name="connsiteY7" fmla="*/ 5435 h 33215"/>
              <a:gd name="connsiteX8" fmla="*/ 43527 w 47106"/>
              <a:gd name="connsiteY8" fmla="*/ 10177 h 33215"/>
              <a:gd name="connsiteX9" fmla="*/ 43363 w 47106"/>
              <a:gd name="connsiteY9" fmla="*/ 15319 h 33215"/>
              <a:gd name="connsiteX10" fmla="*/ 44098 w 47106"/>
              <a:gd name="connsiteY10" fmla="*/ 31170 h 33215"/>
              <a:gd name="connsiteX11" fmla="*/ 3973 w 47106"/>
              <a:gd name="connsiteY11" fmla="*/ 31177 h 33215"/>
              <a:gd name="connsiteX12" fmla="*/ 5408 w 47106"/>
              <a:gd name="connsiteY12" fmla="*/ 14366 h 33215"/>
              <a:gd name="connsiteX13" fmla="*/ 5445 w 47106"/>
              <a:gd name="connsiteY13" fmla="*/ 14229 h 33215"/>
              <a:gd name="connsiteX0" fmla="*/ 43343 w 47106"/>
              <a:gd name="connsiteY0" fmla="*/ 15213 h 33215"/>
              <a:gd name="connsiteX1" fmla="*/ 41895 w 47106"/>
              <a:gd name="connsiteY1" fmla="*/ 17889 h 33215"/>
              <a:gd name="connsiteX2" fmla="*/ 39869 w 47106"/>
              <a:gd name="connsiteY2" fmla="*/ 5285 h 33215"/>
              <a:gd name="connsiteX3" fmla="*/ 39945 w 47106"/>
              <a:gd name="connsiteY3" fmla="*/ 6549 h 33215"/>
              <a:gd name="connsiteX4" fmla="*/ 30623 w 47106"/>
              <a:gd name="connsiteY4" fmla="*/ 3811 h 33215"/>
              <a:gd name="connsiteX5" fmla="*/ 31365 w 47106"/>
              <a:gd name="connsiteY5" fmla="*/ 2199 h 33215"/>
              <a:gd name="connsiteX6" fmla="*/ 23686 w 47106"/>
              <a:gd name="connsiteY6" fmla="*/ 4579 h 33215"/>
              <a:gd name="connsiteX7" fmla="*/ 24045 w 47106"/>
              <a:gd name="connsiteY7" fmla="*/ 3189 h 33215"/>
              <a:gd name="connsiteX8" fmla="*/ 15545 w 47106"/>
              <a:gd name="connsiteY8" fmla="*/ 5051 h 33215"/>
              <a:gd name="connsiteX9" fmla="*/ 16845 w 47106"/>
              <a:gd name="connsiteY9" fmla="*/ 6399 h 33215"/>
              <a:gd name="connsiteX10" fmla="*/ 2 w 47106"/>
              <a:gd name="connsiteY10" fmla="*/ 17674 h 33215"/>
              <a:gd name="connsiteX11" fmla="*/ 5445 w 47106"/>
              <a:gd name="connsiteY11" fmla="*/ 14229 h 33215"/>
              <a:gd name="connsiteX0" fmla="*/ 5445 w 47106"/>
              <a:gd name="connsiteY0" fmla="*/ 14229 h 31177"/>
              <a:gd name="connsiteX1" fmla="*/ 7168 w 47106"/>
              <a:gd name="connsiteY1" fmla="*/ 6766 h 31177"/>
              <a:gd name="connsiteX2" fmla="*/ 15550 w 47106"/>
              <a:gd name="connsiteY2" fmla="*/ 5061 h 31177"/>
              <a:gd name="connsiteX3" fmla="*/ 24001 w 47106"/>
              <a:gd name="connsiteY3" fmla="*/ 3291 h 31177"/>
              <a:gd name="connsiteX4" fmla="*/ 27294 w 47106"/>
              <a:gd name="connsiteY4" fmla="*/ 59 h 31177"/>
              <a:gd name="connsiteX5" fmla="*/ 31378 w 47106"/>
              <a:gd name="connsiteY5" fmla="*/ 2340 h 31177"/>
              <a:gd name="connsiteX6" fmla="*/ 37008 w 47106"/>
              <a:gd name="connsiteY6" fmla="*/ 549 h 31177"/>
              <a:gd name="connsiteX7" fmla="*/ 39863 w 47106"/>
              <a:gd name="connsiteY7" fmla="*/ 5435 h 31177"/>
              <a:gd name="connsiteX8" fmla="*/ 43527 w 47106"/>
              <a:gd name="connsiteY8" fmla="*/ 10177 h 31177"/>
              <a:gd name="connsiteX9" fmla="*/ 43363 w 47106"/>
              <a:gd name="connsiteY9" fmla="*/ 15319 h 31177"/>
              <a:gd name="connsiteX10" fmla="*/ 44098 w 47106"/>
              <a:gd name="connsiteY10" fmla="*/ 31170 h 31177"/>
              <a:gd name="connsiteX11" fmla="*/ 3973 w 47106"/>
              <a:gd name="connsiteY11" fmla="*/ 31177 h 31177"/>
              <a:gd name="connsiteX12" fmla="*/ 5408 w 47106"/>
              <a:gd name="connsiteY12" fmla="*/ 14366 h 31177"/>
              <a:gd name="connsiteX13" fmla="*/ 5445 w 47106"/>
              <a:gd name="connsiteY13" fmla="*/ 14229 h 31177"/>
              <a:gd name="connsiteX0" fmla="*/ 43343 w 47106"/>
              <a:gd name="connsiteY0" fmla="*/ 15213 h 31177"/>
              <a:gd name="connsiteX1" fmla="*/ 41895 w 47106"/>
              <a:gd name="connsiteY1" fmla="*/ 17889 h 31177"/>
              <a:gd name="connsiteX2" fmla="*/ 39869 w 47106"/>
              <a:gd name="connsiteY2" fmla="*/ 5285 h 31177"/>
              <a:gd name="connsiteX3" fmla="*/ 39945 w 47106"/>
              <a:gd name="connsiteY3" fmla="*/ 6549 h 31177"/>
              <a:gd name="connsiteX4" fmla="*/ 30623 w 47106"/>
              <a:gd name="connsiteY4" fmla="*/ 3811 h 31177"/>
              <a:gd name="connsiteX5" fmla="*/ 31365 w 47106"/>
              <a:gd name="connsiteY5" fmla="*/ 2199 h 31177"/>
              <a:gd name="connsiteX6" fmla="*/ 23686 w 47106"/>
              <a:gd name="connsiteY6" fmla="*/ 4579 h 31177"/>
              <a:gd name="connsiteX7" fmla="*/ 24045 w 47106"/>
              <a:gd name="connsiteY7" fmla="*/ 3189 h 31177"/>
              <a:gd name="connsiteX8" fmla="*/ 15545 w 47106"/>
              <a:gd name="connsiteY8" fmla="*/ 5051 h 31177"/>
              <a:gd name="connsiteX9" fmla="*/ 16845 w 47106"/>
              <a:gd name="connsiteY9" fmla="*/ 6399 h 31177"/>
              <a:gd name="connsiteX10" fmla="*/ 2 w 47106"/>
              <a:gd name="connsiteY10" fmla="*/ 17674 h 31177"/>
              <a:gd name="connsiteX11" fmla="*/ 5445 w 47106"/>
              <a:gd name="connsiteY11" fmla="*/ 14229 h 31177"/>
              <a:gd name="connsiteX0" fmla="*/ 4053 w 45714"/>
              <a:gd name="connsiteY0" fmla="*/ 14229 h 31177"/>
              <a:gd name="connsiteX1" fmla="*/ 5776 w 45714"/>
              <a:gd name="connsiteY1" fmla="*/ 6766 h 31177"/>
              <a:gd name="connsiteX2" fmla="*/ 14158 w 45714"/>
              <a:gd name="connsiteY2" fmla="*/ 5061 h 31177"/>
              <a:gd name="connsiteX3" fmla="*/ 22609 w 45714"/>
              <a:gd name="connsiteY3" fmla="*/ 3291 h 31177"/>
              <a:gd name="connsiteX4" fmla="*/ 25902 w 45714"/>
              <a:gd name="connsiteY4" fmla="*/ 59 h 31177"/>
              <a:gd name="connsiteX5" fmla="*/ 29986 w 45714"/>
              <a:gd name="connsiteY5" fmla="*/ 2340 h 31177"/>
              <a:gd name="connsiteX6" fmla="*/ 35616 w 45714"/>
              <a:gd name="connsiteY6" fmla="*/ 549 h 31177"/>
              <a:gd name="connsiteX7" fmla="*/ 38471 w 45714"/>
              <a:gd name="connsiteY7" fmla="*/ 5435 h 31177"/>
              <a:gd name="connsiteX8" fmla="*/ 42135 w 45714"/>
              <a:gd name="connsiteY8" fmla="*/ 10177 h 31177"/>
              <a:gd name="connsiteX9" fmla="*/ 41971 w 45714"/>
              <a:gd name="connsiteY9" fmla="*/ 15319 h 31177"/>
              <a:gd name="connsiteX10" fmla="*/ 42706 w 45714"/>
              <a:gd name="connsiteY10" fmla="*/ 31170 h 31177"/>
              <a:gd name="connsiteX11" fmla="*/ 2581 w 45714"/>
              <a:gd name="connsiteY11" fmla="*/ 31177 h 31177"/>
              <a:gd name="connsiteX12" fmla="*/ 4016 w 45714"/>
              <a:gd name="connsiteY12" fmla="*/ 14366 h 31177"/>
              <a:gd name="connsiteX13" fmla="*/ 4053 w 45714"/>
              <a:gd name="connsiteY13" fmla="*/ 14229 h 31177"/>
              <a:gd name="connsiteX0" fmla="*/ 41951 w 45714"/>
              <a:gd name="connsiteY0" fmla="*/ 15213 h 31177"/>
              <a:gd name="connsiteX1" fmla="*/ 40503 w 45714"/>
              <a:gd name="connsiteY1" fmla="*/ 17889 h 31177"/>
              <a:gd name="connsiteX2" fmla="*/ 38477 w 45714"/>
              <a:gd name="connsiteY2" fmla="*/ 5285 h 31177"/>
              <a:gd name="connsiteX3" fmla="*/ 38553 w 45714"/>
              <a:gd name="connsiteY3" fmla="*/ 6549 h 31177"/>
              <a:gd name="connsiteX4" fmla="*/ 29231 w 45714"/>
              <a:gd name="connsiteY4" fmla="*/ 3811 h 31177"/>
              <a:gd name="connsiteX5" fmla="*/ 29973 w 45714"/>
              <a:gd name="connsiteY5" fmla="*/ 2199 h 31177"/>
              <a:gd name="connsiteX6" fmla="*/ 22294 w 45714"/>
              <a:gd name="connsiteY6" fmla="*/ 4579 h 31177"/>
              <a:gd name="connsiteX7" fmla="*/ 22653 w 45714"/>
              <a:gd name="connsiteY7" fmla="*/ 3189 h 31177"/>
              <a:gd name="connsiteX8" fmla="*/ 14153 w 45714"/>
              <a:gd name="connsiteY8" fmla="*/ 5051 h 31177"/>
              <a:gd name="connsiteX9" fmla="*/ 15453 w 45714"/>
              <a:gd name="connsiteY9" fmla="*/ 6399 h 31177"/>
              <a:gd name="connsiteX0" fmla="*/ 4963 w 46624"/>
              <a:gd name="connsiteY0" fmla="*/ 14229 h 31177"/>
              <a:gd name="connsiteX1" fmla="*/ 6686 w 46624"/>
              <a:gd name="connsiteY1" fmla="*/ 6766 h 31177"/>
              <a:gd name="connsiteX2" fmla="*/ 15068 w 46624"/>
              <a:gd name="connsiteY2" fmla="*/ 5061 h 31177"/>
              <a:gd name="connsiteX3" fmla="*/ 23519 w 46624"/>
              <a:gd name="connsiteY3" fmla="*/ 3291 h 31177"/>
              <a:gd name="connsiteX4" fmla="*/ 26812 w 46624"/>
              <a:gd name="connsiteY4" fmla="*/ 59 h 31177"/>
              <a:gd name="connsiteX5" fmla="*/ 30896 w 46624"/>
              <a:gd name="connsiteY5" fmla="*/ 2340 h 31177"/>
              <a:gd name="connsiteX6" fmla="*/ 36526 w 46624"/>
              <a:gd name="connsiteY6" fmla="*/ 549 h 31177"/>
              <a:gd name="connsiteX7" fmla="*/ 39381 w 46624"/>
              <a:gd name="connsiteY7" fmla="*/ 5435 h 31177"/>
              <a:gd name="connsiteX8" fmla="*/ 43045 w 46624"/>
              <a:gd name="connsiteY8" fmla="*/ 10177 h 31177"/>
              <a:gd name="connsiteX9" fmla="*/ 42881 w 46624"/>
              <a:gd name="connsiteY9" fmla="*/ 15319 h 31177"/>
              <a:gd name="connsiteX10" fmla="*/ 43616 w 46624"/>
              <a:gd name="connsiteY10" fmla="*/ 31170 h 31177"/>
              <a:gd name="connsiteX11" fmla="*/ 3491 w 46624"/>
              <a:gd name="connsiteY11" fmla="*/ 31177 h 31177"/>
              <a:gd name="connsiteX12" fmla="*/ 2530 w 46624"/>
              <a:gd name="connsiteY12" fmla="*/ 18022 h 31177"/>
              <a:gd name="connsiteX13" fmla="*/ 4926 w 46624"/>
              <a:gd name="connsiteY13" fmla="*/ 14366 h 31177"/>
              <a:gd name="connsiteX14" fmla="*/ 4963 w 46624"/>
              <a:gd name="connsiteY14" fmla="*/ 14229 h 31177"/>
              <a:gd name="connsiteX0" fmla="*/ 42861 w 46624"/>
              <a:gd name="connsiteY0" fmla="*/ 15213 h 31177"/>
              <a:gd name="connsiteX1" fmla="*/ 41413 w 46624"/>
              <a:gd name="connsiteY1" fmla="*/ 17889 h 31177"/>
              <a:gd name="connsiteX2" fmla="*/ 39387 w 46624"/>
              <a:gd name="connsiteY2" fmla="*/ 5285 h 31177"/>
              <a:gd name="connsiteX3" fmla="*/ 39463 w 46624"/>
              <a:gd name="connsiteY3" fmla="*/ 6549 h 31177"/>
              <a:gd name="connsiteX4" fmla="*/ 30141 w 46624"/>
              <a:gd name="connsiteY4" fmla="*/ 3811 h 31177"/>
              <a:gd name="connsiteX5" fmla="*/ 30883 w 46624"/>
              <a:gd name="connsiteY5" fmla="*/ 2199 h 31177"/>
              <a:gd name="connsiteX6" fmla="*/ 23204 w 46624"/>
              <a:gd name="connsiteY6" fmla="*/ 4579 h 31177"/>
              <a:gd name="connsiteX7" fmla="*/ 23563 w 46624"/>
              <a:gd name="connsiteY7" fmla="*/ 3189 h 31177"/>
              <a:gd name="connsiteX8" fmla="*/ 15063 w 46624"/>
              <a:gd name="connsiteY8" fmla="*/ 5051 h 31177"/>
              <a:gd name="connsiteX9" fmla="*/ 16363 w 46624"/>
              <a:gd name="connsiteY9" fmla="*/ 6399 h 31177"/>
              <a:gd name="connsiteX0" fmla="*/ 2907 w 44286"/>
              <a:gd name="connsiteY0" fmla="*/ 14229 h 32346"/>
              <a:gd name="connsiteX1" fmla="*/ 4630 w 44286"/>
              <a:gd name="connsiteY1" fmla="*/ 6766 h 32346"/>
              <a:gd name="connsiteX2" fmla="*/ 13012 w 44286"/>
              <a:gd name="connsiteY2" fmla="*/ 5061 h 32346"/>
              <a:gd name="connsiteX3" fmla="*/ 21463 w 44286"/>
              <a:gd name="connsiteY3" fmla="*/ 3291 h 32346"/>
              <a:gd name="connsiteX4" fmla="*/ 24756 w 44286"/>
              <a:gd name="connsiteY4" fmla="*/ 59 h 32346"/>
              <a:gd name="connsiteX5" fmla="*/ 28840 w 44286"/>
              <a:gd name="connsiteY5" fmla="*/ 2340 h 32346"/>
              <a:gd name="connsiteX6" fmla="*/ 34470 w 44286"/>
              <a:gd name="connsiteY6" fmla="*/ 549 h 32346"/>
              <a:gd name="connsiteX7" fmla="*/ 37325 w 44286"/>
              <a:gd name="connsiteY7" fmla="*/ 5435 h 32346"/>
              <a:gd name="connsiteX8" fmla="*/ 40989 w 44286"/>
              <a:gd name="connsiteY8" fmla="*/ 10177 h 32346"/>
              <a:gd name="connsiteX9" fmla="*/ 40825 w 44286"/>
              <a:gd name="connsiteY9" fmla="*/ 15319 h 32346"/>
              <a:gd name="connsiteX10" fmla="*/ 41560 w 44286"/>
              <a:gd name="connsiteY10" fmla="*/ 31170 h 32346"/>
              <a:gd name="connsiteX11" fmla="*/ 5241 w 44286"/>
              <a:gd name="connsiteY11" fmla="*/ 31177 h 32346"/>
              <a:gd name="connsiteX12" fmla="*/ 474 w 44286"/>
              <a:gd name="connsiteY12" fmla="*/ 18022 h 32346"/>
              <a:gd name="connsiteX13" fmla="*/ 2870 w 44286"/>
              <a:gd name="connsiteY13" fmla="*/ 14366 h 32346"/>
              <a:gd name="connsiteX14" fmla="*/ 2907 w 44286"/>
              <a:gd name="connsiteY14" fmla="*/ 14229 h 32346"/>
              <a:gd name="connsiteX0" fmla="*/ 40805 w 44286"/>
              <a:gd name="connsiteY0" fmla="*/ 15213 h 32346"/>
              <a:gd name="connsiteX1" fmla="*/ 39357 w 44286"/>
              <a:gd name="connsiteY1" fmla="*/ 17889 h 32346"/>
              <a:gd name="connsiteX2" fmla="*/ 37331 w 44286"/>
              <a:gd name="connsiteY2" fmla="*/ 5285 h 32346"/>
              <a:gd name="connsiteX3" fmla="*/ 37407 w 44286"/>
              <a:gd name="connsiteY3" fmla="*/ 6549 h 32346"/>
              <a:gd name="connsiteX4" fmla="*/ 28085 w 44286"/>
              <a:gd name="connsiteY4" fmla="*/ 3811 h 32346"/>
              <a:gd name="connsiteX5" fmla="*/ 28827 w 44286"/>
              <a:gd name="connsiteY5" fmla="*/ 2199 h 32346"/>
              <a:gd name="connsiteX6" fmla="*/ 21148 w 44286"/>
              <a:gd name="connsiteY6" fmla="*/ 4579 h 32346"/>
              <a:gd name="connsiteX7" fmla="*/ 21507 w 44286"/>
              <a:gd name="connsiteY7" fmla="*/ 3189 h 32346"/>
              <a:gd name="connsiteX8" fmla="*/ 13007 w 44286"/>
              <a:gd name="connsiteY8" fmla="*/ 5051 h 32346"/>
              <a:gd name="connsiteX9" fmla="*/ 14307 w 44286"/>
              <a:gd name="connsiteY9" fmla="*/ 6399 h 32346"/>
              <a:gd name="connsiteX0" fmla="*/ 2907 w 44286"/>
              <a:gd name="connsiteY0" fmla="*/ 14229 h 31177"/>
              <a:gd name="connsiteX1" fmla="*/ 4630 w 44286"/>
              <a:gd name="connsiteY1" fmla="*/ 6766 h 31177"/>
              <a:gd name="connsiteX2" fmla="*/ 13012 w 44286"/>
              <a:gd name="connsiteY2" fmla="*/ 5061 h 31177"/>
              <a:gd name="connsiteX3" fmla="*/ 21463 w 44286"/>
              <a:gd name="connsiteY3" fmla="*/ 3291 h 31177"/>
              <a:gd name="connsiteX4" fmla="*/ 24756 w 44286"/>
              <a:gd name="connsiteY4" fmla="*/ 59 h 31177"/>
              <a:gd name="connsiteX5" fmla="*/ 28840 w 44286"/>
              <a:gd name="connsiteY5" fmla="*/ 2340 h 31177"/>
              <a:gd name="connsiteX6" fmla="*/ 34470 w 44286"/>
              <a:gd name="connsiteY6" fmla="*/ 549 h 31177"/>
              <a:gd name="connsiteX7" fmla="*/ 37325 w 44286"/>
              <a:gd name="connsiteY7" fmla="*/ 5435 h 31177"/>
              <a:gd name="connsiteX8" fmla="*/ 40989 w 44286"/>
              <a:gd name="connsiteY8" fmla="*/ 10177 h 31177"/>
              <a:gd name="connsiteX9" fmla="*/ 40825 w 44286"/>
              <a:gd name="connsiteY9" fmla="*/ 15319 h 31177"/>
              <a:gd name="connsiteX10" fmla="*/ 41560 w 44286"/>
              <a:gd name="connsiteY10" fmla="*/ 31170 h 31177"/>
              <a:gd name="connsiteX11" fmla="*/ 5241 w 44286"/>
              <a:gd name="connsiteY11" fmla="*/ 31177 h 31177"/>
              <a:gd name="connsiteX12" fmla="*/ 474 w 44286"/>
              <a:gd name="connsiteY12" fmla="*/ 18022 h 31177"/>
              <a:gd name="connsiteX13" fmla="*/ 2870 w 44286"/>
              <a:gd name="connsiteY13" fmla="*/ 14366 h 31177"/>
              <a:gd name="connsiteX14" fmla="*/ 2907 w 44286"/>
              <a:gd name="connsiteY14" fmla="*/ 14229 h 31177"/>
              <a:gd name="connsiteX0" fmla="*/ 40805 w 44286"/>
              <a:gd name="connsiteY0" fmla="*/ 15213 h 31177"/>
              <a:gd name="connsiteX1" fmla="*/ 39357 w 44286"/>
              <a:gd name="connsiteY1" fmla="*/ 17889 h 31177"/>
              <a:gd name="connsiteX2" fmla="*/ 37331 w 44286"/>
              <a:gd name="connsiteY2" fmla="*/ 5285 h 31177"/>
              <a:gd name="connsiteX3" fmla="*/ 37407 w 44286"/>
              <a:gd name="connsiteY3" fmla="*/ 6549 h 31177"/>
              <a:gd name="connsiteX4" fmla="*/ 28085 w 44286"/>
              <a:gd name="connsiteY4" fmla="*/ 3811 h 31177"/>
              <a:gd name="connsiteX5" fmla="*/ 28827 w 44286"/>
              <a:gd name="connsiteY5" fmla="*/ 2199 h 31177"/>
              <a:gd name="connsiteX6" fmla="*/ 21148 w 44286"/>
              <a:gd name="connsiteY6" fmla="*/ 4579 h 31177"/>
              <a:gd name="connsiteX7" fmla="*/ 21507 w 44286"/>
              <a:gd name="connsiteY7" fmla="*/ 3189 h 31177"/>
              <a:gd name="connsiteX8" fmla="*/ 13007 w 44286"/>
              <a:gd name="connsiteY8" fmla="*/ 5051 h 31177"/>
              <a:gd name="connsiteX9" fmla="*/ 14307 w 44286"/>
              <a:gd name="connsiteY9" fmla="*/ 6399 h 3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6" h="31177">
                <a:moveTo>
                  <a:pt x="2907" y="14229"/>
                </a:moveTo>
                <a:cubicBezTo>
                  <a:pt x="2636" y="11516"/>
                  <a:pt x="3268" y="8780"/>
                  <a:pt x="4630" y="6766"/>
                </a:cubicBezTo>
                <a:cubicBezTo>
                  <a:pt x="6782" y="3585"/>
                  <a:pt x="10271" y="2876"/>
                  <a:pt x="13012" y="5061"/>
                </a:cubicBezTo>
                <a:cubicBezTo>
                  <a:pt x="14685" y="768"/>
                  <a:pt x="18921" y="-119"/>
                  <a:pt x="21463" y="3291"/>
                </a:cubicBezTo>
                <a:cubicBezTo>
                  <a:pt x="22104" y="1542"/>
                  <a:pt x="23335" y="333"/>
                  <a:pt x="24756" y="59"/>
                </a:cubicBezTo>
                <a:cubicBezTo>
                  <a:pt x="26320" y="-243"/>
                  <a:pt x="27882" y="629"/>
                  <a:pt x="28840" y="2340"/>
                </a:cubicBezTo>
                <a:cubicBezTo>
                  <a:pt x="30222" y="126"/>
                  <a:pt x="32508" y="-601"/>
                  <a:pt x="34470" y="549"/>
                </a:cubicBezTo>
                <a:cubicBezTo>
                  <a:pt x="35965" y="1425"/>
                  <a:pt x="37037" y="3259"/>
                  <a:pt x="37325" y="5435"/>
                </a:cubicBezTo>
                <a:cubicBezTo>
                  <a:pt x="39053" y="6077"/>
                  <a:pt x="40429" y="7857"/>
                  <a:pt x="40989" y="10177"/>
                </a:cubicBezTo>
                <a:cubicBezTo>
                  <a:pt x="41396" y="11861"/>
                  <a:pt x="41338" y="13690"/>
                  <a:pt x="40825" y="15319"/>
                </a:cubicBezTo>
                <a:cubicBezTo>
                  <a:pt x="42086" y="17553"/>
                  <a:pt x="47491" y="28527"/>
                  <a:pt x="41560" y="31170"/>
                </a:cubicBezTo>
                <a:lnTo>
                  <a:pt x="5241" y="31177"/>
                </a:lnTo>
                <a:cubicBezTo>
                  <a:pt x="-1869" y="30371"/>
                  <a:pt x="235" y="20824"/>
                  <a:pt x="474" y="18022"/>
                </a:cubicBezTo>
                <a:cubicBezTo>
                  <a:pt x="713" y="15220"/>
                  <a:pt x="2202" y="16384"/>
                  <a:pt x="2870" y="14366"/>
                </a:cubicBezTo>
                <a:cubicBezTo>
                  <a:pt x="2882" y="14320"/>
                  <a:pt x="2895" y="14275"/>
                  <a:pt x="2907" y="14229"/>
                </a:cubicBezTo>
                <a:close/>
              </a:path>
              <a:path w="44286" h="31177" fill="none" extrusionOk="0">
                <a:moveTo>
                  <a:pt x="40805" y="15213"/>
                </a:moveTo>
                <a:cubicBezTo>
                  <a:pt x="40480" y="16245"/>
                  <a:pt x="39985" y="17161"/>
                  <a:pt x="39357" y="17889"/>
                </a:cubicBezTo>
                <a:moveTo>
                  <a:pt x="37331" y="5285"/>
                </a:moveTo>
                <a:cubicBezTo>
                  <a:pt x="37386" y="5702"/>
                  <a:pt x="37412" y="6125"/>
                  <a:pt x="37407" y="6549"/>
                </a:cubicBezTo>
                <a:moveTo>
                  <a:pt x="28085" y="3811"/>
                </a:moveTo>
                <a:cubicBezTo>
                  <a:pt x="28274" y="3228"/>
                  <a:pt x="28523" y="2685"/>
                  <a:pt x="28827" y="2199"/>
                </a:cubicBezTo>
                <a:moveTo>
                  <a:pt x="21148" y="4579"/>
                </a:moveTo>
                <a:cubicBezTo>
                  <a:pt x="21225" y="4097"/>
                  <a:pt x="21346" y="3630"/>
                  <a:pt x="21507" y="3189"/>
                </a:cubicBezTo>
                <a:moveTo>
                  <a:pt x="13007" y="5051"/>
                </a:moveTo>
                <a:cubicBezTo>
                  <a:pt x="13479" y="5427"/>
                  <a:pt x="13915" y="5880"/>
                  <a:pt x="14307" y="639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flipV="1">
            <a:off x="7858513" y="3369411"/>
            <a:ext cx="1274032" cy="3105975"/>
            <a:chOff x="7192010" y="3955060"/>
            <a:chExt cx="1274032" cy="2441402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8466042" y="3955060"/>
              <a:ext cx="0" cy="2441402"/>
            </a:xfrm>
            <a:prstGeom prst="straightConnector1">
              <a:avLst/>
            </a:prstGeom>
            <a:ln w="152400">
              <a:solidFill>
                <a:srgbClr val="0066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192010" y="3955060"/>
              <a:ext cx="0" cy="2441402"/>
            </a:xfrm>
            <a:prstGeom prst="straightConnector1">
              <a:avLst/>
            </a:prstGeom>
            <a:ln w="152400">
              <a:solidFill>
                <a:srgbClr val="0066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loud 3"/>
          <p:cNvSpPr/>
          <p:nvPr/>
        </p:nvSpPr>
        <p:spPr>
          <a:xfrm>
            <a:off x="8967445" y="267217"/>
            <a:ext cx="2844498" cy="299258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2149 w 43256"/>
              <a:gd name="connsiteY17" fmla="*/ 25410 h 43219"/>
              <a:gd name="connsiteX18" fmla="*/ 31 w 43256"/>
              <a:gd name="connsiteY18" fmla="*/ 19563 h 43219"/>
              <a:gd name="connsiteX19" fmla="*/ 3899 w 43256"/>
              <a:gd name="connsiteY19" fmla="*/ 14366 h 43219"/>
              <a:gd name="connsiteX20" fmla="*/ 3936 w 43256"/>
              <a:gd name="connsiteY20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2149 w 43256"/>
              <a:gd name="connsiteY17" fmla="*/ 25410 h 43219"/>
              <a:gd name="connsiteX18" fmla="*/ 31 w 43256"/>
              <a:gd name="connsiteY18" fmla="*/ 19563 h 43219"/>
              <a:gd name="connsiteX19" fmla="*/ 3899 w 43256"/>
              <a:gd name="connsiteY19" fmla="*/ 14366 h 43219"/>
              <a:gd name="connsiteX20" fmla="*/ 3936 w 43256"/>
              <a:gd name="connsiteY20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2149 w 43256"/>
              <a:gd name="connsiteY16" fmla="*/ 25410 h 40633"/>
              <a:gd name="connsiteX17" fmla="*/ 31 w 43256"/>
              <a:gd name="connsiteY17" fmla="*/ 19563 h 40633"/>
              <a:gd name="connsiteX18" fmla="*/ 3899 w 43256"/>
              <a:gd name="connsiteY18" fmla="*/ 14366 h 40633"/>
              <a:gd name="connsiteX19" fmla="*/ 3936 w 43256"/>
              <a:gd name="connsiteY19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28863 w 43256"/>
              <a:gd name="connsiteY4" fmla="*/ 34610 h 40633"/>
              <a:gd name="connsiteX5" fmla="*/ 28596 w 43256"/>
              <a:gd name="connsiteY5" fmla="*/ 36519 h 40633"/>
              <a:gd name="connsiteX6" fmla="*/ 34165 w 43256"/>
              <a:gd name="connsiteY6" fmla="*/ 22813 h 40633"/>
              <a:gd name="connsiteX7" fmla="*/ 37416 w 43256"/>
              <a:gd name="connsiteY7" fmla="*/ 29949 h 40633"/>
              <a:gd name="connsiteX8" fmla="*/ 41834 w 43256"/>
              <a:gd name="connsiteY8" fmla="*/ 15213 h 40633"/>
              <a:gd name="connsiteX9" fmla="*/ 40386 w 43256"/>
              <a:gd name="connsiteY9" fmla="*/ 17889 h 40633"/>
              <a:gd name="connsiteX10" fmla="*/ 38360 w 43256"/>
              <a:gd name="connsiteY10" fmla="*/ 5285 h 40633"/>
              <a:gd name="connsiteX11" fmla="*/ 38436 w 43256"/>
              <a:gd name="connsiteY11" fmla="*/ 6549 h 40633"/>
              <a:gd name="connsiteX12" fmla="*/ 29114 w 43256"/>
              <a:gd name="connsiteY12" fmla="*/ 3811 h 40633"/>
              <a:gd name="connsiteX13" fmla="*/ 29856 w 43256"/>
              <a:gd name="connsiteY13" fmla="*/ 2199 h 40633"/>
              <a:gd name="connsiteX14" fmla="*/ 22177 w 43256"/>
              <a:gd name="connsiteY14" fmla="*/ 4579 h 40633"/>
              <a:gd name="connsiteX15" fmla="*/ 22536 w 43256"/>
              <a:gd name="connsiteY15" fmla="*/ 3189 h 40633"/>
              <a:gd name="connsiteX16" fmla="*/ 14036 w 43256"/>
              <a:gd name="connsiteY16" fmla="*/ 5051 h 40633"/>
              <a:gd name="connsiteX17" fmla="*/ 15336 w 43256"/>
              <a:gd name="connsiteY17" fmla="*/ 6399 h 40633"/>
              <a:gd name="connsiteX18" fmla="*/ 4163 w 43256"/>
              <a:gd name="connsiteY18" fmla="*/ 15648 h 40633"/>
              <a:gd name="connsiteX19" fmla="*/ 3936 w 43256"/>
              <a:gd name="connsiteY19" fmla="*/ 14229 h 40633"/>
              <a:gd name="connsiteX0" fmla="*/ 3936 w 43256"/>
              <a:gd name="connsiteY0" fmla="*/ 14229 h 37867"/>
              <a:gd name="connsiteX1" fmla="*/ 5659 w 43256"/>
              <a:gd name="connsiteY1" fmla="*/ 6766 h 37867"/>
              <a:gd name="connsiteX2" fmla="*/ 14041 w 43256"/>
              <a:gd name="connsiteY2" fmla="*/ 5061 h 37867"/>
              <a:gd name="connsiteX3" fmla="*/ 22492 w 43256"/>
              <a:gd name="connsiteY3" fmla="*/ 3291 h 37867"/>
              <a:gd name="connsiteX4" fmla="*/ 25785 w 43256"/>
              <a:gd name="connsiteY4" fmla="*/ 59 h 37867"/>
              <a:gd name="connsiteX5" fmla="*/ 29869 w 43256"/>
              <a:gd name="connsiteY5" fmla="*/ 2340 h 37867"/>
              <a:gd name="connsiteX6" fmla="*/ 35499 w 43256"/>
              <a:gd name="connsiteY6" fmla="*/ 549 h 37867"/>
              <a:gd name="connsiteX7" fmla="*/ 38354 w 43256"/>
              <a:gd name="connsiteY7" fmla="*/ 5435 h 37867"/>
              <a:gd name="connsiteX8" fmla="*/ 42018 w 43256"/>
              <a:gd name="connsiteY8" fmla="*/ 10177 h 37867"/>
              <a:gd name="connsiteX9" fmla="*/ 41854 w 43256"/>
              <a:gd name="connsiteY9" fmla="*/ 15319 h 37867"/>
              <a:gd name="connsiteX10" fmla="*/ 43052 w 43256"/>
              <a:gd name="connsiteY10" fmla="*/ 23181 h 37867"/>
              <a:gd name="connsiteX11" fmla="*/ 37440 w 43256"/>
              <a:gd name="connsiteY11" fmla="*/ 30063 h 37867"/>
              <a:gd name="connsiteX12" fmla="*/ 35431 w 43256"/>
              <a:gd name="connsiteY12" fmla="*/ 35960 h 37867"/>
              <a:gd name="connsiteX13" fmla="*/ 28591 w 43256"/>
              <a:gd name="connsiteY13" fmla="*/ 36674 h 37867"/>
              <a:gd name="connsiteX14" fmla="*/ 5840 w 43256"/>
              <a:gd name="connsiteY14" fmla="*/ 35331 h 37867"/>
              <a:gd name="connsiteX15" fmla="*/ 2149 w 43256"/>
              <a:gd name="connsiteY15" fmla="*/ 25410 h 37867"/>
              <a:gd name="connsiteX16" fmla="*/ 31 w 43256"/>
              <a:gd name="connsiteY16" fmla="*/ 19563 h 37867"/>
              <a:gd name="connsiteX17" fmla="*/ 3899 w 43256"/>
              <a:gd name="connsiteY17" fmla="*/ 14366 h 37867"/>
              <a:gd name="connsiteX18" fmla="*/ 3936 w 43256"/>
              <a:gd name="connsiteY18" fmla="*/ 14229 h 37867"/>
              <a:gd name="connsiteX0" fmla="*/ 4729 w 43256"/>
              <a:gd name="connsiteY0" fmla="*/ 26036 h 37867"/>
              <a:gd name="connsiteX1" fmla="*/ 2196 w 43256"/>
              <a:gd name="connsiteY1" fmla="*/ 25239 h 37867"/>
              <a:gd name="connsiteX2" fmla="*/ 6964 w 43256"/>
              <a:gd name="connsiteY2" fmla="*/ 34758 h 37867"/>
              <a:gd name="connsiteX3" fmla="*/ 5856 w 43256"/>
              <a:gd name="connsiteY3" fmla="*/ 35139 h 37867"/>
              <a:gd name="connsiteX4" fmla="*/ 28863 w 43256"/>
              <a:gd name="connsiteY4" fmla="*/ 34610 h 37867"/>
              <a:gd name="connsiteX5" fmla="*/ 28596 w 43256"/>
              <a:gd name="connsiteY5" fmla="*/ 36519 h 37867"/>
              <a:gd name="connsiteX6" fmla="*/ 34165 w 43256"/>
              <a:gd name="connsiteY6" fmla="*/ 22813 h 37867"/>
              <a:gd name="connsiteX7" fmla="*/ 37416 w 43256"/>
              <a:gd name="connsiteY7" fmla="*/ 29949 h 37867"/>
              <a:gd name="connsiteX8" fmla="*/ 41834 w 43256"/>
              <a:gd name="connsiteY8" fmla="*/ 15213 h 37867"/>
              <a:gd name="connsiteX9" fmla="*/ 40386 w 43256"/>
              <a:gd name="connsiteY9" fmla="*/ 17889 h 37867"/>
              <a:gd name="connsiteX10" fmla="*/ 38360 w 43256"/>
              <a:gd name="connsiteY10" fmla="*/ 5285 h 37867"/>
              <a:gd name="connsiteX11" fmla="*/ 38436 w 43256"/>
              <a:gd name="connsiteY11" fmla="*/ 6549 h 37867"/>
              <a:gd name="connsiteX12" fmla="*/ 29114 w 43256"/>
              <a:gd name="connsiteY12" fmla="*/ 3811 h 37867"/>
              <a:gd name="connsiteX13" fmla="*/ 29856 w 43256"/>
              <a:gd name="connsiteY13" fmla="*/ 2199 h 37867"/>
              <a:gd name="connsiteX14" fmla="*/ 22177 w 43256"/>
              <a:gd name="connsiteY14" fmla="*/ 4579 h 37867"/>
              <a:gd name="connsiteX15" fmla="*/ 22536 w 43256"/>
              <a:gd name="connsiteY15" fmla="*/ 3189 h 37867"/>
              <a:gd name="connsiteX16" fmla="*/ 14036 w 43256"/>
              <a:gd name="connsiteY16" fmla="*/ 5051 h 37867"/>
              <a:gd name="connsiteX17" fmla="*/ 15336 w 43256"/>
              <a:gd name="connsiteY17" fmla="*/ 6399 h 37867"/>
              <a:gd name="connsiteX18" fmla="*/ 4163 w 43256"/>
              <a:gd name="connsiteY18" fmla="*/ 15648 h 37867"/>
              <a:gd name="connsiteX19" fmla="*/ 3936 w 43256"/>
              <a:gd name="connsiteY19" fmla="*/ 14229 h 37867"/>
              <a:gd name="connsiteX0" fmla="*/ 3936 w 43256"/>
              <a:gd name="connsiteY0" fmla="*/ 14229 h 37867"/>
              <a:gd name="connsiteX1" fmla="*/ 5659 w 43256"/>
              <a:gd name="connsiteY1" fmla="*/ 6766 h 37867"/>
              <a:gd name="connsiteX2" fmla="*/ 14041 w 43256"/>
              <a:gd name="connsiteY2" fmla="*/ 5061 h 37867"/>
              <a:gd name="connsiteX3" fmla="*/ 22492 w 43256"/>
              <a:gd name="connsiteY3" fmla="*/ 3291 h 37867"/>
              <a:gd name="connsiteX4" fmla="*/ 25785 w 43256"/>
              <a:gd name="connsiteY4" fmla="*/ 59 h 37867"/>
              <a:gd name="connsiteX5" fmla="*/ 29869 w 43256"/>
              <a:gd name="connsiteY5" fmla="*/ 2340 h 37867"/>
              <a:gd name="connsiteX6" fmla="*/ 35499 w 43256"/>
              <a:gd name="connsiteY6" fmla="*/ 549 h 37867"/>
              <a:gd name="connsiteX7" fmla="*/ 38354 w 43256"/>
              <a:gd name="connsiteY7" fmla="*/ 5435 h 37867"/>
              <a:gd name="connsiteX8" fmla="*/ 42018 w 43256"/>
              <a:gd name="connsiteY8" fmla="*/ 10177 h 37867"/>
              <a:gd name="connsiteX9" fmla="*/ 41854 w 43256"/>
              <a:gd name="connsiteY9" fmla="*/ 15319 h 37867"/>
              <a:gd name="connsiteX10" fmla="*/ 43052 w 43256"/>
              <a:gd name="connsiteY10" fmla="*/ 23181 h 37867"/>
              <a:gd name="connsiteX11" fmla="*/ 37440 w 43256"/>
              <a:gd name="connsiteY11" fmla="*/ 30063 h 37867"/>
              <a:gd name="connsiteX12" fmla="*/ 35431 w 43256"/>
              <a:gd name="connsiteY12" fmla="*/ 35960 h 37867"/>
              <a:gd name="connsiteX13" fmla="*/ 28591 w 43256"/>
              <a:gd name="connsiteY13" fmla="*/ 36674 h 37867"/>
              <a:gd name="connsiteX14" fmla="*/ 5840 w 43256"/>
              <a:gd name="connsiteY14" fmla="*/ 35331 h 37867"/>
              <a:gd name="connsiteX15" fmla="*/ 2149 w 43256"/>
              <a:gd name="connsiteY15" fmla="*/ 25410 h 37867"/>
              <a:gd name="connsiteX16" fmla="*/ 31 w 43256"/>
              <a:gd name="connsiteY16" fmla="*/ 19563 h 37867"/>
              <a:gd name="connsiteX17" fmla="*/ 3899 w 43256"/>
              <a:gd name="connsiteY17" fmla="*/ 14366 h 37867"/>
              <a:gd name="connsiteX18" fmla="*/ 3936 w 43256"/>
              <a:gd name="connsiteY18" fmla="*/ 14229 h 37867"/>
              <a:gd name="connsiteX0" fmla="*/ 4729 w 43256"/>
              <a:gd name="connsiteY0" fmla="*/ 26036 h 37867"/>
              <a:gd name="connsiteX1" fmla="*/ 2196 w 43256"/>
              <a:gd name="connsiteY1" fmla="*/ 25239 h 37867"/>
              <a:gd name="connsiteX2" fmla="*/ 6964 w 43256"/>
              <a:gd name="connsiteY2" fmla="*/ 34758 h 37867"/>
              <a:gd name="connsiteX3" fmla="*/ 5856 w 43256"/>
              <a:gd name="connsiteY3" fmla="*/ 35139 h 37867"/>
              <a:gd name="connsiteX4" fmla="*/ 34165 w 43256"/>
              <a:gd name="connsiteY4" fmla="*/ 22813 h 37867"/>
              <a:gd name="connsiteX5" fmla="*/ 37416 w 43256"/>
              <a:gd name="connsiteY5" fmla="*/ 29949 h 37867"/>
              <a:gd name="connsiteX6" fmla="*/ 41834 w 43256"/>
              <a:gd name="connsiteY6" fmla="*/ 15213 h 37867"/>
              <a:gd name="connsiteX7" fmla="*/ 40386 w 43256"/>
              <a:gd name="connsiteY7" fmla="*/ 17889 h 37867"/>
              <a:gd name="connsiteX8" fmla="*/ 38360 w 43256"/>
              <a:gd name="connsiteY8" fmla="*/ 5285 h 37867"/>
              <a:gd name="connsiteX9" fmla="*/ 38436 w 43256"/>
              <a:gd name="connsiteY9" fmla="*/ 6549 h 37867"/>
              <a:gd name="connsiteX10" fmla="*/ 29114 w 43256"/>
              <a:gd name="connsiteY10" fmla="*/ 3811 h 37867"/>
              <a:gd name="connsiteX11" fmla="*/ 29856 w 43256"/>
              <a:gd name="connsiteY11" fmla="*/ 2199 h 37867"/>
              <a:gd name="connsiteX12" fmla="*/ 22177 w 43256"/>
              <a:gd name="connsiteY12" fmla="*/ 4579 h 37867"/>
              <a:gd name="connsiteX13" fmla="*/ 22536 w 43256"/>
              <a:gd name="connsiteY13" fmla="*/ 3189 h 37867"/>
              <a:gd name="connsiteX14" fmla="*/ 14036 w 43256"/>
              <a:gd name="connsiteY14" fmla="*/ 5051 h 37867"/>
              <a:gd name="connsiteX15" fmla="*/ 15336 w 43256"/>
              <a:gd name="connsiteY15" fmla="*/ 6399 h 37867"/>
              <a:gd name="connsiteX16" fmla="*/ 4163 w 43256"/>
              <a:gd name="connsiteY16" fmla="*/ 15648 h 37867"/>
              <a:gd name="connsiteX17" fmla="*/ 3936 w 43256"/>
              <a:gd name="connsiteY17" fmla="*/ 14229 h 37867"/>
              <a:gd name="connsiteX0" fmla="*/ 3936 w 43256"/>
              <a:gd name="connsiteY0" fmla="*/ 14229 h 36697"/>
              <a:gd name="connsiteX1" fmla="*/ 5659 w 43256"/>
              <a:gd name="connsiteY1" fmla="*/ 6766 h 36697"/>
              <a:gd name="connsiteX2" fmla="*/ 14041 w 43256"/>
              <a:gd name="connsiteY2" fmla="*/ 5061 h 36697"/>
              <a:gd name="connsiteX3" fmla="*/ 22492 w 43256"/>
              <a:gd name="connsiteY3" fmla="*/ 3291 h 36697"/>
              <a:gd name="connsiteX4" fmla="*/ 25785 w 43256"/>
              <a:gd name="connsiteY4" fmla="*/ 59 h 36697"/>
              <a:gd name="connsiteX5" fmla="*/ 29869 w 43256"/>
              <a:gd name="connsiteY5" fmla="*/ 2340 h 36697"/>
              <a:gd name="connsiteX6" fmla="*/ 35499 w 43256"/>
              <a:gd name="connsiteY6" fmla="*/ 549 h 36697"/>
              <a:gd name="connsiteX7" fmla="*/ 38354 w 43256"/>
              <a:gd name="connsiteY7" fmla="*/ 5435 h 36697"/>
              <a:gd name="connsiteX8" fmla="*/ 42018 w 43256"/>
              <a:gd name="connsiteY8" fmla="*/ 10177 h 36697"/>
              <a:gd name="connsiteX9" fmla="*/ 41854 w 43256"/>
              <a:gd name="connsiteY9" fmla="*/ 15319 h 36697"/>
              <a:gd name="connsiteX10" fmla="*/ 43052 w 43256"/>
              <a:gd name="connsiteY10" fmla="*/ 23181 h 36697"/>
              <a:gd name="connsiteX11" fmla="*/ 37440 w 43256"/>
              <a:gd name="connsiteY11" fmla="*/ 30063 h 36697"/>
              <a:gd name="connsiteX12" fmla="*/ 28591 w 43256"/>
              <a:gd name="connsiteY12" fmla="*/ 36674 h 36697"/>
              <a:gd name="connsiteX13" fmla="*/ 5840 w 43256"/>
              <a:gd name="connsiteY13" fmla="*/ 35331 h 36697"/>
              <a:gd name="connsiteX14" fmla="*/ 2149 w 43256"/>
              <a:gd name="connsiteY14" fmla="*/ 25410 h 36697"/>
              <a:gd name="connsiteX15" fmla="*/ 31 w 43256"/>
              <a:gd name="connsiteY15" fmla="*/ 19563 h 36697"/>
              <a:gd name="connsiteX16" fmla="*/ 3899 w 43256"/>
              <a:gd name="connsiteY16" fmla="*/ 14366 h 36697"/>
              <a:gd name="connsiteX17" fmla="*/ 3936 w 43256"/>
              <a:gd name="connsiteY17" fmla="*/ 14229 h 36697"/>
              <a:gd name="connsiteX0" fmla="*/ 4729 w 43256"/>
              <a:gd name="connsiteY0" fmla="*/ 26036 h 36697"/>
              <a:gd name="connsiteX1" fmla="*/ 2196 w 43256"/>
              <a:gd name="connsiteY1" fmla="*/ 25239 h 36697"/>
              <a:gd name="connsiteX2" fmla="*/ 6964 w 43256"/>
              <a:gd name="connsiteY2" fmla="*/ 34758 h 36697"/>
              <a:gd name="connsiteX3" fmla="*/ 5856 w 43256"/>
              <a:gd name="connsiteY3" fmla="*/ 35139 h 36697"/>
              <a:gd name="connsiteX4" fmla="*/ 34165 w 43256"/>
              <a:gd name="connsiteY4" fmla="*/ 22813 h 36697"/>
              <a:gd name="connsiteX5" fmla="*/ 37416 w 43256"/>
              <a:gd name="connsiteY5" fmla="*/ 29949 h 36697"/>
              <a:gd name="connsiteX6" fmla="*/ 41834 w 43256"/>
              <a:gd name="connsiteY6" fmla="*/ 15213 h 36697"/>
              <a:gd name="connsiteX7" fmla="*/ 40386 w 43256"/>
              <a:gd name="connsiteY7" fmla="*/ 17889 h 36697"/>
              <a:gd name="connsiteX8" fmla="*/ 38360 w 43256"/>
              <a:gd name="connsiteY8" fmla="*/ 5285 h 36697"/>
              <a:gd name="connsiteX9" fmla="*/ 38436 w 43256"/>
              <a:gd name="connsiteY9" fmla="*/ 6549 h 36697"/>
              <a:gd name="connsiteX10" fmla="*/ 29114 w 43256"/>
              <a:gd name="connsiteY10" fmla="*/ 3811 h 36697"/>
              <a:gd name="connsiteX11" fmla="*/ 29856 w 43256"/>
              <a:gd name="connsiteY11" fmla="*/ 2199 h 36697"/>
              <a:gd name="connsiteX12" fmla="*/ 22177 w 43256"/>
              <a:gd name="connsiteY12" fmla="*/ 4579 h 36697"/>
              <a:gd name="connsiteX13" fmla="*/ 22536 w 43256"/>
              <a:gd name="connsiteY13" fmla="*/ 3189 h 36697"/>
              <a:gd name="connsiteX14" fmla="*/ 14036 w 43256"/>
              <a:gd name="connsiteY14" fmla="*/ 5051 h 36697"/>
              <a:gd name="connsiteX15" fmla="*/ 15336 w 43256"/>
              <a:gd name="connsiteY15" fmla="*/ 6399 h 36697"/>
              <a:gd name="connsiteX16" fmla="*/ 4163 w 43256"/>
              <a:gd name="connsiteY16" fmla="*/ 15648 h 36697"/>
              <a:gd name="connsiteX17" fmla="*/ 3936 w 43256"/>
              <a:gd name="connsiteY17" fmla="*/ 14229 h 36697"/>
              <a:gd name="connsiteX0" fmla="*/ 3936 w 43256"/>
              <a:gd name="connsiteY0" fmla="*/ 14229 h 36697"/>
              <a:gd name="connsiteX1" fmla="*/ 5659 w 43256"/>
              <a:gd name="connsiteY1" fmla="*/ 6766 h 36697"/>
              <a:gd name="connsiteX2" fmla="*/ 14041 w 43256"/>
              <a:gd name="connsiteY2" fmla="*/ 5061 h 36697"/>
              <a:gd name="connsiteX3" fmla="*/ 22492 w 43256"/>
              <a:gd name="connsiteY3" fmla="*/ 3291 h 36697"/>
              <a:gd name="connsiteX4" fmla="*/ 25785 w 43256"/>
              <a:gd name="connsiteY4" fmla="*/ 59 h 36697"/>
              <a:gd name="connsiteX5" fmla="*/ 29869 w 43256"/>
              <a:gd name="connsiteY5" fmla="*/ 2340 h 36697"/>
              <a:gd name="connsiteX6" fmla="*/ 35499 w 43256"/>
              <a:gd name="connsiteY6" fmla="*/ 549 h 36697"/>
              <a:gd name="connsiteX7" fmla="*/ 38354 w 43256"/>
              <a:gd name="connsiteY7" fmla="*/ 5435 h 36697"/>
              <a:gd name="connsiteX8" fmla="*/ 42018 w 43256"/>
              <a:gd name="connsiteY8" fmla="*/ 10177 h 36697"/>
              <a:gd name="connsiteX9" fmla="*/ 41854 w 43256"/>
              <a:gd name="connsiteY9" fmla="*/ 15319 h 36697"/>
              <a:gd name="connsiteX10" fmla="*/ 43052 w 43256"/>
              <a:gd name="connsiteY10" fmla="*/ 23181 h 36697"/>
              <a:gd name="connsiteX11" fmla="*/ 37440 w 43256"/>
              <a:gd name="connsiteY11" fmla="*/ 30063 h 36697"/>
              <a:gd name="connsiteX12" fmla="*/ 28591 w 43256"/>
              <a:gd name="connsiteY12" fmla="*/ 36674 h 36697"/>
              <a:gd name="connsiteX13" fmla="*/ 5840 w 43256"/>
              <a:gd name="connsiteY13" fmla="*/ 35331 h 36697"/>
              <a:gd name="connsiteX14" fmla="*/ 2149 w 43256"/>
              <a:gd name="connsiteY14" fmla="*/ 25410 h 36697"/>
              <a:gd name="connsiteX15" fmla="*/ 31 w 43256"/>
              <a:gd name="connsiteY15" fmla="*/ 19563 h 36697"/>
              <a:gd name="connsiteX16" fmla="*/ 3899 w 43256"/>
              <a:gd name="connsiteY16" fmla="*/ 14366 h 36697"/>
              <a:gd name="connsiteX17" fmla="*/ 3936 w 43256"/>
              <a:gd name="connsiteY17" fmla="*/ 14229 h 36697"/>
              <a:gd name="connsiteX0" fmla="*/ 4729 w 43256"/>
              <a:gd name="connsiteY0" fmla="*/ 26036 h 36697"/>
              <a:gd name="connsiteX1" fmla="*/ 2196 w 43256"/>
              <a:gd name="connsiteY1" fmla="*/ 25239 h 36697"/>
              <a:gd name="connsiteX2" fmla="*/ 6964 w 43256"/>
              <a:gd name="connsiteY2" fmla="*/ 34758 h 36697"/>
              <a:gd name="connsiteX3" fmla="*/ 5856 w 43256"/>
              <a:gd name="connsiteY3" fmla="*/ 35139 h 36697"/>
              <a:gd name="connsiteX4" fmla="*/ 41834 w 43256"/>
              <a:gd name="connsiteY4" fmla="*/ 15213 h 36697"/>
              <a:gd name="connsiteX5" fmla="*/ 40386 w 43256"/>
              <a:gd name="connsiteY5" fmla="*/ 17889 h 36697"/>
              <a:gd name="connsiteX6" fmla="*/ 38360 w 43256"/>
              <a:gd name="connsiteY6" fmla="*/ 5285 h 36697"/>
              <a:gd name="connsiteX7" fmla="*/ 38436 w 43256"/>
              <a:gd name="connsiteY7" fmla="*/ 6549 h 36697"/>
              <a:gd name="connsiteX8" fmla="*/ 29114 w 43256"/>
              <a:gd name="connsiteY8" fmla="*/ 3811 h 36697"/>
              <a:gd name="connsiteX9" fmla="*/ 29856 w 43256"/>
              <a:gd name="connsiteY9" fmla="*/ 2199 h 36697"/>
              <a:gd name="connsiteX10" fmla="*/ 22177 w 43256"/>
              <a:gd name="connsiteY10" fmla="*/ 4579 h 36697"/>
              <a:gd name="connsiteX11" fmla="*/ 22536 w 43256"/>
              <a:gd name="connsiteY11" fmla="*/ 3189 h 36697"/>
              <a:gd name="connsiteX12" fmla="*/ 14036 w 43256"/>
              <a:gd name="connsiteY12" fmla="*/ 5051 h 36697"/>
              <a:gd name="connsiteX13" fmla="*/ 15336 w 43256"/>
              <a:gd name="connsiteY13" fmla="*/ 6399 h 36697"/>
              <a:gd name="connsiteX14" fmla="*/ 4163 w 43256"/>
              <a:gd name="connsiteY14" fmla="*/ 15648 h 36697"/>
              <a:gd name="connsiteX15" fmla="*/ 3936 w 43256"/>
              <a:gd name="connsiteY15" fmla="*/ 14229 h 36697"/>
              <a:gd name="connsiteX0" fmla="*/ 3936 w 43256"/>
              <a:gd name="connsiteY0" fmla="*/ 14229 h 35429"/>
              <a:gd name="connsiteX1" fmla="*/ 5659 w 43256"/>
              <a:gd name="connsiteY1" fmla="*/ 6766 h 35429"/>
              <a:gd name="connsiteX2" fmla="*/ 14041 w 43256"/>
              <a:gd name="connsiteY2" fmla="*/ 5061 h 35429"/>
              <a:gd name="connsiteX3" fmla="*/ 22492 w 43256"/>
              <a:gd name="connsiteY3" fmla="*/ 3291 h 35429"/>
              <a:gd name="connsiteX4" fmla="*/ 25785 w 43256"/>
              <a:gd name="connsiteY4" fmla="*/ 59 h 35429"/>
              <a:gd name="connsiteX5" fmla="*/ 29869 w 43256"/>
              <a:gd name="connsiteY5" fmla="*/ 2340 h 35429"/>
              <a:gd name="connsiteX6" fmla="*/ 35499 w 43256"/>
              <a:gd name="connsiteY6" fmla="*/ 549 h 35429"/>
              <a:gd name="connsiteX7" fmla="*/ 38354 w 43256"/>
              <a:gd name="connsiteY7" fmla="*/ 5435 h 35429"/>
              <a:gd name="connsiteX8" fmla="*/ 42018 w 43256"/>
              <a:gd name="connsiteY8" fmla="*/ 10177 h 35429"/>
              <a:gd name="connsiteX9" fmla="*/ 41854 w 43256"/>
              <a:gd name="connsiteY9" fmla="*/ 15319 h 35429"/>
              <a:gd name="connsiteX10" fmla="*/ 43052 w 43256"/>
              <a:gd name="connsiteY10" fmla="*/ 23181 h 35429"/>
              <a:gd name="connsiteX11" fmla="*/ 37440 w 43256"/>
              <a:gd name="connsiteY11" fmla="*/ 30063 h 35429"/>
              <a:gd name="connsiteX12" fmla="*/ 5840 w 43256"/>
              <a:gd name="connsiteY12" fmla="*/ 35331 h 35429"/>
              <a:gd name="connsiteX13" fmla="*/ 2149 w 43256"/>
              <a:gd name="connsiteY13" fmla="*/ 25410 h 35429"/>
              <a:gd name="connsiteX14" fmla="*/ 31 w 43256"/>
              <a:gd name="connsiteY14" fmla="*/ 19563 h 35429"/>
              <a:gd name="connsiteX15" fmla="*/ 3899 w 43256"/>
              <a:gd name="connsiteY15" fmla="*/ 14366 h 35429"/>
              <a:gd name="connsiteX16" fmla="*/ 3936 w 43256"/>
              <a:gd name="connsiteY16" fmla="*/ 14229 h 35429"/>
              <a:gd name="connsiteX0" fmla="*/ 4729 w 43256"/>
              <a:gd name="connsiteY0" fmla="*/ 26036 h 35429"/>
              <a:gd name="connsiteX1" fmla="*/ 2196 w 43256"/>
              <a:gd name="connsiteY1" fmla="*/ 25239 h 35429"/>
              <a:gd name="connsiteX2" fmla="*/ 6964 w 43256"/>
              <a:gd name="connsiteY2" fmla="*/ 34758 h 35429"/>
              <a:gd name="connsiteX3" fmla="*/ 5856 w 43256"/>
              <a:gd name="connsiteY3" fmla="*/ 35139 h 35429"/>
              <a:gd name="connsiteX4" fmla="*/ 41834 w 43256"/>
              <a:gd name="connsiteY4" fmla="*/ 15213 h 35429"/>
              <a:gd name="connsiteX5" fmla="*/ 40386 w 43256"/>
              <a:gd name="connsiteY5" fmla="*/ 17889 h 35429"/>
              <a:gd name="connsiteX6" fmla="*/ 38360 w 43256"/>
              <a:gd name="connsiteY6" fmla="*/ 5285 h 35429"/>
              <a:gd name="connsiteX7" fmla="*/ 38436 w 43256"/>
              <a:gd name="connsiteY7" fmla="*/ 6549 h 35429"/>
              <a:gd name="connsiteX8" fmla="*/ 29114 w 43256"/>
              <a:gd name="connsiteY8" fmla="*/ 3811 h 35429"/>
              <a:gd name="connsiteX9" fmla="*/ 29856 w 43256"/>
              <a:gd name="connsiteY9" fmla="*/ 2199 h 35429"/>
              <a:gd name="connsiteX10" fmla="*/ 22177 w 43256"/>
              <a:gd name="connsiteY10" fmla="*/ 4579 h 35429"/>
              <a:gd name="connsiteX11" fmla="*/ 22536 w 43256"/>
              <a:gd name="connsiteY11" fmla="*/ 3189 h 35429"/>
              <a:gd name="connsiteX12" fmla="*/ 14036 w 43256"/>
              <a:gd name="connsiteY12" fmla="*/ 5051 h 35429"/>
              <a:gd name="connsiteX13" fmla="*/ 15336 w 43256"/>
              <a:gd name="connsiteY13" fmla="*/ 6399 h 35429"/>
              <a:gd name="connsiteX14" fmla="*/ 4163 w 43256"/>
              <a:gd name="connsiteY14" fmla="*/ 15648 h 35429"/>
              <a:gd name="connsiteX15" fmla="*/ 3936 w 43256"/>
              <a:gd name="connsiteY15" fmla="*/ 14229 h 35429"/>
              <a:gd name="connsiteX0" fmla="*/ 3936 w 43256"/>
              <a:gd name="connsiteY0" fmla="*/ 14229 h 35429"/>
              <a:gd name="connsiteX1" fmla="*/ 5659 w 43256"/>
              <a:gd name="connsiteY1" fmla="*/ 6766 h 35429"/>
              <a:gd name="connsiteX2" fmla="*/ 14041 w 43256"/>
              <a:gd name="connsiteY2" fmla="*/ 5061 h 35429"/>
              <a:gd name="connsiteX3" fmla="*/ 22492 w 43256"/>
              <a:gd name="connsiteY3" fmla="*/ 3291 h 35429"/>
              <a:gd name="connsiteX4" fmla="*/ 25785 w 43256"/>
              <a:gd name="connsiteY4" fmla="*/ 59 h 35429"/>
              <a:gd name="connsiteX5" fmla="*/ 29869 w 43256"/>
              <a:gd name="connsiteY5" fmla="*/ 2340 h 35429"/>
              <a:gd name="connsiteX6" fmla="*/ 35499 w 43256"/>
              <a:gd name="connsiteY6" fmla="*/ 549 h 35429"/>
              <a:gd name="connsiteX7" fmla="*/ 38354 w 43256"/>
              <a:gd name="connsiteY7" fmla="*/ 5435 h 35429"/>
              <a:gd name="connsiteX8" fmla="*/ 42018 w 43256"/>
              <a:gd name="connsiteY8" fmla="*/ 10177 h 35429"/>
              <a:gd name="connsiteX9" fmla="*/ 41854 w 43256"/>
              <a:gd name="connsiteY9" fmla="*/ 15319 h 35429"/>
              <a:gd name="connsiteX10" fmla="*/ 43052 w 43256"/>
              <a:gd name="connsiteY10" fmla="*/ 23181 h 35429"/>
              <a:gd name="connsiteX11" fmla="*/ 37440 w 43256"/>
              <a:gd name="connsiteY11" fmla="*/ 30063 h 35429"/>
              <a:gd name="connsiteX12" fmla="*/ 5840 w 43256"/>
              <a:gd name="connsiteY12" fmla="*/ 35331 h 35429"/>
              <a:gd name="connsiteX13" fmla="*/ 2149 w 43256"/>
              <a:gd name="connsiteY13" fmla="*/ 25410 h 35429"/>
              <a:gd name="connsiteX14" fmla="*/ 31 w 43256"/>
              <a:gd name="connsiteY14" fmla="*/ 19563 h 35429"/>
              <a:gd name="connsiteX15" fmla="*/ 3899 w 43256"/>
              <a:gd name="connsiteY15" fmla="*/ 14366 h 35429"/>
              <a:gd name="connsiteX16" fmla="*/ 3936 w 43256"/>
              <a:gd name="connsiteY16" fmla="*/ 14229 h 35429"/>
              <a:gd name="connsiteX0" fmla="*/ 4729 w 43256"/>
              <a:gd name="connsiteY0" fmla="*/ 26036 h 35429"/>
              <a:gd name="connsiteX1" fmla="*/ 2196 w 43256"/>
              <a:gd name="connsiteY1" fmla="*/ 25239 h 35429"/>
              <a:gd name="connsiteX2" fmla="*/ 41834 w 43256"/>
              <a:gd name="connsiteY2" fmla="*/ 15213 h 35429"/>
              <a:gd name="connsiteX3" fmla="*/ 40386 w 43256"/>
              <a:gd name="connsiteY3" fmla="*/ 17889 h 35429"/>
              <a:gd name="connsiteX4" fmla="*/ 38360 w 43256"/>
              <a:gd name="connsiteY4" fmla="*/ 5285 h 35429"/>
              <a:gd name="connsiteX5" fmla="*/ 38436 w 43256"/>
              <a:gd name="connsiteY5" fmla="*/ 6549 h 35429"/>
              <a:gd name="connsiteX6" fmla="*/ 29114 w 43256"/>
              <a:gd name="connsiteY6" fmla="*/ 3811 h 35429"/>
              <a:gd name="connsiteX7" fmla="*/ 29856 w 43256"/>
              <a:gd name="connsiteY7" fmla="*/ 2199 h 35429"/>
              <a:gd name="connsiteX8" fmla="*/ 22177 w 43256"/>
              <a:gd name="connsiteY8" fmla="*/ 4579 h 35429"/>
              <a:gd name="connsiteX9" fmla="*/ 22536 w 43256"/>
              <a:gd name="connsiteY9" fmla="*/ 3189 h 35429"/>
              <a:gd name="connsiteX10" fmla="*/ 14036 w 43256"/>
              <a:gd name="connsiteY10" fmla="*/ 5051 h 35429"/>
              <a:gd name="connsiteX11" fmla="*/ 15336 w 43256"/>
              <a:gd name="connsiteY11" fmla="*/ 6399 h 35429"/>
              <a:gd name="connsiteX12" fmla="*/ 4163 w 43256"/>
              <a:gd name="connsiteY12" fmla="*/ 15648 h 35429"/>
              <a:gd name="connsiteX13" fmla="*/ 3936 w 43256"/>
              <a:gd name="connsiteY13" fmla="*/ 14229 h 35429"/>
              <a:gd name="connsiteX0" fmla="*/ 3936 w 43256"/>
              <a:gd name="connsiteY0" fmla="*/ 14229 h 30092"/>
              <a:gd name="connsiteX1" fmla="*/ 5659 w 43256"/>
              <a:gd name="connsiteY1" fmla="*/ 6766 h 30092"/>
              <a:gd name="connsiteX2" fmla="*/ 14041 w 43256"/>
              <a:gd name="connsiteY2" fmla="*/ 5061 h 30092"/>
              <a:gd name="connsiteX3" fmla="*/ 22492 w 43256"/>
              <a:gd name="connsiteY3" fmla="*/ 3291 h 30092"/>
              <a:gd name="connsiteX4" fmla="*/ 25785 w 43256"/>
              <a:gd name="connsiteY4" fmla="*/ 59 h 30092"/>
              <a:gd name="connsiteX5" fmla="*/ 29869 w 43256"/>
              <a:gd name="connsiteY5" fmla="*/ 2340 h 30092"/>
              <a:gd name="connsiteX6" fmla="*/ 35499 w 43256"/>
              <a:gd name="connsiteY6" fmla="*/ 549 h 30092"/>
              <a:gd name="connsiteX7" fmla="*/ 38354 w 43256"/>
              <a:gd name="connsiteY7" fmla="*/ 5435 h 30092"/>
              <a:gd name="connsiteX8" fmla="*/ 42018 w 43256"/>
              <a:gd name="connsiteY8" fmla="*/ 10177 h 30092"/>
              <a:gd name="connsiteX9" fmla="*/ 41854 w 43256"/>
              <a:gd name="connsiteY9" fmla="*/ 15319 h 30092"/>
              <a:gd name="connsiteX10" fmla="*/ 43052 w 43256"/>
              <a:gd name="connsiteY10" fmla="*/ 23181 h 30092"/>
              <a:gd name="connsiteX11" fmla="*/ 37440 w 43256"/>
              <a:gd name="connsiteY11" fmla="*/ 30063 h 30092"/>
              <a:gd name="connsiteX12" fmla="*/ 2149 w 43256"/>
              <a:gd name="connsiteY12" fmla="*/ 25410 h 30092"/>
              <a:gd name="connsiteX13" fmla="*/ 31 w 43256"/>
              <a:gd name="connsiteY13" fmla="*/ 19563 h 30092"/>
              <a:gd name="connsiteX14" fmla="*/ 3899 w 43256"/>
              <a:gd name="connsiteY14" fmla="*/ 14366 h 30092"/>
              <a:gd name="connsiteX15" fmla="*/ 3936 w 43256"/>
              <a:gd name="connsiteY15" fmla="*/ 14229 h 30092"/>
              <a:gd name="connsiteX0" fmla="*/ 4729 w 43256"/>
              <a:gd name="connsiteY0" fmla="*/ 26036 h 30092"/>
              <a:gd name="connsiteX1" fmla="*/ 2196 w 43256"/>
              <a:gd name="connsiteY1" fmla="*/ 25239 h 30092"/>
              <a:gd name="connsiteX2" fmla="*/ 41834 w 43256"/>
              <a:gd name="connsiteY2" fmla="*/ 15213 h 30092"/>
              <a:gd name="connsiteX3" fmla="*/ 40386 w 43256"/>
              <a:gd name="connsiteY3" fmla="*/ 17889 h 30092"/>
              <a:gd name="connsiteX4" fmla="*/ 38360 w 43256"/>
              <a:gd name="connsiteY4" fmla="*/ 5285 h 30092"/>
              <a:gd name="connsiteX5" fmla="*/ 38436 w 43256"/>
              <a:gd name="connsiteY5" fmla="*/ 6549 h 30092"/>
              <a:gd name="connsiteX6" fmla="*/ 29114 w 43256"/>
              <a:gd name="connsiteY6" fmla="*/ 3811 h 30092"/>
              <a:gd name="connsiteX7" fmla="*/ 29856 w 43256"/>
              <a:gd name="connsiteY7" fmla="*/ 2199 h 30092"/>
              <a:gd name="connsiteX8" fmla="*/ 22177 w 43256"/>
              <a:gd name="connsiteY8" fmla="*/ 4579 h 30092"/>
              <a:gd name="connsiteX9" fmla="*/ 22536 w 43256"/>
              <a:gd name="connsiteY9" fmla="*/ 3189 h 30092"/>
              <a:gd name="connsiteX10" fmla="*/ 14036 w 43256"/>
              <a:gd name="connsiteY10" fmla="*/ 5051 h 30092"/>
              <a:gd name="connsiteX11" fmla="*/ 15336 w 43256"/>
              <a:gd name="connsiteY11" fmla="*/ 6399 h 30092"/>
              <a:gd name="connsiteX12" fmla="*/ 4163 w 43256"/>
              <a:gd name="connsiteY12" fmla="*/ 15648 h 30092"/>
              <a:gd name="connsiteX13" fmla="*/ 3936 w 43256"/>
              <a:gd name="connsiteY13" fmla="*/ 14229 h 30092"/>
              <a:gd name="connsiteX0" fmla="*/ 3936 w 45964"/>
              <a:gd name="connsiteY0" fmla="*/ 14229 h 26053"/>
              <a:gd name="connsiteX1" fmla="*/ 5659 w 45964"/>
              <a:gd name="connsiteY1" fmla="*/ 6766 h 26053"/>
              <a:gd name="connsiteX2" fmla="*/ 14041 w 45964"/>
              <a:gd name="connsiteY2" fmla="*/ 5061 h 26053"/>
              <a:gd name="connsiteX3" fmla="*/ 22492 w 45964"/>
              <a:gd name="connsiteY3" fmla="*/ 3291 h 26053"/>
              <a:gd name="connsiteX4" fmla="*/ 25785 w 45964"/>
              <a:gd name="connsiteY4" fmla="*/ 59 h 26053"/>
              <a:gd name="connsiteX5" fmla="*/ 29869 w 45964"/>
              <a:gd name="connsiteY5" fmla="*/ 2340 h 26053"/>
              <a:gd name="connsiteX6" fmla="*/ 35499 w 45964"/>
              <a:gd name="connsiteY6" fmla="*/ 549 h 26053"/>
              <a:gd name="connsiteX7" fmla="*/ 38354 w 45964"/>
              <a:gd name="connsiteY7" fmla="*/ 5435 h 26053"/>
              <a:gd name="connsiteX8" fmla="*/ 42018 w 45964"/>
              <a:gd name="connsiteY8" fmla="*/ 10177 h 26053"/>
              <a:gd name="connsiteX9" fmla="*/ 41854 w 45964"/>
              <a:gd name="connsiteY9" fmla="*/ 15319 h 26053"/>
              <a:gd name="connsiteX10" fmla="*/ 43052 w 45964"/>
              <a:gd name="connsiteY10" fmla="*/ 23181 h 26053"/>
              <a:gd name="connsiteX11" fmla="*/ 2149 w 45964"/>
              <a:gd name="connsiteY11" fmla="*/ 25410 h 26053"/>
              <a:gd name="connsiteX12" fmla="*/ 31 w 45964"/>
              <a:gd name="connsiteY12" fmla="*/ 19563 h 26053"/>
              <a:gd name="connsiteX13" fmla="*/ 3899 w 45964"/>
              <a:gd name="connsiteY13" fmla="*/ 14366 h 26053"/>
              <a:gd name="connsiteX14" fmla="*/ 3936 w 45964"/>
              <a:gd name="connsiteY14" fmla="*/ 14229 h 26053"/>
              <a:gd name="connsiteX0" fmla="*/ 4729 w 45964"/>
              <a:gd name="connsiteY0" fmla="*/ 26036 h 26053"/>
              <a:gd name="connsiteX1" fmla="*/ 2196 w 45964"/>
              <a:gd name="connsiteY1" fmla="*/ 25239 h 26053"/>
              <a:gd name="connsiteX2" fmla="*/ 41834 w 45964"/>
              <a:gd name="connsiteY2" fmla="*/ 15213 h 26053"/>
              <a:gd name="connsiteX3" fmla="*/ 40386 w 45964"/>
              <a:gd name="connsiteY3" fmla="*/ 17889 h 26053"/>
              <a:gd name="connsiteX4" fmla="*/ 38360 w 45964"/>
              <a:gd name="connsiteY4" fmla="*/ 5285 h 26053"/>
              <a:gd name="connsiteX5" fmla="*/ 38436 w 45964"/>
              <a:gd name="connsiteY5" fmla="*/ 6549 h 26053"/>
              <a:gd name="connsiteX6" fmla="*/ 29114 w 45964"/>
              <a:gd name="connsiteY6" fmla="*/ 3811 h 26053"/>
              <a:gd name="connsiteX7" fmla="*/ 29856 w 45964"/>
              <a:gd name="connsiteY7" fmla="*/ 2199 h 26053"/>
              <a:gd name="connsiteX8" fmla="*/ 22177 w 45964"/>
              <a:gd name="connsiteY8" fmla="*/ 4579 h 26053"/>
              <a:gd name="connsiteX9" fmla="*/ 22536 w 45964"/>
              <a:gd name="connsiteY9" fmla="*/ 3189 h 26053"/>
              <a:gd name="connsiteX10" fmla="*/ 14036 w 45964"/>
              <a:gd name="connsiteY10" fmla="*/ 5051 h 26053"/>
              <a:gd name="connsiteX11" fmla="*/ 15336 w 45964"/>
              <a:gd name="connsiteY11" fmla="*/ 6399 h 26053"/>
              <a:gd name="connsiteX12" fmla="*/ 4163 w 45964"/>
              <a:gd name="connsiteY12" fmla="*/ 15648 h 26053"/>
              <a:gd name="connsiteX13" fmla="*/ 3936 w 45964"/>
              <a:gd name="connsiteY13" fmla="*/ 14229 h 26053"/>
              <a:gd name="connsiteX0" fmla="*/ 3936 w 45853"/>
              <a:gd name="connsiteY0" fmla="*/ 14229 h 26053"/>
              <a:gd name="connsiteX1" fmla="*/ 5659 w 45853"/>
              <a:gd name="connsiteY1" fmla="*/ 6766 h 26053"/>
              <a:gd name="connsiteX2" fmla="*/ 14041 w 45853"/>
              <a:gd name="connsiteY2" fmla="*/ 5061 h 26053"/>
              <a:gd name="connsiteX3" fmla="*/ 22492 w 45853"/>
              <a:gd name="connsiteY3" fmla="*/ 3291 h 26053"/>
              <a:gd name="connsiteX4" fmla="*/ 25785 w 45853"/>
              <a:gd name="connsiteY4" fmla="*/ 59 h 26053"/>
              <a:gd name="connsiteX5" fmla="*/ 29869 w 45853"/>
              <a:gd name="connsiteY5" fmla="*/ 2340 h 26053"/>
              <a:gd name="connsiteX6" fmla="*/ 35499 w 45853"/>
              <a:gd name="connsiteY6" fmla="*/ 549 h 26053"/>
              <a:gd name="connsiteX7" fmla="*/ 38354 w 45853"/>
              <a:gd name="connsiteY7" fmla="*/ 5435 h 26053"/>
              <a:gd name="connsiteX8" fmla="*/ 42018 w 45853"/>
              <a:gd name="connsiteY8" fmla="*/ 10177 h 26053"/>
              <a:gd name="connsiteX9" fmla="*/ 41854 w 45853"/>
              <a:gd name="connsiteY9" fmla="*/ 15319 h 26053"/>
              <a:gd name="connsiteX10" fmla="*/ 42904 w 45853"/>
              <a:gd name="connsiteY10" fmla="*/ 24935 h 26053"/>
              <a:gd name="connsiteX11" fmla="*/ 2149 w 45853"/>
              <a:gd name="connsiteY11" fmla="*/ 25410 h 26053"/>
              <a:gd name="connsiteX12" fmla="*/ 31 w 45853"/>
              <a:gd name="connsiteY12" fmla="*/ 19563 h 26053"/>
              <a:gd name="connsiteX13" fmla="*/ 3899 w 45853"/>
              <a:gd name="connsiteY13" fmla="*/ 14366 h 26053"/>
              <a:gd name="connsiteX14" fmla="*/ 3936 w 45853"/>
              <a:gd name="connsiteY14" fmla="*/ 14229 h 26053"/>
              <a:gd name="connsiteX0" fmla="*/ 4729 w 45853"/>
              <a:gd name="connsiteY0" fmla="*/ 26036 h 26053"/>
              <a:gd name="connsiteX1" fmla="*/ 2196 w 45853"/>
              <a:gd name="connsiteY1" fmla="*/ 25239 h 26053"/>
              <a:gd name="connsiteX2" fmla="*/ 41834 w 45853"/>
              <a:gd name="connsiteY2" fmla="*/ 15213 h 26053"/>
              <a:gd name="connsiteX3" fmla="*/ 40386 w 45853"/>
              <a:gd name="connsiteY3" fmla="*/ 17889 h 26053"/>
              <a:gd name="connsiteX4" fmla="*/ 38360 w 45853"/>
              <a:gd name="connsiteY4" fmla="*/ 5285 h 26053"/>
              <a:gd name="connsiteX5" fmla="*/ 38436 w 45853"/>
              <a:gd name="connsiteY5" fmla="*/ 6549 h 26053"/>
              <a:gd name="connsiteX6" fmla="*/ 29114 w 45853"/>
              <a:gd name="connsiteY6" fmla="*/ 3811 h 26053"/>
              <a:gd name="connsiteX7" fmla="*/ 29856 w 45853"/>
              <a:gd name="connsiteY7" fmla="*/ 2199 h 26053"/>
              <a:gd name="connsiteX8" fmla="*/ 22177 w 45853"/>
              <a:gd name="connsiteY8" fmla="*/ 4579 h 26053"/>
              <a:gd name="connsiteX9" fmla="*/ 22536 w 45853"/>
              <a:gd name="connsiteY9" fmla="*/ 3189 h 26053"/>
              <a:gd name="connsiteX10" fmla="*/ 14036 w 45853"/>
              <a:gd name="connsiteY10" fmla="*/ 5051 h 26053"/>
              <a:gd name="connsiteX11" fmla="*/ 15336 w 45853"/>
              <a:gd name="connsiteY11" fmla="*/ 6399 h 26053"/>
              <a:gd name="connsiteX12" fmla="*/ 4163 w 45853"/>
              <a:gd name="connsiteY12" fmla="*/ 15648 h 26053"/>
              <a:gd name="connsiteX13" fmla="*/ 3936 w 45853"/>
              <a:gd name="connsiteY13" fmla="*/ 14229 h 26053"/>
              <a:gd name="connsiteX0" fmla="*/ 3936 w 45853"/>
              <a:gd name="connsiteY0" fmla="*/ 14229 h 26053"/>
              <a:gd name="connsiteX1" fmla="*/ 5659 w 45853"/>
              <a:gd name="connsiteY1" fmla="*/ 6766 h 26053"/>
              <a:gd name="connsiteX2" fmla="*/ 14041 w 45853"/>
              <a:gd name="connsiteY2" fmla="*/ 5061 h 26053"/>
              <a:gd name="connsiteX3" fmla="*/ 22492 w 45853"/>
              <a:gd name="connsiteY3" fmla="*/ 3291 h 26053"/>
              <a:gd name="connsiteX4" fmla="*/ 25785 w 45853"/>
              <a:gd name="connsiteY4" fmla="*/ 59 h 26053"/>
              <a:gd name="connsiteX5" fmla="*/ 29869 w 45853"/>
              <a:gd name="connsiteY5" fmla="*/ 2340 h 26053"/>
              <a:gd name="connsiteX6" fmla="*/ 35499 w 45853"/>
              <a:gd name="connsiteY6" fmla="*/ 549 h 26053"/>
              <a:gd name="connsiteX7" fmla="*/ 38354 w 45853"/>
              <a:gd name="connsiteY7" fmla="*/ 5435 h 26053"/>
              <a:gd name="connsiteX8" fmla="*/ 42018 w 45853"/>
              <a:gd name="connsiteY8" fmla="*/ 10177 h 26053"/>
              <a:gd name="connsiteX9" fmla="*/ 41854 w 45853"/>
              <a:gd name="connsiteY9" fmla="*/ 15319 h 26053"/>
              <a:gd name="connsiteX10" fmla="*/ 42904 w 45853"/>
              <a:gd name="connsiteY10" fmla="*/ 24935 h 26053"/>
              <a:gd name="connsiteX11" fmla="*/ 2149 w 45853"/>
              <a:gd name="connsiteY11" fmla="*/ 25410 h 26053"/>
              <a:gd name="connsiteX12" fmla="*/ 31 w 45853"/>
              <a:gd name="connsiteY12" fmla="*/ 19563 h 26053"/>
              <a:gd name="connsiteX13" fmla="*/ 3899 w 45853"/>
              <a:gd name="connsiteY13" fmla="*/ 14366 h 26053"/>
              <a:gd name="connsiteX14" fmla="*/ 3936 w 45853"/>
              <a:gd name="connsiteY14" fmla="*/ 14229 h 26053"/>
              <a:gd name="connsiteX0" fmla="*/ 4729 w 45853"/>
              <a:gd name="connsiteY0" fmla="*/ 26036 h 26053"/>
              <a:gd name="connsiteX1" fmla="*/ 2196 w 45853"/>
              <a:gd name="connsiteY1" fmla="*/ 25239 h 26053"/>
              <a:gd name="connsiteX2" fmla="*/ 41834 w 45853"/>
              <a:gd name="connsiteY2" fmla="*/ 15213 h 26053"/>
              <a:gd name="connsiteX3" fmla="*/ 40386 w 45853"/>
              <a:gd name="connsiteY3" fmla="*/ 17889 h 26053"/>
              <a:gd name="connsiteX4" fmla="*/ 38360 w 45853"/>
              <a:gd name="connsiteY4" fmla="*/ 5285 h 26053"/>
              <a:gd name="connsiteX5" fmla="*/ 38436 w 45853"/>
              <a:gd name="connsiteY5" fmla="*/ 6549 h 26053"/>
              <a:gd name="connsiteX6" fmla="*/ 29114 w 45853"/>
              <a:gd name="connsiteY6" fmla="*/ 3811 h 26053"/>
              <a:gd name="connsiteX7" fmla="*/ 29856 w 45853"/>
              <a:gd name="connsiteY7" fmla="*/ 2199 h 26053"/>
              <a:gd name="connsiteX8" fmla="*/ 22177 w 45853"/>
              <a:gd name="connsiteY8" fmla="*/ 4579 h 26053"/>
              <a:gd name="connsiteX9" fmla="*/ 22536 w 45853"/>
              <a:gd name="connsiteY9" fmla="*/ 3189 h 26053"/>
              <a:gd name="connsiteX10" fmla="*/ 14036 w 45853"/>
              <a:gd name="connsiteY10" fmla="*/ 5051 h 26053"/>
              <a:gd name="connsiteX11" fmla="*/ 15336 w 45853"/>
              <a:gd name="connsiteY11" fmla="*/ 6399 h 26053"/>
              <a:gd name="connsiteX12" fmla="*/ 4163 w 45853"/>
              <a:gd name="connsiteY12" fmla="*/ 15648 h 26053"/>
              <a:gd name="connsiteX13" fmla="*/ 3936 w 45853"/>
              <a:gd name="connsiteY13" fmla="*/ 14229 h 26053"/>
              <a:gd name="connsiteX0" fmla="*/ 3936 w 45853"/>
              <a:gd name="connsiteY0" fmla="*/ 14229 h 26053"/>
              <a:gd name="connsiteX1" fmla="*/ 5659 w 45853"/>
              <a:gd name="connsiteY1" fmla="*/ 6766 h 26053"/>
              <a:gd name="connsiteX2" fmla="*/ 14041 w 45853"/>
              <a:gd name="connsiteY2" fmla="*/ 5061 h 26053"/>
              <a:gd name="connsiteX3" fmla="*/ 22492 w 45853"/>
              <a:gd name="connsiteY3" fmla="*/ 3291 h 26053"/>
              <a:gd name="connsiteX4" fmla="*/ 25785 w 45853"/>
              <a:gd name="connsiteY4" fmla="*/ 59 h 26053"/>
              <a:gd name="connsiteX5" fmla="*/ 29869 w 45853"/>
              <a:gd name="connsiteY5" fmla="*/ 2340 h 26053"/>
              <a:gd name="connsiteX6" fmla="*/ 35499 w 45853"/>
              <a:gd name="connsiteY6" fmla="*/ 549 h 26053"/>
              <a:gd name="connsiteX7" fmla="*/ 38354 w 45853"/>
              <a:gd name="connsiteY7" fmla="*/ 5435 h 26053"/>
              <a:gd name="connsiteX8" fmla="*/ 42018 w 45853"/>
              <a:gd name="connsiteY8" fmla="*/ 10177 h 26053"/>
              <a:gd name="connsiteX9" fmla="*/ 41854 w 45853"/>
              <a:gd name="connsiteY9" fmla="*/ 15319 h 26053"/>
              <a:gd name="connsiteX10" fmla="*/ 42904 w 45853"/>
              <a:gd name="connsiteY10" fmla="*/ 24935 h 26053"/>
              <a:gd name="connsiteX11" fmla="*/ 2149 w 45853"/>
              <a:gd name="connsiteY11" fmla="*/ 25410 h 26053"/>
              <a:gd name="connsiteX12" fmla="*/ 31 w 45853"/>
              <a:gd name="connsiteY12" fmla="*/ 19563 h 26053"/>
              <a:gd name="connsiteX13" fmla="*/ 3899 w 45853"/>
              <a:gd name="connsiteY13" fmla="*/ 14366 h 26053"/>
              <a:gd name="connsiteX14" fmla="*/ 3936 w 45853"/>
              <a:gd name="connsiteY14" fmla="*/ 14229 h 26053"/>
              <a:gd name="connsiteX0" fmla="*/ 4754 w 45853"/>
              <a:gd name="connsiteY0" fmla="*/ 26036 h 26053"/>
              <a:gd name="connsiteX1" fmla="*/ 2196 w 45853"/>
              <a:gd name="connsiteY1" fmla="*/ 25239 h 26053"/>
              <a:gd name="connsiteX2" fmla="*/ 41834 w 45853"/>
              <a:gd name="connsiteY2" fmla="*/ 15213 h 26053"/>
              <a:gd name="connsiteX3" fmla="*/ 40386 w 45853"/>
              <a:gd name="connsiteY3" fmla="*/ 17889 h 26053"/>
              <a:gd name="connsiteX4" fmla="*/ 38360 w 45853"/>
              <a:gd name="connsiteY4" fmla="*/ 5285 h 26053"/>
              <a:gd name="connsiteX5" fmla="*/ 38436 w 45853"/>
              <a:gd name="connsiteY5" fmla="*/ 6549 h 26053"/>
              <a:gd name="connsiteX6" fmla="*/ 29114 w 45853"/>
              <a:gd name="connsiteY6" fmla="*/ 3811 h 26053"/>
              <a:gd name="connsiteX7" fmla="*/ 29856 w 45853"/>
              <a:gd name="connsiteY7" fmla="*/ 2199 h 26053"/>
              <a:gd name="connsiteX8" fmla="*/ 22177 w 45853"/>
              <a:gd name="connsiteY8" fmla="*/ 4579 h 26053"/>
              <a:gd name="connsiteX9" fmla="*/ 22536 w 45853"/>
              <a:gd name="connsiteY9" fmla="*/ 3189 h 26053"/>
              <a:gd name="connsiteX10" fmla="*/ 14036 w 45853"/>
              <a:gd name="connsiteY10" fmla="*/ 5051 h 26053"/>
              <a:gd name="connsiteX11" fmla="*/ 15336 w 45853"/>
              <a:gd name="connsiteY11" fmla="*/ 6399 h 26053"/>
              <a:gd name="connsiteX12" fmla="*/ 4163 w 45853"/>
              <a:gd name="connsiteY12" fmla="*/ 15648 h 26053"/>
              <a:gd name="connsiteX13" fmla="*/ 3936 w 45853"/>
              <a:gd name="connsiteY13" fmla="*/ 14229 h 26053"/>
              <a:gd name="connsiteX0" fmla="*/ 3936 w 45853"/>
              <a:gd name="connsiteY0" fmla="*/ 14229 h 26530"/>
              <a:gd name="connsiteX1" fmla="*/ 5659 w 45853"/>
              <a:gd name="connsiteY1" fmla="*/ 6766 h 26530"/>
              <a:gd name="connsiteX2" fmla="*/ 14041 w 45853"/>
              <a:gd name="connsiteY2" fmla="*/ 5061 h 26530"/>
              <a:gd name="connsiteX3" fmla="*/ 22492 w 45853"/>
              <a:gd name="connsiteY3" fmla="*/ 3291 h 26530"/>
              <a:gd name="connsiteX4" fmla="*/ 25785 w 45853"/>
              <a:gd name="connsiteY4" fmla="*/ 59 h 26530"/>
              <a:gd name="connsiteX5" fmla="*/ 29869 w 45853"/>
              <a:gd name="connsiteY5" fmla="*/ 2340 h 26530"/>
              <a:gd name="connsiteX6" fmla="*/ 35499 w 45853"/>
              <a:gd name="connsiteY6" fmla="*/ 549 h 26530"/>
              <a:gd name="connsiteX7" fmla="*/ 38354 w 45853"/>
              <a:gd name="connsiteY7" fmla="*/ 5435 h 26530"/>
              <a:gd name="connsiteX8" fmla="*/ 42018 w 45853"/>
              <a:gd name="connsiteY8" fmla="*/ 10177 h 26530"/>
              <a:gd name="connsiteX9" fmla="*/ 41854 w 45853"/>
              <a:gd name="connsiteY9" fmla="*/ 15319 h 26530"/>
              <a:gd name="connsiteX10" fmla="*/ 42904 w 45853"/>
              <a:gd name="connsiteY10" fmla="*/ 24935 h 26530"/>
              <a:gd name="connsiteX11" fmla="*/ 2149 w 45853"/>
              <a:gd name="connsiteY11" fmla="*/ 25410 h 26530"/>
              <a:gd name="connsiteX12" fmla="*/ 31 w 45853"/>
              <a:gd name="connsiteY12" fmla="*/ 19563 h 26530"/>
              <a:gd name="connsiteX13" fmla="*/ 3899 w 45853"/>
              <a:gd name="connsiteY13" fmla="*/ 14366 h 26530"/>
              <a:gd name="connsiteX14" fmla="*/ 3936 w 45853"/>
              <a:gd name="connsiteY14" fmla="*/ 14229 h 26530"/>
              <a:gd name="connsiteX0" fmla="*/ 1850 w 45853"/>
              <a:gd name="connsiteY0" fmla="*/ 26523 h 26530"/>
              <a:gd name="connsiteX1" fmla="*/ 2196 w 45853"/>
              <a:gd name="connsiteY1" fmla="*/ 25239 h 26530"/>
              <a:gd name="connsiteX2" fmla="*/ 41834 w 45853"/>
              <a:gd name="connsiteY2" fmla="*/ 15213 h 26530"/>
              <a:gd name="connsiteX3" fmla="*/ 40386 w 45853"/>
              <a:gd name="connsiteY3" fmla="*/ 17889 h 26530"/>
              <a:gd name="connsiteX4" fmla="*/ 38360 w 45853"/>
              <a:gd name="connsiteY4" fmla="*/ 5285 h 26530"/>
              <a:gd name="connsiteX5" fmla="*/ 38436 w 45853"/>
              <a:gd name="connsiteY5" fmla="*/ 6549 h 26530"/>
              <a:gd name="connsiteX6" fmla="*/ 29114 w 45853"/>
              <a:gd name="connsiteY6" fmla="*/ 3811 h 26530"/>
              <a:gd name="connsiteX7" fmla="*/ 29856 w 45853"/>
              <a:gd name="connsiteY7" fmla="*/ 2199 h 26530"/>
              <a:gd name="connsiteX8" fmla="*/ 22177 w 45853"/>
              <a:gd name="connsiteY8" fmla="*/ 4579 h 26530"/>
              <a:gd name="connsiteX9" fmla="*/ 22536 w 45853"/>
              <a:gd name="connsiteY9" fmla="*/ 3189 h 26530"/>
              <a:gd name="connsiteX10" fmla="*/ 14036 w 45853"/>
              <a:gd name="connsiteY10" fmla="*/ 5051 h 26530"/>
              <a:gd name="connsiteX11" fmla="*/ 15336 w 45853"/>
              <a:gd name="connsiteY11" fmla="*/ 6399 h 26530"/>
              <a:gd name="connsiteX12" fmla="*/ 4163 w 45853"/>
              <a:gd name="connsiteY12" fmla="*/ 15648 h 26530"/>
              <a:gd name="connsiteX13" fmla="*/ 3936 w 45853"/>
              <a:gd name="connsiteY13" fmla="*/ 14229 h 26530"/>
              <a:gd name="connsiteX0" fmla="*/ 3936 w 45853"/>
              <a:gd name="connsiteY0" fmla="*/ 14229 h 25410"/>
              <a:gd name="connsiteX1" fmla="*/ 5659 w 45853"/>
              <a:gd name="connsiteY1" fmla="*/ 6766 h 25410"/>
              <a:gd name="connsiteX2" fmla="*/ 14041 w 45853"/>
              <a:gd name="connsiteY2" fmla="*/ 5061 h 25410"/>
              <a:gd name="connsiteX3" fmla="*/ 22492 w 45853"/>
              <a:gd name="connsiteY3" fmla="*/ 3291 h 25410"/>
              <a:gd name="connsiteX4" fmla="*/ 25785 w 45853"/>
              <a:gd name="connsiteY4" fmla="*/ 59 h 25410"/>
              <a:gd name="connsiteX5" fmla="*/ 29869 w 45853"/>
              <a:gd name="connsiteY5" fmla="*/ 2340 h 25410"/>
              <a:gd name="connsiteX6" fmla="*/ 35499 w 45853"/>
              <a:gd name="connsiteY6" fmla="*/ 549 h 25410"/>
              <a:gd name="connsiteX7" fmla="*/ 38354 w 45853"/>
              <a:gd name="connsiteY7" fmla="*/ 5435 h 25410"/>
              <a:gd name="connsiteX8" fmla="*/ 42018 w 45853"/>
              <a:gd name="connsiteY8" fmla="*/ 10177 h 25410"/>
              <a:gd name="connsiteX9" fmla="*/ 41854 w 45853"/>
              <a:gd name="connsiteY9" fmla="*/ 15319 h 25410"/>
              <a:gd name="connsiteX10" fmla="*/ 42904 w 45853"/>
              <a:gd name="connsiteY10" fmla="*/ 24935 h 25410"/>
              <a:gd name="connsiteX11" fmla="*/ 2149 w 45853"/>
              <a:gd name="connsiteY11" fmla="*/ 25410 h 25410"/>
              <a:gd name="connsiteX12" fmla="*/ 31 w 45853"/>
              <a:gd name="connsiteY12" fmla="*/ 19563 h 25410"/>
              <a:gd name="connsiteX13" fmla="*/ 3899 w 45853"/>
              <a:gd name="connsiteY13" fmla="*/ 14366 h 25410"/>
              <a:gd name="connsiteX14" fmla="*/ 3936 w 45853"/>
              <a:gd name="connsiteY14" fmla="*/ 14229 h 25410"/>
              <a:gd name="connsiteX0" fmla="*/ 41834 w 45853"/>
              <a:gd name="connsiteY0" fmla="*/ 15213 h 25410"/>
              <a:gd name="connsiteX1" fmla="*/ 40386 w 45853"/>
              <a:gd name="connsiteY1" fmla="*/ 17889 h 25410"/>
              <a:gd name="connsiteX2" fmla="*/ 38360 w 45853"/>
              <a:gd name="connsiteY2" fmla="*/ 5285 h 25410"/>
              <a:gd name="connsiteX3" fmla="*/ 38436 w 45853"/>
              <a:gd name="connsiteY3" fmla="*/ 6549 h 25410"/>
              <a:gd name="connsiteX4" fmla="*/ 29114 w 45853"/>
              <a:gd name="connsiteY4" fmla="*/ 3811 h 25410"/>
              <a:gd name="connsiteX5" fmla="*/ 29856 w 45853"/>
              <a:gd name="connsiteY5" fmla="*/ 2199 h 25410"/>
              <a:gd name="connsiteX6" fmla="*/ 22177 w 45853"/>
              <a:gd name="connsiteY6" fmla="*/ 4579 h 25410"/>
              <a:gd name="connsiteX7" fmla="*/ 22536 w 45853"/>
              <a:gd name="connsiteY7" fmla="*/ 3189 h 25410"/>
              <a:gd name="connsiteX8" fmla="*/ 14036 w 45853"/>
              <a:gd name="connsiteY8" fmla="*/ 5051 h 25410"/>
              <a:gd name="connsiteX9" fmla="*/ 15336 w 45853"/>
              <a:gd name="connsiteY9" fmla="*/ 6399 h 25410"/>
              <a:gd name="connsiteX10" fmla="*/ 4163 w 45853"/>
              <a:gd name="connsiteY10" fmla="*/ 15648 h 25410"/>
              <a:gd name="connsiteX11" fmla="*/ 3936 w 45853"/>
              <a:gd name="connsiteY11" fmla="*/ 14229 h 25410"/>
              <a:gd name="connsiteX0" fmla="*/ 3936 w 45853"/>
              <a:gd name="connsiteY0" fmla="*/ 14229 h 25410"/>
              <a:gd name="connsiteX1" fmla="*/ 5659 w 45853"/>
              <a:gd name="connsiteY1" fmla="*/ 6766 h 25410"/>
              <a:gd name="connsiteX2" fmla="*/ 14041 w 45853"/>
              <a:gd name="connsiteY2" fmla="*/ 5061 h 25410"/>
              <a:gd name="connsiteX3" fmla="*/ 22492 w 45853"/>
              <a:gd name="connsiteY3" fmla="*/ 3291 h 25410"/>
              <a:gd name="connsiteX4" fmla="*/ 25785 w 45853"/>
              <a:gd name="connsiteY4" fmla="*/ 59 h 25410"/>
              <a:gd name="connsiteX5" fmla="*/ 29869 w 45853"/>
              <a:gd name="connsiteY5" fmla="*/ 2340 h 25410"/>
              <a:gd name="connsiteX6" fmla="*/ 35499 w 45853"/>
              <a:gd name="connsiteY6" fmla="*/ 549 h 25410"/>
              <a:gd name="connsiteX7" fmla="*/ 38354 w 45853"/>
              <a:gd name="connsiteY7" fmla="*/ 5435 h 25410"/>
              <a:gd name="connsiteX8" fmla="*/ 42018 w 45853"/>
              <a:gd name="connsiteY8" fmla="*/ 10177 h 25410"/>
              <a:gd name="connsiteX9" fmla="*/ 41854 w 45853"/>
              <a:gd name="connsiteY9" fmla="*/ 15319 h 25410"/>
              <a:gd name="connsiteX10" fmla="*/ 42904 w 45853"/>
              <a:gd name="connsiteY10" fmla="*/ 24935 h 25410"/>
              <a:gd name="connsiteX11" fmla="*/ 2149 w 45853"/>
              <a:gd name="connsiteY11" fmla="*/ 25410 h 25410"/>
              <a:gd name="connsiteX12" fmla="*/ 31 w 45853"/>
              <a:gd name="connsiteY12" fmla="*/ 19563 h 25410"/>
              <a:gd name="connsiteX13" fmla="*/ 3899 w 45853"/>
              <a:gd name="connsiteY13" fmla="*/ 14366 h 25410"/>
              <a:gd name="connsiteX14" fmla="*/ 3936 w 45853"/>
              <a:gd name="connsiteY14" fmla="*/ 14229 h 25410"/>
              <a:gd name="connsiteX0" fmla="*/ 41834 w 45853"/>
              <a:gd name="connsiteY0" fmla="*/ 15213 h 25410"/>
              <a:gd name="connsiteX1" fmla="*/ 40386 w 45853"/>
              <a:gd name="connsiteY1" fmla="*/ 17889 h 25410"/>
              <a:gd name="connsiteX2" fmla="*/ 38360 w 45853"/>
              <a:gd name="connsiteY2" fmla="*/ 5285 h 25410"/>
              <a:gd name="connsiteX3" fmla="*/ 38436 w 45853"/>
              <a:gd name="connsiteY3" fmla="*/ 6549 h 25410"/>
              <a:gd name="connsiteX4" fmla="*/ 29114 w 45853"/>
              <a:gd name="connsiteY4" fmla="*/ 3811 h 25410"/>
              <a:gd name="connsiteX5" fmla="*/ 29856 w 45853"/>
              <a:gd name="connsiteY5" fmla="*/ 2199 h 25410"/>
              <a:gd name="connsiteX6" fmla="*/ 22177 w 45853"/>
              <a:gd name="connsiteY6" fmla="*/ 4579 h 25410"/>
              <a:gd name="connsiteX7" fmla="*/ 22536 w 45853"/>
              <a:gd name="connsiteY7" fmla="*/ 3189 h 25410"/>
              <a:gd name="connsiteX8" fmla="*/ 14036 w 45853"/>
              <a:gd name="connsiteY8" fmla="*/ 5051 h 25410"/>
              <a:gd name="connsiteX9" fmla="*/ 15336 w 45853"/>
              <a:gd name="connsiteY9" fmla="*/ 6399 h 25410"/>
              <a:gd name="connsiteX10" fmla="*/ 4163 w 45853"/>
              <a:gd name="connsiteY10" fmla="*/ 15648 h 25410"/>
              <a:gd name="connsiteX11" fmla="*/ 3936 w 45853"/>
              <a:gd name="connsiteY11" fmla="*/ 14229 h 25410"/>
              <a:gd name="connsiteX0" fmla="*/ 3924 w 45788"/>
              <a:gd name="connsiteY0" fmla="*/ 14229 h 33671"/>
              <a:gd name="connsiteX1" fmla="*/ 5647 w 45788"/>
              <a:gd name="connsiteY1" fmla="*/ 6766 h 33671"/>
              <a:gd name="connsiteX2" fmla="*/ 14029 w 45788"/>
              <a:gd name="connsiteY2" fmla="*/ 5061 h 33671"/>
              <a:gd name="connsiteX3" fmla="*/ 22480 w 45788"/>
              <a:gd name="connsiteY3" fmla="*/ 3291 h 33671"/>
              <a:gd name="connsiteX4" fmla="*/ 25773 w 45788"/>
              <a:gd name="connsiteY4" fmla="*/ 59 h 33671"/>
              <a:gd name="connsiteX5" fmla="*/ 29857 w 45788"/>
              <a:gd name="connsiteY5" fmla="*/ 2340 h 33671"/>
              <a:gd name="connsiteX6" fmla="*/ 35487 w 45788"/>
              <a:gd name="connsiteY6" fmla="*/ 549 h 33671"/>
              <a:gd name="connsiteX7" fmla="*/ 38342 w 45788"/>
              <a:gd name="connsiteY7" fmla="*/ 5435 h 33671"/>
              <a:gd name="connsiteX8" fmla="*/ 42006 w 45788"/>
              <a:gd name="connsiteY8" fmla="*/ 10177 h 33671"/>
              <a:gd name="connsiteX9" fmla="*/ 41842 w 45788"/>
              <a:gd name="connsiteY9" fmla="*/ 15319 h 33671"/>
              <a:gd name="connsiteX10" fmla="*/ 42892 w 45788"/>
              <a:gd name="connsiteY10" fmla="*/ 24935 h 33671"/>
              <a:gd name="connsiteX11" fmla="*/ 2846 w 45788"/>
              <a:gd name="connsiteY11" fmla="*/ 33671 h 33671"/>
              <a:gd name="connsiteX12" fmla="*/ 19 w 45788"/>
              <a:gd name="connsiteY12" fmla="*/ 19563 h 33671"/>
              <a:gd name="connsiteX13" fmla="*/ 3887 w 45788"/>
              <a:gd name="connsiteY13" fmla="*/ 14366 h 33671"/>
              <a:gd name="connsiteX14" fmla="*/ 3924 w 45788"/>
              <a:gd name="connsiteY14" fmla="*/ 14229 h 33671"/>
              <a:gd name="connsiteX0" fmla="*/ 41822 w 45788"/>
              <a:gd name="connsiteY0" fmla="*/ 15213 h 33671"/>
              <a:gd name="connsiteX1" fmla="*/ 40374 w 45788"/>
              <a:gd name="connsiteY1" fmla="*/ 17889 h 33671"/>
              <a:gd name="connsiteX2" fmla="*/ 38348 w 45788"/>
              <a:gd name="connsiteY2" fmla="*/ 5285 h 33671"/>
              <a:gd name="connsiteX3" fmla="*/ 38424 w 45788"/>
              <a:gd name="connsiteY3" fmla="*/ 6549 h 33671"/>
              <a:gd name="connsiteX4" fmla="*/ 29102 w 45788"/>
              <a:gd name="connsiteY4" fmla="*/ 3811 h 33671"/>
              <a:gd name="connsiteX5" fmla="*/ 29844 w 45788"/>
              <a:gd name="connsiteY5" fmla="*/ 2199 h 33671"/>
              <a:gd name="connsiteX6" fmla="*/ 22165 w 45788"/>
              <a:gd name="connsiteY6" fmla="*/ 4579 h 33671"/>
              <a:gd name="connsiteX7" fmla="*/ 22524 w 45788"/>
              <a:gd name="connsiteY7" fmla="*/ 3189 h 33671"/>
              <a:gd name="connsiteX8" fmla="*/ 14024 w 45788"/>
              <a:gd name="connsiteY8" fmla="*/ 5051 h 33671"/>
              <a:gd name="connsiteX9" fmla="*/ 15324 w 45788"/>
              <a:gd name="connsiteY9" fmla="*/ 6399 h 33671"/>
              <a:gd name="connsiteX10" fmla="*/ 4151 w 45788"/>
              <a:gd name="connsiteY10" fmla="*/ 15648 h 33671"/>
              <a:gd name="connsiteX11" fmla="*/ 3924 w 45788"/>
              <a:gd name="connsiteY11" fmla="*/ 14229 h 33671"/>
              <a:gd name="connsiteX0" fmla="*/ 3924 w 45556"/>
              <a:gd name="connsiteY0" fmla="*/ 14229 h 33671"/>
              <a:gd name="connsiteX1" fmla="*/ 5647 w 45556"/>
              <a:gd name="connsiteY1" fmla="*/ 6766 h 33671"/>
              <a:gd name="connsiteX2" fmla="*/ 14029 w 45556"/>
              <a:gd name="connsiteY2" fmla="*/ 5061 h 33671"/>
              <a:gd name="connsiteX3" fmla="*/ 22480 w 45556"/>
              <a:gd name="connsiteY3" fmla="*/ 3291 h 33671"/>
              <a:gd name="connsiteX4" fmla="*/ 25773 w 45556"/>
              <a:gd name="connsiteY4" fmla="*/ 59 h 33671"/>
              <a:gd name="connsiteX5" fmla="*/ 29857 w 45556"/>
              <a:gd name="connsiteY5" fmla="*/ 2340 h 33671"/>
              <a:gd name="connsiteX6" fmla="*/ 35487 w 45556"/>
              <a:gd name="connsiteY6" fmla="*/ 549 h 33671"/>
              <a:gd name="connsiteX7" fmla="*/ 38342 w 45556"/>
              <a:gd name="connsiteY7" fmla="*/ 5435 h 33671"/>
              <a:gd name="connsiteX8" fmla="*/ 42006 w 45556"/>
              <a:gd name="connsiteY8" fmla="*/ 10177 h 33671"/>
              <a:gd name="connsiteX9" fmla="*/ 41842 w 45556"/>
              <a:gd name="connsiteY9" fmla="*/ 15319 h 33671"/>
              <a:gd name="connsiteX10" fmla="*/ 42577 w 45556"/>
              <a:gd name="connsiteY10" fmla="*/ 31170 h 33671"/>
              <a:gd name="connsiteX11" fmla="*/ 2846 w 45556"/>
              <a:gd name="connsiteY11" fmla="*/ 33671 h 33671"/>
              <a:gd name="connsiteX12" fmla="*/ 19 w 45556"/>
              <a:gd name="connsiteY12" fmla="*/ 19563 h 33671"/>
              <a:gd name="connsiteX13" fmla="*/ 3887 w 45556"/>
              <a:gd name="connsiteY13" fmla="*/ 14366 h 33671"/>
              <a:gd name="connsiteX14" fmla="*/ 3924 w 45556"/>
              <a:gd name="connsiteY14" fmla="*/ 14229 h 33671"/>
              <a:gd name="connsiteX0" fmla="*/ 41822 w 45556"/>
              <a:gd name="connsiteY0" fmla="*/ 15213 h 33671"/>
              <a:gd name="connsiteX1" fmla="*/ 40374 w 45556"/>
              <a:gd name="connsiteY1" fmla="*/ 17889 h 33671"/>
              <a:gd name="connsiteX2" fmla="*/ 38348 w 45556"/>
              <a:gd name="connsiteY2" fmla="*/ 5285 h 33671"/>
              <a:gd name="connsiteX3" fmla="*/ 38424 w 45556"/>
              <a:gd name="connsiteY3" fmla="*/ 6549 h 33671"/>
              <a:gd name="connsiteX4" fmla="*/ 29102 w 45556"/>
              <a:gd name="connsiteY4" fmla="*/ 3811 h 33671"/>
              <a:gd name="connsiteX5" fmla="*/ 29844 w 45556"/>
              <a:gd name="connsiteY5" fmla="*/ 2199 h 33671"/>
              <a:gd name="connsiteX6" fmla="*/ 22165 w 45556"/>
              <a:gd name="connsiteY6" fmla="*/ 4579 h 33671"/>
              <a:gd name="connsiteX7" fmla="*/ 22524 w 45556"/>
              <a:gd name="connsiteY7" fmla="*/ 3189 h 33671"/>
              <a:gd name="connsiteX8" fmla="*/ 14024 w 45556"/>
              <a:gd name="connsiteY8" fmla="*/ 5051 h 33671"/>
              <a:gd name="connsiteX9" fmla="*/ 15324 w 45556"/>
              <a:gd name="connsiteY9" fmla="*/ 6399 h 33671"/>
              <a:gd name="connsiteX10" fmla="*/ 4151 w 45556"/>
              <a:gd name="connsiteY10" fmla="*/ 15648 h 33671"/>
              <a:gd name="connsiteX11" fmla="*/ 3924 w 45556"/>
              <a:gd name="connsiteY11" fmla="*/ 14229 h 33671"/>
              <a:gd name="connsiteX0" fmla="*/ 3732 w 45364"/>
              <a:gd name="connsiteY0" fmla="*/ 14229 h 33671"/>
              <a:gd name="connsiteX1" fmla="*/ 5455 w 45364"/>
              <a:gd name="connsiteY1" fmla="*/ 6766 h 33671"/>
              <a:gd name="connsiteX2" fmla="*/ 13837 w 45364"/>
              <a:gd name="connsiteY2" fmla="*/ 5061 h 33671"/>
              <a:gd name="connsiteX3" fmla="*/ 22288 w 45364"/>
              <a:gd name="connsiteY3" fmla="*/ 3291 h 33671"/>
              <a:gd name="connsiteX4" fmla="*/ 25581 w 45364"/>
              <a:gd name="connsiteY4" fmla="*/ 59 h 33671"/>
              <a:gd name="connsiteX5" fmla="*/ 29665 w 45364"/>
              <a:gd name="connsiteY5" fmla="*/ 2340 h 33671"/>
              <a:gd name="connsiteX6" fmla="*/ 35295 w 45364"/>
              <a:gd name="connsiteY6" fmla="*/ 549 h 33671"/>
              <a:gd name="connsiteX7" fmla="*/ 38150 w 45364"/>
              <a:gd name="connsiteY7" fmla="*/ 5435 h 33671"/>
              <a:gd name="connsiteX8" fmla="*/ 41814 w 45364"/>
              <a:gd name="connsiteY8" fmla="*/ 10177 h 33671"/>
              <a:gd name="connsiteX9" fmla="*/ 41650 w 45364"/>
              <a:gd name="connsiteY9" fmla="*/ 15319 h 33671"/>
              <a:gd name="connsiteX10" fmla="*/ 42385 w 45364"/>
              <a:gd name="connsiteY10" fmla="*/ 31170 h 33671"/>
              <a:gd name="connsiteX11" fmla="*/ 2654 w 45364"/>
              <a:gd name="connsiteY11" fmla="*/ 33671 h 33671"/>
              <a:gd name="connsiteX12" fmla="*/ 3695 w 45364"/>
              <a:gd name="connsiteY12" fmla="*/ 14366 h 33671"/>
              <a:gd name="connsiteX13" fmla="*/ 3732 w 45364"/>
              <a:gd name="connsiteY13" fmla="*/ 14229 h 33671"/>
              <a:gd name="connsiteX0" fmla="*/ 41630 w 45364"/>
              <a:gd name="connsiteY0" fmla="*/ 15213 h 33671"/>
              <a:gd name="connsiteX1" fmla="*/ 40182 w 45364"/>
              <a:gd name="connsiteY1" fmla="*/ 17889 h 33671"/>
              <a:gd name="connsiteX2" fmla="*/ 38156 w 45364"/>
              <a:gd name="connsiteY2" fmla="*/ 5285 h 33671"/>
              <a:gd name="connsiteX3" fmla="*/ 38232 w 45364"/>
              <a:gd name="connsiteY3" fmla="*/ 6549 h 33671"/>
              <a:gd name="connsiteX4" fmla="*/ 28910 w 45364"/>
              <a:gd name="connsiteY4" fmla="*/ 3811 h 33671"/>
              <a:gd name="connsiteX5" fmla="*/ 29652 w 45364"/>
              <a:gd name="connsiteY5" fmla="*/ 2199 h 33671"/>
              <a:gd name="connsiteX6" fmla="*/ 21973 w 45364"/>
              <a:gd name="connsiteY6" fmla="*/ 4579 h 33671"/>
              <a:gd name="connsiteX7" fmla="*/ 22332 w 45364"/>
              <a:gd name="connsiteY7" fmla="*/ 3189 h 33671"/>
              <a:gd name="connsiteX8" fmla="*/ 13832 w 45364"/>
              <a:gd name="connsiteY8" fmla="*/ 5051 h 33671"/>
              <a:gd name="connsiteX9" fmla="*/ 15132 w 45364"/>
              <a:gd name="connsiteY9" fmla="*/ 6399 h 33671"/>
              <a:gd name="connsiteX10" fmla="*/ 3959 w 45364"/>
              <a:gd name="connsiteY10" fmla="*/ 15648 h 33671"/>
              <a:gd name="connsiteX11" fmla="*/ 3732 w 45364"/>
              <a:gd name="connsiteY11" fmla="*/ 14229 h 33671"/>
              <a:gd name="connsiteX0" fmla="*/ 3732 w 45364"/>
              <a:gd name="connsiteY0" fmla="*/ 14229 h 33671"/>
              <a:gd name="connsiteX1" fmla="*/ 5455 w 45364"/>
              <a:gd name="connsiteY1" fmla="*/ 6766 h 33671"/>
              <a:gd name="connsiteX2" fmla="*/ 13837 w 45364"/>
              <a:gd name="connsiteY2" fmla="*/ 5061 h 33671"/>
              <a:gd name="connsiteX3" fmla="*/ 22288 w 45364"/>
              <a:gd name="connsiteY3" fmla="*/ 3291 h 33671"/>
              <a:gd name="connsiteX4" fmla="*/ 25581 w 45364"/>
              <a:gd name="connsiteY4" fmla="*/ 59 h 33671"/>
              <a:gd name="connsiteX5" fmla="*/ 29665 w 45364"/>
              <a:gd name="connsiteY5" fmla="*/ 2340 h 33671"/>
              <a:gd name="connsiteX6" fmla="*/ 35295 w 45364"/>
              <a:gd name="connsiteY6" fmla="*/ 549 h 33671"/>
              <a:gd name="connsiteX7" fmla="*/ 38150 w 45364"/>
              <a:gd name="connsiteY7" fmla="*/ 5435 h 33671"/>
              <a:gd name="connsiteX8" fmla="*/ 41814 w 45364"/>
              <a:gd name="connsiteY8" fmla="*/ 10177 h 33671"/>
              <a:gd name="connsiteX9" fmla="*/ 41650 w 45364"/>
              <a:gd name="connsiteY9" fmla="*/ 15319 h 33671"/>
              <a:gd name="connsiteX10" fmla="*/ 42385 w 45364"/>
              <a:gd name="connsiteY10" fmla="*/ 31170 h 33671"/>
              <a:gd name="connsiteX11" fmla="*/ 2654 w 45364"/>
              <a:gd name="connsiteY11" fmla="*/ 33671 h 33671"/>
              <a:gd name="connsiteX12" fmla="*/ 3695 w 45364"/>
              <a:gd name="connsiteY12" fmla="*/ 14366 h 33671"/>
              <a:gd name="connsiteX13" fmla="*/ 3732 w 45364"/>
              <a:gd name="connsiteY13" fmla="*/ 14229 h 33671"/>
              <a:gd name="connsiteX0" fmla="*/ 41630 w 45364"/>
              <a:gd name="connsiteY0" fmla="*/ 15213 h 33671"/>
              <a:gd name="connsiteX1" fmla="*/ 40182 w 45364"/>
              <a:gd name="connsiteY1" fmla="*/ 17889 h 33671"/>
              <a:gd name="connsiteX2" fmla="*/ 38156 w 45364"/>
              <a:gd name="connsiteY2" fmla="*/ 5285 h 33671"/>
              <a:gd name="connsiteX3" fmla="*/ 38232 w 45364"/>
              <a:gd name="connsiteY3" fmla="*/ 6549 h 33671"/>
              <a:gd name="connsiteX4" fmla="*/ 28910 w 45364"/>
              <a:gd name="connsiteY4" fmla="*/ 3811 h 33671"/>
              <a:gd name="connsiteX5" fmla="*/ 29652 w 45364"/>
              <a:gd name="connsiteY5" fmla="*/ 2199 h 33671"/>
              <a:gd name="connsiteX6" fmla="*/ 21973 w 45364"/>
              <a:gd name="connsiteY6" fmla="*/ 4579 h 33671"/>
              <a:gd name="connsiteX7" fmla="*/ 22332 w 45364"/>
              <a:gd name="connsiteY7" fmla="*/ 3189 h 33671"/>
              <a:gd name="connsiteX8" fmla="*/ 13832 w 45364"/>
              <a:gd name="connsiteY8" fmla="*/ 5051 h 33671"/>
              <a:gd name="connsiteX9" fmla="*/ 15132 w 45364"/>
              <a:gd name="connsiteY9" fmla="*/ 6399 h 33671"/>
              <a:gd name="connsiteX10" fmla="*/ 3959 w 45364"/>
              <a:gd name="connsiteY10" fmla="*/ 15648 h 33671"/>
              <a:gd name="connsiteX11" fmla="*/ 3732 w 45364"/>
              <a:gd name="connsiteY11" fmla="*/ 14229 h 33671"/>
              <a:gd name="connsiteX0" fmla="*/ 4040 w 45701"/>
              <a:gd name="connsiteY0" fmla="*/ 14229 h 32346"/>
              <a:gd name="connsiteX1" fmla="*/ 5763 w 45701"/>
              <a:gd name="connsiteY1" fmla="*/ 6766 h 32346"/>
              <a:gd name="connsiteX2" fmla="*/ 14145 w 45701"/>
              <a:gd name="connsiteY2" fmla="*/ 5061 h 32346"/>
              <a:gd name="connsiteX3" fmla="*/ 22596 w 45701"/>
              <a:gd name="connsiteY3" fmla="*/ 3291 h 32346"/>
              <a:gd name="connsiteX4" fmla="*/ 25889 w 45701"/>
              <a:gd name="connsiteY4" fmla="*/ 59 h 32346"/>
              <a:gd name="connsiteX5" fmla="*/ 29973 w 45701"/>
              <a:gd name="connsiteY5" fmla="*/ 2340 h 32346"/>
              <a:gd name="connsiteX6" fmla="*/ 35603 w 45701"/>
              <a:gd name="connsiteY6" fmla="*/ 549 h 32346"/>
              <a:gd name="connsiteX7" fmla="*/ 38458 w 45701"/>
              <a:gd name="connsiteY7" fmla="*/ 5435 h 32346"/>
              <a:gd name="connsiteX8" fmla="*/ 42122 w 45701"/>
              <a:gd name="connsiteY8" fmla="*/ 10177 h 32346"/>
              <a:gd name="connsiteX9" fmla="*/ 41958 w 45701"/>
              <a:gd name="connsiteY9" fmla="*/ 15319 h 32346"/>
              <a:gd name="connsiteX10" fmla="*/ 42693 w 45701"/>
              <a:gd name="connsiteY10" fmla="*/ 31170 h 32346"/>
              <a:gd name="connsiteX11" fmla="*/ 2568 w 45701"/>
              <a:gd name="connsiteY11" fmla="*/ 31177 h 32346"/>
              <a:gd name="connsiteX12" fmla="*/ 4003 w 45701"/>
              <a:gd name="connsiteY12" fmla="*/ 14366 h 32346"/>
              <a:gd name="connsiteX13" fmla="*/ 4040 w 45701"/>
              <a:gd name="connsiteY13" fmla="*/ 14229 h 32346"/>
              <a:gd name="connsiteX0" fmla="*/ 41938 w 45701"/>
              <a:gd name="connsiteY0" fmla="*/ 15213 h 32346"/>
              <a:gd name="connsiteX1" fmla="*/ 40490 w 45701"/>
              <a:gd name="connsiteY1" fmla="*/ 17889 h 32346"/>
              <a:gd name="connsiteX2" fmla="*/ 38464 w 45701"/>
              <a:gd name="connsiteY2" fmla="*/ 5285 h 32346"/>
              <a:gd name="connsiteX3" fmla="*/ 38540 w 45701"/>
              <a:gd name="connsiteY3" fmla="*/ 6549 h 32346"/>
              <a:gd name="connsiteX4" fmla="*/ 29218 w 45701"/>
              <a:gd name="connsiteY4" fmla="*/ 3811 h 32346"/>
              <a:gd name="connsiteX5" fmla="*/ 29960 w 45701"/>
              <a:gd name="connsiteY5" fmla="*/ 2199 h 32346"/>
              <a:gd name="connsiteX6" fmla="*/ 22281 w 45701"/>
              <a:gd name="connsiteY6" fmla="*/ 4579 h 32346"/>
              <a:gd name="connsiteX7" fmla="*/ 22640 w 45701"/>
              <a:gd name="connsiteY7" fmla="*/ 3189 h 32346"/>
              <a:gd name="connsiteX8" fmla="*/ 14140 w 45701"/>
              <a:gd name="connsiteY8" fmla="*/ 5051 h 32346"/>
              <a:gd name="connsiteX9" fmla="*/ 15440 w 45701"/>
              <a:gd name="connsiteY9" fmla="*/ 6399 h 32346"/>
              <a:gd name="connsiteX10" fmla="*/ 4267 w 45701"/>
              <a:gd name="connsiteY10" fmla="*/ 15648 h 32346"/>
              <a:gd name="connsiteX11" fmla="*/ 4040 w 45701"/>
              <a:gd name="connsiteY11" fmla="*/ 14229 h 32346"/>
              <a:gd name="connsiteX0" fmla="*/ 5444 w 47105"/>
              <a:gd name="connsiteY0" fmla="*/ 14229 h 32346"/>
              <a:gd name="connsiteX1" fmla="*/ 7167 w 47105"/>
              <a:gd name="connsiteY1" fmla="*/ 6766 h 32346"/>
              <a:gd name="connsiteX2" fmla="*/ 15549 w 47105"/>
              <a:gd name="connsiteY2" fmla="*/ 5061 h 32346"/>
              <a:gd name="connsiteX3" fmla="*/ 24000 w 47105"/>
              <a:gd name="connsiteY3" fmla="*/ 3291 h 32346"/>
              <a:gd name="connsiteX4" fmla="*/ 27293 w 47105"/>
              <a:gd name="connsiteY4" fmla="*/ 59 h 32346"/>
              <a:gd name="connsiteX5" fmla="*/ 31377 w 47105"/>
              <a:gd name="connsiteY5" fmla="*/ 2340 h 32346"/>
              <a:gd name="connsiteX6" fmla="*/ 37007 w 47105"/>
              <a:gd name="connsiteY6" fmla="*/ 549 h 32346"/>
              <a:gd name="connsiteX7" fmla="*/ 39862 w 47105"/>
              <a:gd name="connsiteY7" fmla="*/ 5435 h 32346"/>
              <a:gd name="connsiteX8" fmla="*/ 43526 w 47105"/>
              <a:gd name="connsiteY8" fmla="*/ 10177 h 32346"/>
              <a:gd name="connsiteX9" fmla="*/ 43362 w 47105"/>
              <a:gd name="connsiteY9" fmla="*/ 15319 h 32346"/>
              <a:gd name="connsiteX10" fmla="*/ 44097 w 47105"/>
              <a:gd name="connsiteY10" fmla="*/ 31170 h 32346"/>
              <a:gd name="connsiteX11" fmla="*/ 3972 w 47105"/>
              <a:gd name="connsiteY11" fmla="*/ 31177 h 32346"/>
              <a:gd name="connsiteX12" fmla="*/ 5407 w 47105"/>
              <a:gd name="connsiteY12" fmla="*/ 14366 h 32346"/>
              <a:gd name="connsiteX13" fmla="*/ 5444 w 47105"/>
              <a:gd name="connsiteY13" fmla="*/ 14229 h 32346"/>
              <a:gd name="connsiteX0" fmla="*/ 43342 w 47105"/>
              <a:gd name="connsiteY0" fmla="*/ 15213 h 32346"/>
              <a:gd name="connsiteX1" fmla="*/ 41894 w 47105"/>
              <a:gd name="connsiteY1" fmla="*/ 17889 h 32346"/>
              <a:gd name="connsiteX2" fmla="*/ 39868 w 47105"/>
              <a:gd name="connsiteY2" fmla="*/ 5285 h 32346"/>
              <a:gd name="connsiteX3" fmla="*/ 39944 w 47105"/>
              <a:gd name="connsiteY3" fmla="*/ 6549 h 32346"/>
              <a:gd name="connsiteX4" fmla="*/ 30622 w 47105"/>
              <a:gd name="connsiteY4" fmla="*/ 3811 h 32346"/>
              <a:gd name="connsiteX5" fmla="*/ 31364 w 47105"/>
              <a:gd name="connsiteY5" fmla="*/ 2199 h 32346"/>
              <a:gd name="connsiteX6" fmla="*/ 23685 w 47105"/>
              <a:gd name="connsiteY6" fmla="*/ 4579 h 32346"/>
              <a:gd name="connsiteX7" fmla="*/ 24044 w 47105"/>
              <a:gd name="connsiteY7" fmla="*/ 3189 h 32346"/>
              <a:gd name="connsiteX8" fmla="*/ 15544 w 47105"/>
              <a:gd name="connsiteY8" fmla="*/ 5051 h 32346"/>
              <a:gd name="connsiteX9" fmla="*/ 16844 w 47105"/>
              <a:gd name="connsiteY9" fmla="*/ 6399 h 32346"/>
              <a:gd name="connsiteX10" fmla="*/ 1 w 47105"/>
              <a:gd name="connsiteY10" fmla="*/ 17674 h 32346"/>
              <a:gd name="connsiteX11" fmla="*/ 5444 w 47105"/>
              <a:gd name="connsiteY11" fmla="*/ 14229 h 32346"/>
              <a:gd name="connsiteX0" fmla="*/ 5482 w 47143"/>
              <a:gd name="connsiteY0" fmla="*/ 14229 h 32597"/>
              <a:gd name="connsiteX1" fmla="*/ 7205 w 47143"/>
              <a:gd name="connsiteY1" fmla="*/ 6766 h 32597"/>
              <a:gd name="connsiteX2" fmla="*/ 15587 w 47143"/>
              <a:gd name="connsiteY2" fmla="*/ 5061 h 32597"/>
              <a:gd name="connsiteX3" fmla="*/ 24038 w 47143"/>
              <a:gd name="connsiteY3" fmla="*/ 3291 h 32597"/>
              <a:gd name="connsiteX4" fmla="*/ 27331 w 47143"/>
              <a:gd name="connsiteY4" fmla="*/ 59 h 32597"/>
              <a:gd name="connsiteX5" fmla="*/ 31415 w 47143"/>
              <a:gd name="connsiteY5" fmla="*/ 2340 h 32597"/>
              <a:gd name="connsiteX6" fmla="*/ 37045 w 47143"/>
              <a:gd name="connsiteY6" fmla="*/ 549 h 32597"/>
              <a:gd name="connsiteX7" fmla="*/ 39900 w 47143"/>
              <a:gd name="connsiteY7" fmla="*/ 5435 h 32597"/>
              <a:gd name="connsiteX8" fmla="*/ 43564 w 47143"/>
              <a:gd name="connsiteY8" fmla="*/ 10177 h 32597"/>
              <a:gd name="connsiteX9" fmla="*/ 43400 w 47143"/>
              <a:gd name="connsiteY9" fmla="*/ 15319 h 32597"/>
              <a:gd name="connsiteX10" fmla="*/ 44135 w 47143"/>
              <a:gd name="connsiteY10" fmla="*/ 31170 h 32597"/>
              <a:gd name="connsiteX11" fmla="*/ 4010 w 47143"/>
              <a:gd name="connsiteY11" fmla="*/ 31177 h 32597"/>
              <a:gd name="connsiteX12" fmla="*/ 1582 w 47143"/>
              <a:gd name="connsiteY12" fmla="*/ 25267 h 32597"/>
              <a:gd name="connsiteX13" fmla="*/ 5445 w 47143"/>
              <a:gd name="connsiteY13" fmla="*/ 14366 h 32597"/>
              <a:gd name="connsiteX14" fmla="*/ 5482 w 47143"/>
              <a:gd name="connsiteY14" fmla="*/ 14229 h 32597"/>
              <a:gd name="connsiteX0" fmla="*/ 43380 w 47143"/>
              <a:gd name="connsiteY0" fmla="*/ 15213 h 32597"/>
              <a:gd name="connsiteX1" fmla="*/ 41932 w 47143"/>
              <a:gd name="connsiteY1" fmla="*/ 17889 h 32597"/>
              <a:gd name="connsiteX2" fmla="*/ 39906 w 47143"/>
              <a:gd name="connsiteY2" fmla="*/ 5285 h 32597"/>
              <a:gd name="connsiteX3" fmla="*/ 39982 w 47143"/>
              <a:gd name="connsiteY3" fmla="*/ 6549 h 32597"/>
              <a:gd name="connsiteX4" fmla="*/ 30660 w 47143"/>
              <a:gd name="connsiteY4" fmla="*/ 3811 h 32597"/>
              <a:gd name="connsiteX5" fmla="*/ 31402 w 47143"/>
              <a:gd name="connsiteY5" fmla="*/ 2199 h 32597"/>
              <a:gd name="connsiteX6" fmla="*/ 23723 w 47143"/>
              <a:gd name="connsiteY6" fmla="*/ 4579 h 32597"/>
              <a:gd name="connsiteX7" fmla="*/ 24082 w 47143"/>
              <a:gd name="connsiteY7" fmla="*/ 3189 h 32597"/>
              <a:gd name="connsiteX8" fmla="*/ 15582 w 47143"/>
              <a:gd name="connsiteY8" fmla="*/ 5051 h 32597"/>
              <a:gd name="connsiteX9" fmla="*/ 16882 w 47143"/>
              <a:gd name="connsiteY9" fmla="*/ 6399 h 32597"/>
              <a:gd name="connsiteX10" fmla="*/ 39 w 47143"/>
              <a:gd name="connsiteY10" fmla="*/ 17674 h 32597"/>
              <a:gd name="connsiteX11" fmla="*/ 5482 w 47143"/>
              <a:gd name="connsiteY11" fmla="*/ 14229 h 32597"/>
              <a:gd name="connsiteX0" fmla="*/ 5445 w 47106"/>
              <a:gd name="connsiteY0" fmla="*/ 14229 h 32597"/>
              <a:gd name="connsiteX1" fmla="*/ 7168 w 47106"/>
              <a:gd name="connsiteY1" fmla="*/ 6766 h 32597"/>
              <a:gd name="connsiteX2" fmla="*/ 15550 w 47106"/>
              <a:gd name="connsiteY2" fmla="*/ 5061 h 32597"/>
              <a:gd name="connsiteX3" fmla="*/ 24001 w 47106"/>
              <a:gd name="connsiteY3" fmla="*/ 3291 h 32597"/>
              <a:gd name="connsiteX4" fmla="*/ 27294 w 47106"/>
              <a:gd name="connsiteY4" fmla="*/ 59 h 32597"/>
              <a:gd name="connsiteX5" fmla="*/ 31378 w 47106"/>
              <a:gd name="connsiteY5" fmla="*/ 2340 h 32597"/>
              <a:gd name="connsiteX6" fmla="*/ 37008 w 47106"/>
              <a:gd name="connsiteY6" fmla="*/ 549 h 32597"/>
              <a:gd name="connsiteX7" fmla="*/ 39863 w 47106"/>
              <a:gd name="connsiteY7" fmla="*/ 5435 h 32597"/>
              <a:gd name="connsiteX8" fmla="*/ 43527 w 47106"/>
              <a:gd name="connsiteY8" fmla="*/ 10177 h 32597"/>
              <a:gd name="connsiteX9" fmla="*/ 43363 w 47106"/>
              <a:gd name="connsiteY9" fmla="*/ 15319 h 32597"/>
              <a:gd name="connsiteX10" fmla="*/ 44098 w 47106"/>
              <a:gd name="connsiteY10" fmla="*/ 31170 h 32597"/>
              <a:gd name="connsiteX11" fmla="*/ 3973 w 47106"/>
              <a:gd name="connsiteY11" fmla="*/ 31177 h 32597"/>
              <a:gd name="connsiteX12" fmla="*/ 1939 w 47106"/>
              <a:gd name="connsiteY12" fmla="*/ 21838 h 32597"/>
              <a:gd name="connsiteX13" fmla="*/ 5408 w 47106"/>
              <a:gd name="connsiteY13" fmla="*/ 14366 h 32597"/>
              <a:gd name="connsiteX14" fmla="*/ 5445 w 47106"/>
              <a:gd name="connsiteY14" fmla="*/ 14229 h 32597"/>
              <a:gd name="connsiteX0" fmla="*/ 43343 w 47106"/>
              <a:gd name="connsiteY0" fmla="*/ 15213 h 32597"/>
              <a:gd name="connsiteX1" fmla="*/ 41895 w 47106"/>
              <a:gd name="connsiteY1" fmla="*/ 17889 h 32597"/>
              <a:gd name="connsiteX2" fmla="*/ 39869 w 47106"/>
              <a:gd name="connsiteY2" fmla="*/ 5285 h 32597"/>
              <a:gd name="connsiteX3" fmla="*/ 39945 w 47106"/>
              <a:gd name="connsiteY3" fmla="*/ 6549 h 32597"/>
              <a:gd name="connsiteX4" fmla="*/ 30623 w 47106"/>
              <a:gd name="connsiteY4" fmla="*/ 3811 h 32597"/>
              <a:gd name="connsiteX5" fmla="*/ 31365 w 47106"/>
              <a:gd name="connsiteY5" fmla="*/ 2199 h 32597"/>
              <a:gd name="connsiteX6" fmla="*/ 23686 w 47106"/>
              <a:gd name="connsiteY6" fmla="*/ 4579 h 32597"/>
              <a:gd name="connsiteX7" fmla="*/ 24045 w 47106"/>
              <a:gd name="connsiteY7" fmla="*/ 3189 h 32597"/>
              <a:gd name="connsiteX8" fmla="*/ 15545 w 47106"/>
              <a:gd name="connsiteY8" fmla="*/ 5051 h 32597"/>
              <a:gd name="connsiteX9" fmla="*/ 16845 w 47106"/>
              <a:gd name="connsiteY9" fmla="*/ 6399 h 32597"/>
              <a:gd name="connsiteX10" fmla="*/ 2 w 47106"/>
              <a:gd name="connsiteY10" fmla="*/ 17674 h 32597"/>
              <a:gd name="connsiteX11" fmla="*/ 5445 w 47106"/>
              <a:gd name="connsiteY11" fmla="*/ 14229 h 32597"/>
              <a:gd name="connsiteX0" fmla="*/ 5445 w 47106"/>
              <a:gd name="connsiteY0" fmla="*/ 14229 h 33215"/>
              <a:gd name="connsiteX1" fmla="*/ 7168 w 47106"/>
              <a:gd name="connsiteY1" fmla="*/ 6766 h 33215"/>
              <a:gd name="connsiteX2" fmla="*/ 15550 w 47106"/>
              <a:gd name="connsiteY2" fmla="*/ 5061 h 33215"/>
              <a:gd name="connsiteX3" fmla="*/ 24001 w 47106"/>
              <a:gd name="connsiteY3" fmla="*/ 3291 h 33215"/>
              <a:gd name="connsiteX4" fmla="*/ 27294 w 47106"/>
              <a:gd name="connsiteY4" fmla="*/ 59 h 33215"/>
              <a:gd name="connsiteX5" fmla="*/ 31378 w 47106"/>
              <a:gd name="connsiteY5" fmla="*/ 2340 h 33215"/>
              <a:gd name="connsiteX6" fmla="*/ 37008 w 47106"/>
              <a:gd name="connsiteY6" fmla="*/ 549 h 33215"/>
              <a:gd name="connsiteX7" fmla="*/ 39863 w 47106"/>
              <a:gd name="connsiteY7" fmla="*/ 5435 h 33215"/>
              <a:gd name="connsiteX8" fmla="*/ 43527 w 47106"/>
              <a:gd name="connsiteY8" fmla="*/ 10177 h 33215"/>
              <a:gd name="connsiteX9" fmla="*/ 43363 w 47106"/>
              <a:gd name="connsiteY9" fmla="*/ 15319 h 33215"/>
              <a:gd name="connsiteX10" fmla="*/ 44098 w 47106"/>
              <a:gd name="connsiteY10" fmla="*/ 31170 h 33215"/>
              <a:gd name="connsiteX11" fmla="*/ 3973 w 47106"/>
              <a:gd name="connsiteY11" fmla="*/ 31177 h 33215"/>
              <a:gd name="connsiteX12" fmla="*/ 5408 w 47106"/>
              <a:gd name="connsiteY12" fmla="*/ 14366 h 33215"/>
              <a:gd name="connsiteX13" fmla="*/ 5445 w 47106"/>
              <a:gd name="connsiteY13" fmla="*/ 14229 h 33215"/>
              <a:gd name="connsiteX0" fmla="*/ 43343 w 47106"/>
              <a:gd name="connsiteY0" fmla="*/ 15213 h 33215"/>
              <a:gd name="connsiteX1" fmla="*/ 41895 w 47106"/>
              <a:gd name="connsiteY1" fmla="*/ 17889 h 33215"/>
              <a:gd name="connsiteX2" fmla="*/ 39869 w 47106"/>
              <a:gd name="connsiteY2" fmla="*/ 5285 h 33215"/>
              <a:gd name="connsiteX3" fmla="*/ 39945 w 47106"/>
              <a:gd name="connsiteY3" fmla="*/ 6549 h 33215"/>
              <a:gd name="connsiteX4" fmla="*/ 30623 w 47106"/>
              <a:gd name="connsiteY4" fmla="*/ 3811 h 33215"/>
              <a:gd name="connsiteX5" fmla="*/ 31365 w 47106"/>
              <a:gd name="connsiteY5" fmla="*/ 2199 h 33215"/>
              <a:gd name="connsiteX6" fmla="*/ 23686 w 47106"/>
              <a:gd name="connsiteY6" fmla="*/ 4579 h 33215"/>
              <a:gd name="connsiteX7" fmla="*/ 24045 w 47106"/>
              <a:gd name="connsiteY7" fmla="*/ 3189 h 33215"/>
              <a:gd name="connsiteX8" fmla="*/ 15545 w 47106"/>
              <a:gd name="connsiteY8" fmla="*/ 5051 h 33215"/>
              <a:gd name="connsiteX9" fmla="*/ 16845 w 47106"/>
              <a:gd name="connsiteY9" fmla="*/ 6399 h 33215"/>
              <a:gd name="connsiteX10" fmla="*/ 2 w 47106"/>
              <a:gd name="connsiteY10" fmla="*/ 17674 h 33215"/>
              <a:gd name="connsiteX11" fmla="*/ 5445 w 47106"/>
              <a:gd name="connsiteY11" fmla="*/ 14229 h 33215"/>
              <a:gd name="connsiteX0" fmla="*/ 5445 w 47106"/>
              <a:gd name="connsiteY0" fmla="*/ 14229 h 31177"/>
              <a:gd name="connsiteX1" fmla="*/ 7168 w 47106"/>
              <a:gd name="connsiteY1" fmla="*/ 6766 h 31177"/>
              <a:gd name="connsiteX2" fmla="*/ 15550 w 47106"/>
              <a:gd name="connsiteY2" fmla="*/ 5061 h 31177"/>
              <a:gd name="connsiteX3" fmla="*/ 24001 w 47106"/>
              <a:gd name="connsiteY3" fmla="*/ 3291 h 31177"/>
              <a:gd name="connsiteX4" fmla="*/ 27294 w 47106"/>
              <a:gd name="connsiteY4" fmla="*/ 59 h 31177"/>
              <a:gd name="connsiteX5" fmla="*/ 31378 w 47106"/>
              <a:gd name="connsiteY5" fmla="*/ 2340 h 31177"/>
              <a:gd name="connsiteX6" fmla="*/ 37008 w 47106"/>
              <a:gd name="connsiteY6" fmla="*/ 549 h 31177"/>
              <a:gd name="connsiteX7" fmla="*/ 39863 w 47106"/>
              <a:gd name="connsiteY7" fmla="*/ 5435 h 31177"/>
              <a:gd name="connsiteX8" fmla="*/ 43527 w 47106"/>
              <a:gd name="connsiteY8" fmla="*/ 10177 h 31177"/>
              <a:gd name="connsiteX9" fmla="*/ 43363 w 47106"/>
              <a:gd name="connsiteY9" fmla="*/ 15319 h 31177"/>
              <a:gd name="connsiteX10" fmla="*/ 44098 w 47106"/>
              <a:gd name="connsiteY10" fmla="*/ 31170 h 31177"/>
              <a:gd name="connsiteX11" fmla="*/ 3973 w 47106"/>
              <a:gd name="connsiteY11" fmla="*/ 31177 h 31177"/>
              <a:gd name="connsiteX12" fmla="*/ 5408 w 47106"/>
              <a:gd name="connsiteY12" fmla="*/ 14366 h 31177"/>
              <a:gd name="connsiteX13" fmla="*/ 5445 w 47106"/>
              <a:gd name="connsiteY13" fmla="*/ 14229 h 31177"/>
              <a:gd name="connsiteX0" fmla="*/ 43343 w 47106"/>
              <a:gd name="connsiteY0" fmla="*/ 15213 h 31177"/>
              <a:gd name="connsiteX1" fmla="*/ 41895 w 47106"/>
              <a:gd name="connsiteY1" fmla="*/ 17889 h 31177"/>
              <a:gd name="connsiteX2" fmla="*/ 39869 w 47106"/>
              <a:gd name="connsiteY2" fmla="*/ 5285 h 31177"/>
              <a:gd name="connsiteX3" fmla="*/ 39945 w 47106"/>
              <a:gd name="connsiteY3" fmla="*/ 6549 h 31177"/>
              <a:gd name="connsiteX4" fmla="*/ 30623 w 47106"/>
              <a:gd name="connsiteY4" fmla="*/ 3811 h 31177"/>
              <a:gd name="connsiteX5" fmla="*/ 31365 w 47106"/>
              <a:gd name="connsiteY5" fmla="*/ 2199 h 31177"/>
              <a:gd name="connsiteX6" fmla="*/ 23686 w 47106"/>
              <a:gd name="connsiteY6" fmla="*/ 4579 h 31177"/>
              <a:gd name="connsiteX7" fmla="*/ 24045 w 47106"/>
              <a:gd name="connsiteY7" fmla="*/ 3189 h 31177"/>
              <a:gd name="connsiteX8" fmla="*/ 15545 w 47106"/>
              <a:gd name="connsiteY8" fmla="*/ 5051 h 31177"/>
              <a:gd name="connsiteX9" fmla="*/ 16845 w 47106"/>
              <a:gd name="connsiteY9" fmla="*/ 6399 h 31177"/>
              <a:gd name="connsiteX10" fmla="*/ 2 w 47106"/>
              <a:gd name="connsiteY10" fmla="*/ 17674 h 31177"/>
              <a:gd name="connsiteX11" fmla="*/ 5445 w 47106"/>
              <a:gd name="connsiteY11" fmla="*/ 14229 h 31177"/>
              <a:gd name="connsiteX0" fmla="*/ 4053 w 45714"/>
              <a:gd name="connsiteY0" fmla="*/ 14229 h 31177"/>
              <a:gd name="connsiteX1" fmla="*/ 5776 w 45714"/>
              <a:gd name="connsiteY1" fmla="*/ 6766 h 31177"/>
              <a:gd name="connsiteX2" fmla="*/ 14158 w 45714"/>
              <a:gd name="connsiteY2" fmla="*/ 5061 h 31177"/>
              <a:gd name="connsiteX3" fmla="*/ 22609 w 45714"/>
              <a:gd name="connsiteY3" fmla="*/ 3291 h 31177"/>
              <a:gd name="connsiteX4" fmla="*/ 25902 w 45714"/>
              <a:gd name="connsiteY4" fmla="*/ 59 h 31177"/>
              <a:gd name="connsiteX5" fmla="*/ 29986 w 45714"/>
              <a:gd name="connsiteY5" fmla="*/ 2340 h 31177"/>
              <a:gd name="connsiteX6" fmla="*/ 35616 w 45714"/>
              <a:gd name="connsiteY6" fmla="*/ 549 h 31177"/>
              <a:gd name="connsiteX7" fmla="*/ 38471 w 45714"/>
              <a:gd name="connsiteY7" fmla="*/ 5435 h 31177"/>
              <a:gd name="connsiteX8" fmla="*/ 42135 w 45714"/>
              <a:gd name="connsiteY8" fmla="*/ 10177 h 31177"/>
              <a:gd name="connsiteX9" fmla="*/ 41971 w 45714"/>
              <a:gd name="connsiteY9" fmla="*/ 15319 h 31177"/>
              <a:gd name="connsiteX10" fmla="*/ 42706 w 45714"/>
              <a:gd name="connsiteY10" fmla="*/ 31170 h 31177"/>
              <a:gd name="connsiteX11" fmla="*/ 2581 w 45714"/>
              <a:gd name="connsiteY11" fmla="*/ 31177 h 31177"/>
              <a:gd name="connsiteX12" fmla="*/ 4016 w 45714"/>
              <a:gd name="connsiteY12" fmla="*/ 14366 h 31177"/>
              <a:gd name="connsiteX13" fmla="*/ 4053 w 45714"/>
              <a:gd name="connsiteY13" fmla="*/ 14229 h 31177"/>
              <a:gd name="connsiteX0" fmla="*/ 41951 w 45714"/>
              <a:gd name="connsiteY0" fmla="*/ 15213 h 31177"/>
              <a:gd name="connsiteX1" fmla="*/ 40503 w 45714"/>
              <a:gd name="connsiteY1" fmla="*/ 17889 h 31177"/>
              <a:gd name="connsiteX2" fmla="*/ 38477 w 45714"/>
              <a:gd name="connsiteY2" fmla="*/ 5285 h 31177"/>
              <a:gd name="connsiteX3" fmla="*/ 38553 w 45714"/>
              <a:gd name="connsiteY3" fmla="*/ 6549 h 31177"/>
              <a:gd name="connsiteX4" fmla="*/ 29231 w 45714"/>
              <a:gd name="connsiteY4" fmla="*/ 3811 h 31177"/>
              <a:gd name="connsiteX5" fmla="*/ 29973 w 45714"/>
              <a:gd name="connsiteY5" fmla="*/ 2199 h 31177"/>
              <a:gd name="connsiteX6" fmla="*/ 22294 w 45714"/>
              <a:gd name="connsiteY6" fmla="*/ 4579 h 31177"/>
              <a:gd name="connsiteX7" fmla="*/ 22653 w 45714"/>
              <a:gd name="connsiteY7" fmla="*/ 3189 h 31177"/>
              <a:gd name="connsiteX8" fmla="*/ 14153 w 45714"/>
              <a:gd name="connsiteY8" fmla="*/ 5051 h 31177"/>
              <a:gd name="connsiteX9" fmla="*/ 15453 w 45714"/>
              <a:gd name="connsiteY9" fmla="*/ 6399 h 3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14" h="31177">
                <a:moveTo>
                  <a:pt x="4053" y="14229"/>
                </a:moveTo>
                <a:cubicBezTo>
                  <a:pt x="3782" y="11516"/>
                  <a:pt x="4414" y="8780"/>
                  <a:pt x="5776" y="6766"/>
                </a:cubicBezTo>
                <a:cubicBezTo>
                  <a:pt x="7928" y="3585"/>
                  <a:pt x="11417" y="2876"/>
                  <a:pt x="14158" y="5061"/>
                </a:cubicBezTo>
                <a:cubicBezTo>
                  <a:pt x="15831" y="768"/>
                  <a:pt x="20067" y="-119"/>
                  <a:pt x="22609" y="3291"/>
                </a:cubicBezTo>
                <a:cubicBezTo>
                  <a:pt x="23250" y="1542"/>
                  <a:pt x="24481" y="333"/>
                  <a:pt x="25902" y="59"/>
                </a:cubicBezTo>
                <a:cubicBezTo>
                  <a:pt x="27466" y="-243"/>
                  <a:pt x="29028" y="629"/>
                  <a:pt x="29986" y="2340"/>
                </a:cubicBezTo>
                <a:cubicBezTo>
                  <a:pt x="31368" y="126"/>
                  <a:pt x="33654" y="-601"/>
                  <a:pt x="35616" y="549"/>
                </a:cubicBezTo>
                <a:cubicBezTo>
                  <a:pt x="37111" y="1425"/>
                  <a:pt x="38183" y="3259"/>
                  <a:pt x="38471" y="5435"/>
                </a:cubicBezTo>
                <a:cubicBezTo>
                  <a:pt x="40199" y="6077"/>
                  <a:pt x="41575" y="7857"/>
                  <a:pt x="42135" y="10177"/>
                </a:cubicBezTo>
                <a:cubicBezTo>
                  <a:pt x="42542" y="11861"/>
                  <a:pt x="42484" y="13690"/>
                  <a:pt x="41971" y="15319"/>
                </a:cubicBezTo>
                <a:cubicBezTo>
                  <a:pt x="43232" y="17553"/>
                  <a:pt x="49271" y="28527"/>
                  <a:pt x="42706" y="31170"/>
                </a:cubicBezTo>
                <a:lnTo>
                  <a:pt x="2581" y="31177"/>
                </a:lnTo>
                <a:cubicBezTo>
                  <a:pt x="-3867" y="28376"/>
                  <a:pt x="3771" y="17191"/>
                  <a:pt x="4016" y="14366"/>
                </a:cubicBezTo>
                <a:cubicBezTo>
                  <a:pt x="4028" y="14320"/>
                  <a:pt x="4041" y="14275"/>
                  <a:pt x="4053" y="14229"/>
                </a:cubicBezTo>
                <a:close/>
              </a:path>
              <a:path w="45714" h="31177" fill="none" extrusionOk="0">
                <a:moveTo>
                  <a:pt x="41951" y="15213"/>
                </a:moveTo>
                <a:cubicBezTo>
                  <a:pt x="41626" y="16245"/>
                  <a:pt x="41131" y="17161"/>
                  <a:pt x="40503" y="17889"/>
                </a:cubicBezTo>
                <a:moveTo>
                  <a:pt x="38477" y="5285"/>
                </a:moveTo>
                <a:cubicBezTo>
                  <a:pt x="38532" y="5702"/>
                  <a:pt x="38558" y="6125"/>
                  <a:pt x="38553" y="6549"/>
                </a:cubicBezTo>
                <a:moveTo>
                  <a:pt x="29231" y="3811"/>
                </a:moveTo>
                <a:cubicBezTo>
                  <a:pt x="29420" y="3228"/>
                  <a:pt x="29669" y="2685"/>
                  <a:pt x="29973" y="2199"/>
                </a:cubicBezTo>
                <a:moveTo>
                  <a:pt x="22294" y="4579"/>
                </a:moveTo>
                <a:cubicBezTo>
                  <a:pt x="22371" y="4097"/>
                  <a:pt x="22492" y="3630"/>
                  <a:pt x="22653" y="3189"/>
                </a:cubicBezTo>
                <a:moveTo>
                  <a:pt x="14153" y="5051"/>
                </a:moveTo>
                <a:cubicBezTo>
                  <a:pt x="14625" y="5427"/>
                  <a:pt x="15061" y="5880"/>
                  <a:pt x="15453" y="6399"/>
                </a:cubicBezTo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 flipH="1">
            <a:off x="8001504" y="3588632"/>
            <a:ext cx="1429144" cy="2886754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0 w 22056"/>
              <a:gd name="connsiteY0" fmla="*/ 0 h 26386"/>
              <a:gd name="connsiteX1" fmla="*/ 13316 w 22056"/>
              <a:gd name="connsiteY1" fmla="*/ 10866 h 26386"/>
              <a:gd name="connsiteX2" fmla="*/ 11506 w 22056"/>
              <a:gd name="connsiteY2" fmla="*/ 11583 h 26386"/>
              <a:gd name="connsiteX3" fmla="*/ 17033 w 22056"/>
              <a:gd name="connsiteY3" fmla="*/ 16793 h 26386"/>
              <a:gd name="connsiteX4" fmla="*/ 15223 w 22056"/>
              <a:gd name="connsiteY4" fmla="*/ 17663 h 26386"/>
              <a:gd name="connsiteX5" fmla="*/ 22056 w 22056"/>
              <a:gd name="connsiteY5" fmla="*/ 26386 h 26386"/>
              <a:gd name="connsiteX6" fmla="*/ 10468 w 22056"/>
              <a:gd name="connsiteY6" fmla="*/ 19701 h 26386"/>
              <a:gd name="connsiteX7" fmla="*/ 12678 w 22056"/>
              <a:gd name="connsiteY7" fmla="*/ 18773 h 26386"/>
              <a:gd name="connsiteX8" fmla="*/ 5478 w 22056"/>
              <a:gd name="connsiteY8" fmla="*/ 14491 h 26386"/>
              <a:gd name="connsiteX9" fmla="*/ 8058 w 22056"/>
              <a:gd name="connsiteY9" fmla="*/ 13168 h 26386"/>
              <a:gd name="connsiteX10" fmla="*/ 456 w 22056"/>
              <a:gd name="connsiteY10" fmla="*/ 8676 h 26386"/>
              <a:gd name="connsiteX11" fmla="*/ 0 w 22056"/>
              <a:gd name="connsiteY11" fmla="*/ 0 h 26386"/>
              <a:gd name="connsiteX0" fmla="*/ 0 w 21919"/>
              <a:gd name="connsiteY0" fmla="*/ 0 h 26463"/>
              <a:gd name="connsiteX1" fmla="*/ 13179 w 21919"/>
              <a:gd name="connsiteY1" fmla="*/ 10943 h 26463"/>
              <a:gd name="connsiteX2" fmla="*/ 11369 w 21919"/>
              <a:gd name="connsiteY2" fmla="*/ 11660 h 26463"/>
              <a:gd name="connsiteX3" fmla="*/ 16896 w 21919"/>
              <a:gd name="connsiteY3" fmla="*/ 16870 h 26463"/>
              <a:gd name="connsiteX4" fmla="*/ 15086 w 21919"/>
              <a:gd name="connsiteY4" fmla="*/ 17740 h 26463"/>
              <a:gd name="connsiteX5" fmla="*/ 21919 w 21919"/>
              <a:gd name="connsiteY5" fmla="*/ 26463 h 26463"/>
              <a:gd name="connsiteX6" fmla="*/ 10331 w 21919"/>
              <a:gd name="connsiteY6" fmla="*/ 19778 h 26463"/>
              <a:gd name="connsiteX7" fmla="*/ 12541 w 21919"/>
              <a:gd name="connsiteY7" fmla="*/ 18850 h 26463"/>
              <a:gd name="connsiteX8" fmla="*/ 5341 w 21919"/>
              <a:gd name="connsiteY8" fmla="*/ 14568 h 26463"/>
              <a:gd name="connsiteX9" fmla="*/ 7921 w 21919"/>
              <a:gd name="connsiteY9" fmla="*/ 13245 h 26463"/>
              <a:gd name="connsiteX10" fmla="*/ 319 w 21919"/>
              <a:gd name="connsiteY10" fmla="*/ 8753 h 26463"/>
              <a:gd name="connsiteX11" fmla="*/ 0 w 21919"/>
              <a:gd name="connsiteY11" fmla="*/ 0 h 26463"/>
              <a:gd name="connsiteX0" fmla="*/ 0 w 21644"/>
              <a:gd name="connsiteY0" fmla="*/ 0 h 25768"/>
              <a:gd name="connsiteX1" fmla="*/ 12904 w 21644"/>
              <a:gd name="connsiteY1" fmla="*/ 10248 h 25768"/>
              <a:gd name="connsiteX2" fmla="*/ 11094 w 21644"/>
              <a:gd name="connsiteY2" fmla="*/ 10965 h 25768"/>
              <a:gd name="connsiteX3" fmla="*/ 16621 w 21644"/>
              <a:gd name="connsiteY3" fmla="*/ 16175 h 25768"/>
              <a:gd name="connsiteX4" fmla="*/ 14811 w 21644"/>
              <a:gd name="connsiteY4" fmla="*/ 17045 h 25768"/>
              <a:gd name="connsiteX5" fmla="*/ 21644 w 21644"/>
              <a:gd name="connsiteY5" fmla="*/ 25768 h 25768"/>
              <a:gd name="connsiteX6" fmla="*/ 10056 w 21644"/>
              <a:gd name="connsiteY6" fmla="*/ 19083 h 25768"/>
              <a:gd name="connsiteX7" fmla="*/ 12266 w 21644"/>
              <a:gd name="connsiteY7" fmla="*/ 18155 h 25768"/>
              <a:gd name="connsiteX8" fmla="*/ 5066 w 21644"/>
              <a:gd name="connsiteY8" fmla="*/ 13873 h 25768"/>
              <a:gd name="connsiteX9" fmla="*/ 7646 w 21644"/>
              <a:gd name="connsiteY9" fmla="*/ 12550 h 25768"/>
              <a:gd name="connsiteX10" fmla="*/ 44 w 21644"/>
              <a:gd name="connsiteY10" fmla="*/ 8058 h 25768"/>
              <a:gd name="connsiteX11" fmla="*/ 0 w 21644"/>
              <a:gd name="connsiteY11" fmla="*/ 0 h 2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44" h="25768">
                <a:moveTo>
                  <a:pt x="0" y="0"/>
                </a:moveTo>
                <a:lnTo>
                  <a:pt x="12904" y="10248"/>
                </a:lnTo>
                <a:lnTo>
                  <a:pt x="11094" y="10965"/>
                </a:lnTo>
                <a:lnTo>
                  <a:pt x="16621" y="16175"/>
                </a:lnTo>
                <a:lnTo>
                  <a:pt x="14811" y="17045"/>
                </a:lnTo>
                <a:lnTo>
                  <a:pt x="21644" y="25768"/>
                </a:lnTo>
                <a:lnTo>
                  <a:pt x="10056" y="19083"/>
                </a:lnTo>
                <a:lnTo>
                  <a:pt x="12266" y="18155"/>
                </a:lnTo>
                <a:lnTo>
                  <a:pt x="5066" y="13873"/>
                </a:lnTo>
                <a:lnTo>
                  <a:pt x="7646" y="12550"/>
                </a:lnTo>
                <a:lnTo>
                  <a:pt x="44" y="8058"/>
                </a:lnTo>
                <a:cubicBezTo>
                  <a:pt x="-62" y="5140"/>
                  <a:pt x="106" y="2918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539344" y="2788951"/>
            <a:ext cx="3635828" cy="1826592"/>
          </a:xfrm>
          <a:prstGeom prst="wedgeEllipseCallout">
            <a:avLst>
              <a:gd name="adj1" fmla="val 61712"/>
              <a:gd name="adj2" fmla="val 702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Boom! </a:t>
            </a:r>
            <a:endParaRPr lang="en-US" sz="1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When the electricity runs faster than the speed of sound – a sonic boom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5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A front (where one air mass meets another)</a:t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where the warm side is stronger – marked with a red line with half circles – brings drizzly rain then nice warm weather (great beach weather)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817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a warm </a:t>
            </a: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front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241989" y="-990715"/>
            <a:ext cx="5872699" cy="5639305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 fontScale="90000"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A front (where one air mass meets another)</a:t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where </a:t>
            </a:r>
            <a:r>
              <a:rPr lang="en-US" sz="4000" b="1" u="sng" dirty="0" smtClean="0">
                <a:solidFill>
                  <a:srgbClr val="FF0000"/>
                </a:solidFill>
                <a:latin typeface="+mn-lt"/>
              </a:rPr>
              <a:t>two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 cold air masses meet to push the warm air mass up.  The front line is so long that there is sometimes a large buildup of snow or rain.  The snow does not fall as fast as with a cold front – but it adds up.  Cooler air follows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917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an occluded front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2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 fontScale="90000"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A front (where one air mass meets another)</a:t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where two air masses meet – but neither is strong enough to push the other out so… you end up with days of dreary, drizzly rain – and the fronts just wont move – they are stationary (which means they stay still) this is a vacation week KILLER!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917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a stationary front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8647303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A cyclone that is fueled by water.  It can be up to 300 miles wide. Brings a storm surge which causes most of the damage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917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a hurricane?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At least two big thunderstorms form over warm water (like the Atlantic ocean down south).  When those storms meet and merge they form a HUGE storm that is fueled by the warm water.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9176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does a hurricane form?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3000">
              <a:srgbClr val="FFFF00"/>
            </a:gs>
            <a:gs pos="44178">
              <a:srgbClr val="FFC200"/>
            </a:gs>
            <a:gs pos="100000">
              <a:srgbClr val="FFC000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0" y="-1"/>
            <a:ext cx="12192000" cy="299258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221"/>
              <a:gd name="connsiteX1" fmla="*/ 21600 w 21600"/>
              <a:gd name="connsiteY1" fmla="*/ 0 h 25221"/>
              <a:gd name="connsiteX2" fmla="*/ 21600 w 21600"/>
              <a:gd name="connsiteY2" fmla="*/ 17322 h 25221"/>
              <a:gd name="connsiteX3" fmla="*/ 6892 w 21600"/>
              <a:gd name="connsiteY3" fmla="*/ 25163 h 25221"/>
              <a:gd name="connsiteX4" fmla="*/ 0 w 21600"/>
              <a:gd name="connsiteY4" fmla="*/ 20172 h 25221"/>
              <a:gd name="connsiteX5" fmla="*/ 0 w 21600"/>
              <a:gd name="connsiteY5" fmla="*/ 0 h 25221"/>
              <a:gd name="connsiteX0" fmla="*/ 0 w 21600"/>
              <a:gd name="connsiteY0" fmla="*/ 0 h 25564"/>
              <a:gd name="connsiteX1" fmla="*/ 21600 w 21600"/>
              <a:gd name="connsiteY1" fmla="*/ 0 h 25564"/>
              <a:gd name="connsiteX2" fmla="*/ 21600 w 21600"/>
              <a:gd name="connsiteY2" fmla="*/ 17322 h 25564"/>
              <a:gd name="connsiteX3" fmla="*/ 6892 w 21600"/>
              <a:gd name="connsiteY3" fmla="*/ 25163 h 25564"/>
              <a:gd name="connsiteX4" fmla="*/ 0 w 21600"/>
              <a:gd name="connsiteY4" fmla="*/ 20172 h 25564"/>
              <a:gd name="connsiteX5" fmla="*/ 0 w 21600"/>
              <a:gd name="connsiteY5" fmla="*/ 0 h 25564"/>
              <a:gd name="connsiteX0" fmla="*/ 0 w 21600"/>
              <a:gd name="connsiteY0" fmla="*/ 0 h 21467"/>
              <a:gd name="connsiteX1" fmla="*/ 21600 w 21600"/>
              <a:gd name="connsiteY1" fmla="*/ 0 h 21467"/>
              <a:gd name="connsiteX2" fmla="*/ 21600 w 21600"/>
              <a:gd name="connsiteY2" fmla="*/ 17322 h 21467"/>
              <a:gd name="connsiteX3" fmla="*/ 0 w 21600"/>
              <a:gd name="connsiteY3" fmla="*/ 20172 h 21467"/>
              <a:gd name="connsiteX4" fmla="*/ 0 w 21600"/>
              <a:gd name="connsiteY4" fmla="*/ 0 h 21467"/>
              <a:gd name="connsiteX0" fmla="*/ 0 w 21600"/>
              <a:gd name="connsiteY0" fmla="*/ 0 h 20426"/>
              <a:gd name="connsiteX1" fmla="*/ 21600 w 21600"/>
              <a:gd name="connsiteY1" fmla="*/ 0 h 20426"/>
              <a:gd name="connsiteX2" fmla="*/ 21600 w 21600"/>
              <a:gd name="connsiteY2" fmla="*/ 17322 h 20426"/>
              <a:gd name="connsiteX3" fmla="*/ 0 w 21600"/>
              <a:gd name="connsiteY3" fmla="*/ 20172 h 20426"/>
              <a:gd name="connsiteX4" fmla="*/ 0 w 21600"/>
              <a:gd name="connsiteY4" fmla="*/ 0 h 20426"/>
              <a:gd name="connsiteX0" fmla="*/ 0 w 21600"/>
              <a:gd name="connsiteY0" fmla="*/ 0 h 22447"/>
              <a:gd name="connsiteX1" fmla="*/ 21600 w 21600"/>
              <a:gd name="connsiteY1" fmla="*/ 0 h 22447"/>
              <a:gd name="connsiteX2" fmla="*/ 21600 w 21600"/>
              <a:gd name="connsiteY2" fmla="*/ 17322 h 22447"/>
              <a:gd name="connsiteX3" fmla="*/ 0 w 21600"/>
              <a:gd name="connsiteY3" fmla="*/ 20172 h 22447"/>
              <a:gd name="connsiteX4" fmla="*/ 0 w 21600"/>
              <a:gd name="connsiteY4" fmla="*/ 0 h 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44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4613" y="86"/>
                  <a:pt x="7223" y="3074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0A1977"/>
              </a:gs>
              <a:gs pos="0">
                <a:srgbClr val="002060"/>
              </a:gs>
              <a:gs pos="16000">
                <a:srgbClr val="002C7B"/>
              </a:gs>
              <a:gs pos="28000">
                <a:srgbClr val="0066FF"/>
              </a:gs>
              <a:gs pos="97854">
                <a:srgbClr val="000042"/>
              </a:gs>
              <a:gs pos="61000">
                <a:srgbClr val="000066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96" y="2992582"/>
            <a:ext cx="10792207" cy="3312016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  <a:effectLst/>
                <a:latin typeface="+mn-lt"/>
              </a:rPr>
              <a:t>After hours of serious storm, when the eye arrives it is calm and has very little wind (because it is a low pressure system).  But be careful, the second half of the storm is still to come.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53" y="665293"/>
            <a:ext cx="9176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the eye of a hurricane like?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769</Words>
  <Application>Microsoft Office PowerPoint</Application>
  <PresentationFormat>Widescreen</PresentationFormat>
  <Paragraphs>84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Office Theme</vt:lpstr>
      <vt:lpstr>Evaporation – liquid water turns into water vapor (a gas) </vt:lpstr>
      <vt:lpstr>Sleet  - rain freezes as it is falling</vt:lpstr>
      <vt:lpstr>A front (where one air mass meets another) where the cold side is stronger – marked with a blue line with triangles – brings t-storms, heavy rain and can spawn a tornado or hurricane – cooler weather follows</vt:lpstr>
      <vt:lpstr>A front (where one air mass meets another) where the warm side is stronger – marked with a red line with half circles – brings drizzly rain then nice warm weather (great beach weather)</vt:lpstr>
      <vt:lpstr>A front (where one air mass meets another) where two cold air masses meet to push the warm air mass up.  The front line is so long that there is sometimes a large buildup of snow or rain.  The snow does not fall as fast as with a cold front – but it adds up.  Cooler air follows</vt:lpstr>
      <vt:lpstr>A front (where one air mass meets another) where two air masses meet – but neither is strong enough to push the other out so… you end up with days of dreary, drizzly rain – and the fronts just wont move – they are stationary (which means they stay still) this is a vacation week KILLER!</vt:lpstr>
      <vt:lpstr>A cyclone that is fueled by water.  It can be up to 300 miles wide. Brings a storm surge which causes most of the damage</vt:lpstr>
      <vt:lpstr>At least two big thunderstorms form over warm water (like the Atlantic ocean down south).  When those storms meet and merge they form a HUGE storm that is fueled by the warm water.</vt:lpstr>
      <vt:lpstr>After hours of serious storm, when the eye arrives it is calm and has very little wind (because it is a low pressure system).  But be careful, the second half of the storm is still to come.</vt:lpstr>
      <vt:lpstr>When a low pressure system is over the ocean (hurricane) the water on the ocean is actually sucked up.</vt:lpstr>
      <vt:lpstr>Relative Humidity</vt:lpstr>
      <vt:lpstr>Psychrometer</vt:lpstr>
      <vt:lpstr>Cumulus</vt:lpstr>
      <vt:lpstr>Cirrus they are very high in the atmosphere </vt:lpstr>
      <vt:lpstr>Stratus fog is a stratus cloud too! </vt:lpstr>
      <vt:lpstr>Nimbo Nimbostratus or Cumulonimbus you can also tell a cloud is about to rain if it gets very tall</vt:lpstr>
      <vt:lpstr>Tornadoes form in 5 steps:   1. Thunderstorm forms 2. winds spin horizontally 3. updraft pushes spinning winds vertical 4. spinning winds form a funnel cloud 5. funnel cloud touches the ground</vt:lpstr>
      <vt:lpstr>Two or more thunderstorms – over warm water – meet.  They begin to spin (counterclockwise).  Fueled by warm water, they begin to die after they hit land</vt:lpstr>
      <vt:lpstr>get indoors; if outside – stay away from tall objects &amp; water, crouch down</vt:lpstr>
      <vt:lpstr>get indoors; listen to news; evacuate if necessary; store food &amp; water for 7 days; board up windows with plywood so they don’t break from high winds; put sandbags in front of doors to minimize flood damage</vt:lpstr>
      <vt:lpstr>get indoors, preferably in the basement/beneath a staircase; get away from windows   if outside, lie down in a ditch or open field.</vt:lpstr>
      <vt:lpstr>Isobar – lines on a weather map that show areas that have the same air pressure</vt:lpstr>
      <vt:lpstr>Someone who studies and predicts the weather</vt:lpstr>
      <vt:lpstr>The temperature at which saturated air can condense  – dew on grass  - clouds</vt:lpstr>
      <vt:lpstr>Air at a specific temperature can hold a certain amount of water – if it is holding as much as it can hold – the relative humidity is 100% (saturated).  </vt:lpstr>
      <vt:lpstr>the amount of water air is holding divided by the amount of water that air can hold (percentage /ratio / fraction)  we care cause you can’t make clouds (condensation) without air being 100% humid (or saturated) </vt:lpstr>
      <vt:lpstr>Warm air rises until the air cools enough to reach its dew point – then the water in the air condenses  </vt:lpstr>
      <vt:lpstr>Temperature  – above 32°F or 0°C its water droplets - below 32°F or 0°C its ice </vt:lpstr>
      <vt:lpstr>7 days of Food, Water &amp; Medications PLUS A Radio for weather updates and emergency info.</vt:lpstr>
      <vt:lpstr>NO   NO   NO the current in the water is running so fast that it will pull your feet out from under you and take you along for a really bad ride NOT in the ocean   NOT in a flooded street  NOT anywhere</vt:lpstr>
      <vt:lpstr>ALIKE  - Are cyclones - Spin counter clockwise - Start from a cold front - Heavy rain - Thunder and lightning - From cumulonimbus clouds </vt:lpstr>
      <vt:lpstr>7 days of Food, Water &amp; Medications PLUS A Radio for weather updates and emergency info.</vt:lpstr>
      <vt:lpstr>A warm air mass rises (less dense)  When that air mass meets a cold layer of the atmosphere – it begins to condense forming a cloud.  AND cold air rushes down next to it – the molecules of cold air rub HARD against each other to form the static that creates lightning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&amp; describe the major parts of the water cycle</dc:title>
  <dc:creator>Christina Woertz</dc:creator>
  <cp:lastModifiedBy>Christina Woertz</cp:lastModifiedBy>
  <cp:revision>26</cp:revision>
  <dcterms:created xsi:type="dcterms:W3CDTF">2016-01-20T17:32:01Z</dcterms:created>
  <dcterms:modified xsi:type="dcterms:W3CDTF">2016-01-21T17:24:09Z</dcterms:modified>
</cp:coreProperties>
</file>