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57" r:id="rId5"/>
    <p:sldId id="259" r:id="rId6"/>
    <p:sldId id="258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44E0EE-74B0-42CA-A88E-E7F211B46CD2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7A25DB-0482-4758-9DFA-2FA84DAAA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4E0EE-74B0-42CA-A88E-E7F211B46CD2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A25DB-0482-4758-9DFA-2FA84DAAA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4E0EE-74B0-42CA-A88E-E7F211B46CD2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A25DB-0482-4758-9DFA-2FA84DAAA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4E0EE-74B0-42CA-A88E-E7F211B46CD2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A25DB-0482-4758-9DFA-2FA84DAAAE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4E0EE-74B0-42CA-A88E-E7F211B46CD2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A25DB-0482-4758-9DFA-2FA84DAAAE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4E0EE-74B0-42CA-A88E-E7F211B46CD2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A25DB-0482-4758-9DFA-2FA84DAAAE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4E0EE-74B0-42CA-A88E-E7F211B46CD2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A25DB-0482-4758-9DFA-2FA84DAAAED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4E0EE-74B0-42CA-A88E-E7F211B46CD2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A25DB-0482-4758-9DFA-2FA84DAAAED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4E0EE-74B0-42CA-A88E-E7F211B46CD2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A25DB-0482-4758-9DFA-2FA84DAAA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444E0EE-74B0-42CA-A88E-E7F211B46CD2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A25DB-0482-4758-9DFA-2FA84DAAAED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44E0EE-74B0-42CA-A88E-E7F211B46CD2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7A25DB-0482-4758-9DFA-2FA84DAAAED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44E0EE-74B0-42CA-A88E-E7F211B46CD2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07A25DB-0482-4758-9DFA-2FA84DAAAE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8991600" cy="215265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Where Would You Find </a:t>
            </a:r>
            <a:br>
              <a:rPr lang="en-US" dirty="0" smtClean="0"/>
            </a:br>
            <a:r>
              <a:rPr lang="en-US" dirty="0" smtClean="0"/>
              <a:t>These Plants &amp; Why?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7772400" cy="1915711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Look at the pictures and name the biome where you would find these plants.  Why do you think they would be found in that biome?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87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19200"/>
            <a:ext cx="7717154" cy="4419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Which Biome &amp; Why?</a:t>
            </a:r>
          </a:p>
        </p:txBody>
      </p:sp>
    </p:spTree>
    <p:extLst>
      <p:ext uri="{BB962C8B-B14F-4D97-AF65-F5344CB8AC3E}">
        <p14:creationId xmlns:p14="http://schemas.microsoft.com/office/powerpoint/2010/main" val="310976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371600"/>
            <a:ext cx="6180339" cy="474424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Which Biome &amp;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14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600200"/>
            <a:ext cx="6553200" cy="4114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Which Biome &amp;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78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47800"/>
            <a:ext cx="7848600" cy="459119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Which Biome &amp; Why?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8483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71600"/>
            <a:ext cx="7467600" cy="4495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Which Biome &amp;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0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24000"/>
            <a:ext cx="7086600" cy="4114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Which Biome &amp;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89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19200"/>
            <a:ext cx="6477000" cy="48392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Which Biome &amp;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91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</TotalTime>
  <Words>66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Lucida Sans Unicode</vt:lpstr>
      <vt:lpstr>Verdana</vt:lpstr>
      <vt:lpstr>Wingdings 2</vt:lpstr>
      <vt:lpstr>Wingdings 3</vt:lpstr>
      <vt:lpstr>Concourse</vt:lpstr>
      <vt:lpstr>Where Would You Find  These Plants &amp; Why?</vt:lpstr>
      <vt:lpstr>Which Biome &amp; Why?</vt:lpstr>
      <vt:lpstr>Which Biome &amp; Why?</vt:lpstr>
      <vt:lpstr>Which Biome &amp; Why?</vt:lpstr>
      <vt:lpstr>Which Biome &amp; Why?</vt:lpstr>
      <vt:lpstr>Which Biome &amp; Why?</vt:lpstr>
      <vt:lpstr>Which Biome &amp; Why?</vt:lpstr>
      <vt:lpstr>Which Biome &amp; Why?</vt:lpstr>
    </vt:vector>
  </TitlesOfParts>
  <Company>Washington Township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Would You Find  These Plants &amp; Why?</dc:title>
  <dc:creator>Christina Woertz</dc:creator>
  <cp:lastModifiedBy>Christina Woertz</cp:lastModifiedBy>
  <cp:revision>5</cp:revision>
  <dcterms:created xsi:type="dcterms:W3CDTF">2015-09-30T15:36:05Z</dcterms:created>
  <dcterms:modified xsi:type="dcterms:W3CDTF">2015-10-02T12:56:57Z</dcterms:modified>
</cp:coreProperties>
</file>