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300" r:id="rId36"/>
    <p:sldId id="274" r:id="rId37"/>
    <p:sldId id="301" r:id="rId38"/>
    <p:sldId id="275" r:id="rId39"/>
    <p:sldId id="302" r:id="rId40"/>
    <p:sldId id="311" r:id="rId41"/>
    <p:sldId id="276" r:id="rId42"/>
    <p:sldId id="312" r:id="rId43"/>
    <p:sldId id="304" r:id="rId44"/>
    <p:sldId id="313" r:id="rId45"/>
    <p:sldId id="305" r:id="rId46"/>
    <p:sldId id="280" r:id="rId47"/>
    <p:sldId id="306" r:id="rId48"/>
    <p:sldId id="281" r:id="rId49"/>
    <p:sldId id="307" r:id="rId50"/>
    <p:sldId id="282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9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7B0EC0-6709-49CB-8967-0BA7322D7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5F0EC-3173-4B82-A5B6-F1A658CD9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288F9-9A92-441B-932F-F99BF4C3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7981E8-6F2D-4DDF-A327-D74AFA246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D807A-2053-43D3-B1FC-14749B91D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492F0-3303-4D73-8490-786D9EDF5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31203-88F2-47F5-9D3A-C1107FEBD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7642D-DD1C-4028-9AB5-AB536447C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6CAD6-1FBE-4DBC-89C7-BB0A2EBEB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8624A-34B0-4FB4-8C7E-5B4B34FA0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345C3-E9BB-44BA-8CCE-27B46FD28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7F02B-E2FA-418D-9C26-F2422E72A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C11353-2AF7-4B34-91A2-EE5B0CA602E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32.xml"/><Relationship Id="rId18" Type="http://schemas.openxmlformats.org/officeDocument/2006/relationships/slide" Target="slide34.xml"/><Relationship Id="rId26" Type="http://schemas.openxmlformats.org/officeDocument/2006/relationships/slide" Target="slide38.xml"/><Relationship Id="rId3" Type="http://schemas.openxmlformats.org/officeDocument/2006/relationships/audio" Target="../media/audio1.wav"/><Relationship Id="rId21" Type="http://schemas.openxmlformats.org/officeDocument/2006/relationships/slide" Target="slide26.xml"/><Relationship Id="rId7" Type="http://schemas.openxmlformats.org/officeDocument/2006/relationships/slide" Target="slide2.xml"/><Relationship Id="rId12" Type="http://schemas.openxmlformats.org/officeDocument/2006/relationships/slide" Target="slide12.xml"/><Relationship Id="rId17" Type="http://schemas.openxmlformats.org/officeDocument/2006/relationships/slide" Target="slide24.xml"/><Relationship Id="rId25" Type="http://schemas.openxmlformats.org/officeDocument/2006/relationships/slide" Target="slide28.xml"/><Relationship Id="rId2" Type="http://schemas.openxmlformats.org/officeDocument/2006/relationships/slideLayout" Target="../slideLayouts/slideLayout12.xml"/><Relationship Id="rId16" Type="http://schemas.openxmlformats.org/officeDocument/2006/relationships/slide" Target="slide14.xml"/><Relationship Id="rId20" Type="http://schemas.openxmlformats.org/officeDocument/2006/relationships/slide" Target="slide16.xml"/><Relationship Id="rId29" Type="http://schemas.openxmlformats.org/officeDocument/2006/relationships/slide" Target="slide3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slide" Target="slide10.xml"/><Relationship Id="rId24" Type="http://schemas.openxmlformats.org/officeDocument/2006/relationships/slide" Target="slide18.xml"/><Relationship Id="rId32" Type="http://schemas.openxmlformats.org/officeDocument/2006/relationships/slide" Target="slide52.xml"/><Relationship Id="rId5" Type="http://schemas.openxmlformats.org/officeDocument/2006/relationships/oleObject" Target="../embeddings/Microsoft_Word_97_-_2003_Document1.doc"/><Relationship Id="rId15" Type="http://schemas.openxmlformats.org/officeDocument/2006/relationships/slide" Target="slide42.xml"/><Relationship Id="rId23" Type="http://schemas.openxmlformats.org/officeDocument/2006/relationships/slide" Target="slide46.xml"/><Relationship Id="rId28" Type="http://schemas.openxmlformats.org/officeDocument/2006/relationships/slide" Target="slide20.xml"/><Relationship Id="rId10" Type="http://schemas.openxmlformats.org/officeDocument/2006/relationships/slide" Target="slide8.xml"/><Relationship Id="rId19" Type="http://schemas.openxmlformats.org/officeDocument/2006/relationships/slide" Target="slide43.xml"/><Relationship Id="rId31" Type="http://schemas.openxmlformats.org/officeDocument/2006/relationships/slide" Target="slide50.xml"/><Relationship Id="rId4" Type="http://schemas.openxmlformats.org/officeDocument/2006/relationships/oleObject" Target="../embeddings/oleObject1.bin"/><Relationship Id="rId9" Type="http://schemas.openxmlformats.org/officeDocument/2006/relationships/slide" Target="slide6.xml"/><Relationship Id="rId14" Type="http://schemas.openxmlformats.org/officeDocument/2006/relationships/slide" Target="slide22.xml"/><Relationship Id="rId22" Type="http://schemas.openxmlformats.org/officeDocument/2006/relationships/slide" Target="slide36.xml"/><Relationship Id="rId27" Type="http://schemas.openxmlformats.org/officeDocument/2006/relationships/slide" Target="slide48.xml"/><Relationship Id="rId30" Type="http://schemas.openxmlformats.org/officeDocument/2006/relationships/slide" Target="slide4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y%20Documents\final_Q.wav" TargetMode="External"/><Relationship Id="rId5" Type="http://schemas.openxmlformats.org/officeDocument/2006/relationships/image" Target="../media/image2.jpeg"/><Relationship Id="rId4" Type="http://schemas.openxmlformats.org/officeDocument/2006/relationships/slide" Target="slide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folHlink"/>
                </a:solidFill>
              </a:rPr>
              <a:t>Jeopardy</a:t>
            </a:r>
            <a:endParaRPr lang="en-US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762000" y="1524000"/>
          <a:ext cx="7775575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5" imgW="7928640" imgH="4730760" progId="Word.Document.8">
                  <p:embed/>
                </p:oleObj>
              </mc:Choice>
              <mc:Fallback>
                <p:oleObj name="Document" r:id="rId5" imgW="7928640" imgH="47307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7775575" cy="463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1371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dirty="0" smtClean="0">
                <a:solidFill>
                  <a:schemeClr val="bg2"/>
                </a:solidFill>
              </a:rPr>
              <a:t>Misc. 1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1524000"/>
            <a:ext cx="14478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dirty="0" smtClean="0">
                <a:solidFill>
                  <a:schemeClr val="bg2"/>
                </a:solidFill>
              </a:rPr>
              <a:t>Misc. 2</a:t>
            </a:r>
            <a:endParaRPr lang="en-US" sz="220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86200" y="1524000"/>
            <a:ext cx="1371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dirty="0" smtClean="0">
                <a:solidFill>
                  <a:schemeClr val="bg2"/>
                </a:solidFill>
              </a:rPr>
              <a:t>Misc. 3</a:t>
            </a:r>
            <a:endParaRPr lang="en-US" sz="2200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410200" y="1554162"/>
            <a:ext cx="13874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dirty="0" smtClean="0">
                <a:solidFill>
                  <a:schemeClr val="bg2"/>
                </a:solidFill>
              </a:rPr>
              <a:t>Misc. 4</a:t>
            </a:r>
            <a:endParaRPr lang="en-US" sz="2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858000" y="1524000"/>
            <a:ext cx="1676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dirty="0" smtClean="0">
                <a:solidFill>
                  <a:schemeClr val="bg2"/>
                </a:solidFill>
              </a:rPr>
              <a:t>Misc. 5</a:t>
            </a:r>
            <a:endParaRPr lang="en-US" sz="22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382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7" action="ppaction://hlinksldjump"/>
              </a:rPr>
              <a:t>Q $100</a:t>
            </a:r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98525" y="3241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8" action="ppaction://hlinksldjump"/>
              </a:rPr>
              <a:t>Q $200</a:t>
            </a:r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98525" y="4003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9" action="ppaction://hlinksldjump"/>
              </a:rPr>
              <a:t>Q $300</a:t>
            </a:r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98525" y="4765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0" action="ppaction://hlinksldjump"/>
              </a:rPr>
              <a:t>Q $400</a:t>
            </a:r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98525" y="5527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1" action="ppaction://hlinksldjump"/>
              </a:rPr>
              <a:t>Q $500</a:t>
            </a:r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514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2" action="ppaction://hlinksldjump"/>
              </a:rPr>
              <a:t>Q $100</a:t>
            </a:r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562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3" action="ppaction://hlinksldjump"/>
              </a:rPr>
              <a:t>Q $100</a:t>
            </a:r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038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4" action="ppaction://hlinksldjump"/>
              </a:rPr>
              <a:t>Q $100</a:t>
            </a:r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0104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5" action="ppaction://hlinksldjump"/>
              </a:rPr>
              <a:t>Q $100</a:t>
            </a:r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514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6" action="ppaction://hlinksldjump"/>
              </a:rPr>
              <a:t>Q $200</a:t>
            </a:r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038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7" action="ppaction://hlinksldjump"/>
              </a:rPr>
              <a:t>Q $200</a:t>
            </a:r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562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8" action="ppaction://hlinksldjump"/>
              </a:rPr>
              <a:t>Q $200</a:t>
            </a:r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70104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9" action="ppaction://hlinksldjump"/>
              </a:rPr>
              <a:t>Q $200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5146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0" action="ppaction://hlinksldjump"/>
              </a:rPr>
              <a:t>Q $300</a:t>
            </a:r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9624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1" action="ppaction://hlinksldjump"/>
              </a:rPr>
              <a:t>Q $300</a:t>
            </a:r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538788" y="3962400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2" action="ppaction://hlinksldjump"/>
              </a:rPr>
              <a:t>Q $300</a:t>
            </a:r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010400" y="4038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3" action="ppaction://hlinksldjump"/>
              </a:rPr>
              <a:t>Q $300</a:t>
            </a:r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514600" y="4724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4" action="ppaction://hlinksldjump"/>
              </a:rPr>
              <a:t>Q $400</a:t>
            </a:r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4038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5" action="ppaction://hlinksldjump"/>
              </a:rPr>
              <a:t>Q $400</a:t>
            </a:r>
            <a:endParaRPr lang="en-US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562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6" action="ppaction://hlinksldjump"/>
              </a:rPr>
              <a:t>Q $400</a:t>
            </a:r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70104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7" action="ppaction://hlinksldjump"/>
              </a:rPr>
              <a:t>Q $400</a:t>
            </a:r>
            <a:endParaRPr lang="en-US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514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8" action="ppaction://hlinksldjump"/>
              </a:rPr>
              <a:t>Q $500</a:t>
            </a:r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038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9" action="ppaction://hlinksldjump"/>
              </a:rPr>
              <a:t>Q $500</a:t>
            </a:r>
            <a:endParaRPr 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562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0" action="ppaction://hlinksldjump"/>
              </a:rPr>
              <a:t>Q $500</a:t>
            </a:r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70104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1" action="ppaction://hlinksldjump"/>
              </a:rPr>
              <a:t>Q $500</a:t>
            </a:r>
            <a:endParaRPr lang="en-US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6765925" y="6324600"/>
            <a:ext cx="1995488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2" action="ppaction://hlinksldjump"/>
              </a:rPr>
              <a:t>Final Jeopardy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build="p" autoUpdateAnimBg="0"/>
      <p:bldP spid="2053" grpId="0" build="p" autoUpdateAnimBg="0"/>
      <p:bldP spid="2054" grpId="0" build="p" autoUpdateAnimBg="0"/>
      <p:bldP spid="2055" grpId="0" build="p" autoUpdateAnimBg="0"/>
      <p:bldP spid="205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71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2438400"/>
            <a:ext cx="7468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The advances in farming and medicine </a:t>
            </a:r>
          </a:p>
          <a:p>
            <a:pPr algn="ctr"/>
            <a:r>
              <a:rPr lang="en-US" sz="3600" dirty="0" smtClean="0"/>
              <a:t>have helped what?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348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97544" y="1905000"/>
            <a:ext cx="896271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800" dirty="0" smtClean="0"/>
              <a:t>Human Population </a:t>
            </a:r>
          </a:p>
          <a:p>
            <a:pPr algn="ctr"/>
            <a:r>
              <a:rPr lang="en-US" sz="8800" dirty="0" smtClean="0"/>
              <a:t>Growth </a:t>
            </a:r>
            <a:endParaRPr lang="en-US" sz="8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81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1" y="2438400"/>
            <a:ext cx="695808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Which one is not a biotic factor?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Fish, Birds, Temperature, Trees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358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27335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dirty="0" smtClean="0"/>
              <a:t>TEMPERATURE</a:t>
            </a:r>
            <a:endParaRPr lang="en-US" sz="8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92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7239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dirty="0" smtClean="0"/>
              <a:t>The amount of rainfall is an _____________ factor?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368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00200" y="2438400"/>
            <a:ext cx="517802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ABIOTIC</a:t>
            </a:r>
            <a:endParaRPr lang="en-US" sz="9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102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895600"/>
            <a:ext cx="682705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dirty="0" smtClean="0"/>
              <a:t>A </a:t>
            </a:r>
            <a:r>
              <a:rPr lang="en-US" sz="4400" u="sng" dirty="0" smtClean="0"/>
              <a:t>tick</a:t>
            </a:r>
            <a:r>
              <a:rPr lang="en-US" sz="4400" dirty="0" smtClean="0"/>
              <a:t> on a dog is an example </a:t>
            </a:r>
          </a:p>
          <a:p>
            <a:r>
              <a:rPr lang="en-US" sz="4400" dirty="0" smtClean="0"/>
              <a:t>of a _______________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378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47800" y="2286000"/>
            <a:ext cx="59546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PARASITE</a:t>
            </a:r>
            <a:endParaRPr lang="en-US"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112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5557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Bacteria in the soil performs </a:t>
            </a:r>
          </a:p>
          <a:p>
            <a:r>
              <a:rPr lang="en-US" sz="3600" dirty="0" smtClean="0"/>
              <a:t>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389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19200" y="2819400"/>
            <a:ext cx="6776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dirty="0" smtClean="0"/>
              <a:t>Nitrogen Fixation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30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2286000"/>
            <a:ext cx="820609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 smtClean="0"/>
              <a:t>The tropical rainforest is the </a:t>
            </a:r>
          </a:p>
          <a:p>
            <a:r>
              <a:rPr lang="en-US" sz="5400" dirty="0" smtClean="0"/>
              <a:t>most ___________biome.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Misc. 2</a:t>
            </a:r>
            <a:endParaRPr lang="en-US" dirty="0"/>
          </a:p>
        </p:txBody>
      </p:sp>
      <p:pic>
        <p:nvPicPr>
          <p:cNvPr id="122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2286000"/>
            <a:ext cx="74815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Plankton are the base of an _________ </a:t>
            </a:r>
          </a:p>
          <a:p>
            <a:r>
              <a:rPr lang="en-US" sz="3600" dirty="0" smtClean="0"/>
              <a:t>food chain.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$500 Answer from H2</a:t>
            </a:r>
          </a:p>
        </p:txBody>
      </p:sp>
      <p:pic>
        <p:nvPicPr>
          <p:cNvPr id="399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286000" y="2362200"/>
            <a:ext cx="407034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dirty="0" smtClean="0"/>
              <a:t>OCEAN</a:t>
            </a:r>
            <a:endParaRPr lang="en-US" sz="6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133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70403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Primary succession happens when</a:t>
            </a:r>
          </a:p>
          <a:p>
            <a:r>
              <a:rPr lang="en-US" sz="3600" dirty="0" smtClean="0"/>
              <a:t>___________ turns into soil.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409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24000" y="2715161"/>
            <a:ext cx="60276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 dirty="0" smtClean="0"/>
              <a:t>BARE ROCK</a:t>
            </a:r>
            <a:endParaRPr lang="en-US" sz="6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143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1" y="2286000"/>
            <a:ext cx="71980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/>
              <a:t>Natural gas is an example of a </a:t>
            </a:r>
          </a:p>
          <a:p>
            <a:r>
              <a:rPr lang="en-US" sz="4000" dirty="0" smtClean="0"/>
              <a:t>_________________________.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419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81000" y="2514600"/>
            <a:ext cx="86139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 smtClean="0"/>
              <a:t>NONRENEWABLE RESOURCE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153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Fossil fuels originally got their energy</a:t>
            </a:r>
          </a:p>
          <a:p>
            <a:r>
              <a:rPr lang="en-US" sz="3600" dirty="0" smtClean="0"/>
              <a:t> from 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430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00200" y="2362200"/>
            <a:ext cx="53495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THE SUN</a:t>
            </a:r>
            <a:endParaRPr lang="en-US" sz="7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163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2514600"/>
            <a:ext cx="71994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Hazardous wastes can catch _______ </a:t>
            </a:r>
          </a:p>
          <a:p>
            <a:r>
              <a:rPr lang="en-US" sz="3600" dirty="0" smtClean="0"/>
              <a:t>and wear through ___________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440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438400" y="2133600"/>
            <a:ext cx="363554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 dirty="0" smtClean="0"/>
              <a:t>FIRE</a:t>
            </a:r>
          </a:p>
          <a:p>
            <a:r>
              <a:rPr lang="en-US" sz="8000" dirty="0" smtClean="0"/>
              <a:t>METAL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307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981200" y="2362200"/>
            <a:ext cx="51074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“Diverse”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174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73276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Given an example from the book of an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xotic species.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Misc. 3</a:t>
            </a:r>
            <a:endParaRPr lang="en-US" dirty="0"/>
          </a:p>
        </p:txBody>
      </p:sp>
      <p:pic>
        <p:nvPicPr>
          <p:cNvPr id="450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83415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0" dirty="0" smtClean="0"/>
              <a:t>NORTHERN SNAKEHEAD</a:t>
            </a:r>
          </a:p>
          <a:p>
            <a:pPr algn="ctr"/>
            <a:r>
              <a:rPr lang="en-US" sz="8000" dirty="0" smtClean="0"/>
              <a:t>FISH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184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994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Producers are organisms that make their</a:t>
            </a:r>
          </a:p>
          <a:p>
            <a:r>
              <a:rPr lang="en-US" sz="3600" dirty="0" smtClean="0"/>
              <a:t> own food through __________________.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Misc. </a:t>
            </a:r>
            <a:r>
              <a:rPr lang="en-US" dirty="0"/>
              <a:t>4</a:t>
            </a:r>
          </a:p>
        </p:txBody>
      </p:sp>
      <p:pic>
        <p:nvPicPr>
          <p:cNvPr id="460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886450"/>
            <a:ext cx="990600" cy="742950"/>
          </a:xfrm>
          <a:prstGeom prst="rect">
            <a:avLst/>
          </a:prstGeo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63418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SUNLIGHT</a:t>
            </a:r>
            <a:endParaRPr lang="en-US" sz="9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194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87703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 smtClean="0"/>
              <a:t>Recycling is recovering valuable</a:t>
            </a:r>
          </a:p>
          <a:p>
            <a:r>
              <a:rPr lang="en-US" sz="4400" dirty="0" smtClean="0"/>
              <a:t>or useful materials from ________ or </a:t>
            </a:r>
          </a:p>
          <a:p>
            <a:r>
              <a:rPr lang="en-US" sz="4400" dirty="0" smtClean="0"/>
              <a:t>________________.  </a:t>
            </a:r>
            <a:endParaRPr lang="en-US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481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81000" y="2514600"/>
            <a:ext cx="79306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dirty="0" smtClean="0"/>
              <a:t>WASTE OR SCRAP</a:t>
            </a:r>
            <a:endParaRPr lang="en-US" sz="5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204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A forest growing back after a wildfire is an example of _________________________.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491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2743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SECONDARY SUCCESSION</a:t>
            </a:r>
            <a:endParaRPr lang="en-US" sz="4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215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pic>
        <p:nvPicPr>
          <p:cNvPr id="7" name="Picture 6" descr="watercycl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1981200"/>
            <a:ext cx="4667250" cy="4705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4400" y="21336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505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38735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124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2014065">
            <a:off x="5408791" y="2725906"/>
            <a:ext cx="3081113" cy="54163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5017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90600" y="2819400"/>
            <a:ext cx="671927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dirty="0" smtClean="0"/>
              <a:t>CONDENSATION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40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28194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Grass		</a:t>
            </a:r>
            <a:r>
              <a:rPr lang="en-US" sz="3600" dirty="0" err="1" smtClean="0"/>
              <a:t>Praire</a:t>
            </a:r>
            <a:r>
              <a:rPr lang="en-US" sz="3600" dirty="0" smtClean="0"/>
              <a:t> dog		Coyote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1600200" y="2971800"/>
            <a:ext cx="1371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257800" y="3048000"/>
            <a:ext cx="1371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886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</a:rPr>
              <a:t>This is an example of what?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$500 Question </a:t>
            </a:r>
            <a:r>
              <a:rPr lang="en-US" dirty="0"/>
              <a:t>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215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pic>
        <p:nvPicPr>
          <p:cNvPr id="7" name="Picture 6" descr="watercycl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1981200"/>
            <a:ext cx="4667250" cy="4705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4400" y="21336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505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38735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124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2014065">
            <a:off x="6414074" y="4167627"/>
            <a:ext cx="2605316" cy="54163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</a:t>
            </a:r>
            <a:r>
              <a:rPr lang="en-US" dirty="0" smtClean="0"/>
              <a:t>Answer from Misc. 4</a:t>
            </a:r>
            <a:endParaRPr lang="en-US" dirty="0"/>
          </a:p>
        </p:txBody>
      </p:sp>
      <p:pic>
        <p:nvPicPr>
          <p:cNvPr id="225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90600" y="2743200"/>
            <a:ext cx="65292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dirty="0" smtClean="0"/>
              <a:t>EVAPORATION</a:t>
            </a:r>
            <a:endParaRPr lang="en-US" sz="5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$100 Question </a:t>
            </a:r>
            <a:r>
              <a:rPr lang="en-US" dirty="0"/>
              <a:t>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215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pic>
        <p:nvPicPr>
          <p:cNvPr id="7" name="Picture 6" descr="watercycl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1981200"/>
            <a:ext cx="4667250" cy="4705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4400" y="21336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505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38735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124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2014065">
            <a:off x="4128072" y="3405626"/>
            <a:ext cx="2605316" cy="54163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522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447800" y="2667000"/>
            <a:ext cx="63260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dirty="0" smtClean="0"/>
              <a:t>PRECIPITATION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$200 Question </a:t>
            </a:r>
            <a:r>
              <a:rPr lang="en-US" dirty="0"/>
              <a:t>from </a:t>
            </a:r>
            <a:r>
              <a:rPr lang="en-US" dirty="0" smtClean="0"/>
              <a:t>Misc. 4</a:t>
            </a:r>
            <a:endParaRPr lang="en-US" dirty="0"/>
          </a:p>
        </p:txBody>
      </p:sp>
      <p:pic>
        <p:nvPicPr>
          <p:cNvPr id="2150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pic>
        <p:nvPicPr>
          <p:cNvPr id="7" name="Picture 6" descr="watercycl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1981200"/>
            <a:ext cx="4667250" cy="4705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4400" y="21336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505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38735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124200"/>
            <a:ext cx="9906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9572482">
            <a:off x="311556" y="4031560"/>
            <a:ext cx="2605316" cy="54163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532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295400" y="2590800"/>
            <a:ext cx="62148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 smtClean="0"/>
              <a:t>TRANSPIRATION</a:t>
            </a:r>
            <a:endParaRPr lang="en-US" sz="4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266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2743200"/>
            <a:ext cx="69813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When a lake fills with sediment over</a:t>
            </a:r>
          </a:p>
          <a:p>
            <a:r>
              <a:rPr lang="en-US" sz="3600" dirty="0" smtClean="0"/>
              <a:t>time it can become a ___________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542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6215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dirty="0" smtClean="0"/>
              <a:t>FOREST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276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" y="2362200"/>
            <a:ext cx="893077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Solar power and wind power are great </a:t>
            </a:r>
          </a:p>
          <a:p>
            <a:r>
              <a:rPr lang="en-US" sz="3600" dirty="0" smtClean="0"/>
              <a:t>sources of alternative energy, but they are very </a:t>
            </a:r>
          </a:p>
          <a:p>
            <a:r>
              <a:rPr lang="en-US" sz="3600" dirty="0" smtClean="0"/>
              <a:t>____________________.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552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79490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dirty="0" smtClean="0"/>
              <a:t>EXPENSIVE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317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00200" y="2209800"/>
            <a:ext cx="56893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Food chain</a:t>
            </a:r>
            <a:endParaRPr lang="en-US" sz="7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286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855875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/>
              <a:t>Not having enough food for the animals in </a:t>
            </a:r>
          </a:p>
          <a:p>
            <a:r>
              <a:rPr lang="en-US" sz="3600" dirty="0" smtClean="0"/>
              <a:t>an area is an example of a _____________</a:t>
            </a:r>
          </a:p>
          <a:p>
            <a:r>
              <a:rPr lang="en-US" sz="3600" dirty="0" smtClean="0"/>
              <a:t>_____________.  (the animals are beginning </a:t>
            </a:r>
          </a:p>
          <a:p>
            <a:r>
              <a:rPr lang="en-US" sz="3600" dirty="0" smtClean="0"/>
              <a:t>to die)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Misc. 5</a:t>
            </a:r>
            <a:endParaRPr lang="en-US" dirty="0"/>
          </a:p>
        </p:txBody>
      </p:sp>
      <p:pic>
        <p:nvPicPr>
          <p:cNvPr id="563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79741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/>
            <a:r>
              <a:rPr lang="en-US" sz="6600" dirty="0" smtClean="0"/>
              <a:t>LIMITING FACTOR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Final Jeopardy</a:t>
            </a:r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8240" y="2057400"/>
            <a:ext cx="862928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dirty="0" smtClean="0"/>
              <a:t>Name all 5 of the major kinds </a:t>
            </a:r>
          </a:p>
          <a:p>
            <a:pPr algn="ctr"/>
            <a:r>
              <a:rPr lang="en-US" sz="5400" dirty="0" smtClean="0"/>
              <a:t>of pollution.</a:t>
            </a:r>
            <a:endParaRPr lang="en-US" sz="4000" dirty="0"/>
          </a:p>
        </p:txBody>
      </p:sp>
      <p:pic>
        <p:nvPicPr>
          <p:cNvPr id="59396" name="final_Q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867400"/>
            <a:ext cx="304800" cy="304800"/>
          </a:xfrm>
          <a:prstGeom prst="rect">
            <a:avLst/>
          </a:prstGeom>
          <a:noFill/>
        </p:spPr>
      </p:pic>
      <p:pic>
        <p:nvPicPr>
          <p:cNvPr id="59397" name="Picture 5" descr="m_butt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9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6"/>
                </p:tgtEl>
              </p:cMediaNode>
            </p:audio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Final Jeopardy Answer</a:t>
            </a:r>
            <a:endParaRPr 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545226" y="2057400"/>
            <a:ext cx="393177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Gases</a:t>
            </a:r>
          </a:p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Noise</a:t>
            </a:r>
          </a:p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Garbage</a:t>
            </a:r>
          </a:p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Chemicals</a:t>
            </a:r>
          </a:p>
          <a:p>
            <a:pPr marL="742950" indent="-742950" algn="ctr"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Radiation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60420" name="Picture 4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51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" y="2590800"/>
            <a:ext cx="82265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Water, trees, and animals are examples </a:t>
            </a:r>
          </a:p>
          <a:p>
            <a:pPr algn="ctr"/>
            <a:r>
              <a:rPr lang="en-US" sz="4000" dirty="0" smtClean="0"/>
              <a:t>of _________________ resources</a:t>
            </a:r>
            <a:r>
              <a:rPr lang="en-US" sz="3600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327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438400"/>
            <a:ext cx="56541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Renewable</a:t>
            </a:r>
            <a:endParaRPr lang="en-US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61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668" y="2362200"/>
            <a:ext cx="899085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 smtClean="0"/>
              <a:t>A worm is sitting on a chair and a bird </a:t>
            </a:r>
          </a:p>
          <a:p>
            <a:pPr algn="ctr"/>
            <a:r>
              <a:rPr lang="en-US" sz="4400" dirty="0" smtClean="0"/>
              <a:t>swoops down and eats it.</a:t>
            </a:r>
          </a:p>
          <a:p>
            <a:pPr algn="ctr"/>
            <a:r>
              <a:rPr lang="en-US" sz="4400" dirty="0"/>
              <a:t>W</a:t>
            </a:r>
            <a:r>
              <a:rPr lang="en-US" sz="4400" dirty="0" smtClean="0"/>
              <a:t>ho is the predator?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Misc. 1</a:t>
            </a:r>
            <a:endParaRPr lang="en-US" dirty="0"/>
          </a:p>
        </p:txBody>
      </p:sp>
      <p:pic>
        <p:nvPicPr>
          <p:cNvPr id="337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45945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dirty="0" smtClean="0"/>
              <a:t>The Bird</a:t>
            </a:r>
            <a:endParaRPr lang="en-US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532</TotalTime>
  <Words>781</Words>
  <Application>Microsoft Office PowerPoint</Application>
  <PresentationFormat>On-screen Show (4:3)</PresentationFormat>
  <Paragraphs>181</Paragraphs>
  <Slides>53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Pulse</vt:lpstr>
      <vt:lpstr>Document</vt:lpstr>
      <vt:lpstr>Jeopardy</vt:lpstr>
      <vt:lpstr>$100 Question from Misc. 1</vt:lpstr>
      <vt:lpstr>$100 Answer from Misc. 1</vt:lpstr>
      <vt:lpstr>$200 Question from Misc. 1</vt:lpstr>
      <vt:lpstr>$200 Answer from Misc. 1</vt:lpstr>
      <vt:lpstr>$300 Question from Misc. 1</vt:lpstr>
      <vt:lpstr>$300 Answer from Misc. 1</vt:lpstr>
      <vt:lpstr>$400 Question from Misc. 1</vt:lpstr>
      <vt:lpstr>$400 Answer from Misc. 1</vt:lpstr>
      <vt:lpstr>$500 Question from Misc. 1</vt:lpstr>
      <vt:lpstr>$500 Answer from Misc. 1</vt:lpstr>
      <vt:lpstr>$100 Question from Misc. 2</vt:lpstr>
      <vt:lpstr>$100 Answer from Misc. 2</vt:lpstr>
      <vt:lpstr>$200 Question from Misc. 2</vt:lpstr>
      <vt:lpstr>$200 Answer from Misc. 2</vt:lpstr>
      <vt:lpstr>$300 Question from Misc. 2</vt:lpstr>
      <vt:lpstr>$300 Answer from Misc. 2</vt:lpstr>
      <vt:lpstr>$400 Question from Misc. 2</vt:lpstr>
      <vt:lpstr>$400 Answer from Misc. 2</vt:lpstr>
      <vt:lpstr>$500 Question from Misc. 2</vt:lpstr>
      <vt:lpstr>$500 Answer from H2</vt:lpstr>
      <vt:lpstr>$100 Question from Misc. 3</vt:lpstr>
      <vt:lpstr>$100 Answer from Misc. 3</vt:lpstr>
      <vt:lpstr>$200 Question from Misc. 3</vt:lpstr>
      <vt:lpstr>$200 Answer from Misc. 3</vt:lpstr>
      <vt:lpstr>$300 Question from Misc. 3</vt:lpstr>
      <vt:lpstr>$300 Answer from Misc. 3</vt:lpstr>
      <vt:lpstr>$400 Question from Misc. 3</vt:lpstr>
      <vt:lpstr>$400 Answer from Misc. 3</vt:lpstr>
      <vt:lpstr>$500 Question from Misc. 3</vt:lpstr>
      <vt:lpstr>$500 Answer from Misc. 3</vt:lpstr>
      <vt:lpstr>$100 Question from Misc. 4</vt:lpstr>
      <vt:lpstr>$100 Answer from Misc. 4</vt:lpstr>
      <vt:lpstr>$200 Question from Misc. 4</vt:lpstr>
      <vt:lpstr>$200 Answer from Misc. 4</vt:lpstr>
      <vt:lpstr>$300 Question from Misc. 4</vt:lpstr>
      <vt:lpstr>$300 Answer from Misc. 4</vt:lpstr>
      <vt:lpstr>$400 Question from Misc. 4</vt:lpstr>
      <vt:lpstr>$400 Answer from Misc. 4</vt:lpstr>
      <vt:lpstr>$500 Question from Misc. 4</vt:lpstr>
      <vt:lpstr>$500 Answer from Misc. 4</vt:lpstr>
      <vt:lpstr>$100 Question from Misc. 5</vt:lpstr>
      <vt:lpstr>$100 Answer from Misc. 5</vt:lpstr>
      <vt:lpstr>$200 Question from Misc. 4</vt:lpstr>
      <vt:lpstr>$200 Answer from Misc. 5</vt:lpstr>
      <vt:lpstr>$300 Question from Misc. 5</vt:lpstr>
      <vt:lpstr>$300 Answer from Misc. 5</vt:lpstr>
      <vt:lpstr>$400 Question from Misc. 5</vt:lpstr>
      <vt:lpstr>$400 Answer from Misc. 5</vt:lpstr>
      <vt:lpstr>$500 Question from Misc. 5</vt:lpstr>
      <vt:lpstr>$500 Answer from Misc. 5</vt:lpstr>
      <vt:lpstr>Final Jeopardy</vt:lpstr>
      <vt:lpstr>Final Jeopardy Answer</vt:lpstr>
    </vt:vector>
  </TitlesOfParts>
  <Company>Seminole Coutny Public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Lynn Cronin</cp:lastModifiedBy>
  <cp:revision>23</cp:revision>
  <dcterms:created xsi:type="dcterms:W3CDTF">1998-09-17T14:16:32Z</dcterms:created>
  <dcterms:modified xsi:type="dcterms:W3CDTF">2014-11-18T12:56:19Z</dcterms:modified>
</cp:coreProperties>
</file>