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ynn Cronin" initials="LC" lastIdx="1" clrIdx="0">
    <p:extLst>
      <p:ext uri="{19B8F6BF-5375-455C-9EA6-DF929625EA0E}">
        <p15:presenceInfo xmlns:p15="http://schemas.microsoft.com/office/powerpoint/2012/main" userId="S-1-5-21-3883517795-3202145081-3180534255-71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83" autoAdjust="0"/>
    <p:restoredTop sz="95407" autoAdjust="0"/>
  </p:normalViewPr>
  <p:slideViewPr>
    <p:cSldViewPr snapToGrid="0">
      <p:cViewPr varScale="1">
        <p:scale>
          <a:sx n="86" d="100"/>
          <a:sy n="86" d="100"/>
        </p:scale>
        <p:origin x="168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5-21T15:22:28.199" idx="1">
    <p:pos x="10" y="1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157EE-7EDE-4FCA-900F-409BEA233B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965F16-D080-4ABA-8C07-C61121897E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F1328F-3821-4C0B-842B-4956DB727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CFD8-6D27-4DA5-9F66-B151D4DE6630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F62B1-7F01-4FCC-8617-D83B1CE3D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6AB13F-04FE-436B-8487-C9F3C5506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6C47-7588-40F9-B313-D0FF7021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78875-D492-4D0B-9961-42EA4980F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0C91A4-A02C-4106-B48F-DFDD6D382F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F7DC91-0126-42AA-A7EB-2A10C8CAA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CFD8-6D27-4DA5-9F66-B151D4DE6630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8C60A-D9BF-4D7C-9A0F-1A64D352E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EA87F-4484-4E52-A28D-16D14E3E7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6C47-7588-40F9-B313-D0FF7021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173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A0D2DF-9F7B-4285-95EB-076A0D54B5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26C471-8A02-4B81-BE42-A8FF17E087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2C157-3276-4FB7-9FC7-F0D91000C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CFD8-6D27-4DA5-9F66-B151D4DE6630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F4D77-0EE7-47C7-B48C-0925BA153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68F13-6884-4C29-9901-B3CE9B6F7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6C47-7588-40F9-B313-D0FF7021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52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AA882-8100-4B67-A01C-CE3D185B0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BA746-BEBF-4405-B360-BA6B939EA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7C24CF-AB8F-4060-8567-79DE720C8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CFD8-6D27-4DA5-9F66-B151D4DE6630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BDDEB-7713-4DAC-B62A-FC1077AED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81785-94C9-4174-9B53-AFF9B3789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6C47-7588-40F9-B313-D0FF7021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40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3B315-331F-43D7-BE41-CE86925CE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583170-B9C1-456E-A485-A46A67009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60C566-12CA-4059-9B7D-2268311F4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CFD8-6D27-4DA5-9F66-B151D4DE6630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48D2C-1A08-4FD7-A5FD-253B4F551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388A8-4046-4C8D-B0A5-159532B9C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6C47-7588-40F9-B313-D0FF7021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6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1F042-9743-4F14-B19A-049FBB433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C5FE3-4A4E-41B3-8211-B7AEECEB62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892123-5671-4C55-B3F2-6FB4CB428E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A406CF-EAC1-4851-AE9F-D2EB7704E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CFD8-6D27-4DA5-9F66-B151D4DE6630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0C8190-119F-499B-A8B1-19684A4F1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5117E3-3379-4838-966B-C4C6199E9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6C47-7588-40F9-B313-D0FF7021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81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44030-B2F9-4155-9578-AB5668599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1DD4D-AEDA-43A5-89C8-1194B6465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D81AB2-8BE2-4515-B507-7AF8F5615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8DC0EE-5EAE-4AD4-A0F9-33163F312C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0C42CA-6D41-4D6B-8B0B-A75CA2C8A6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72B9B4-79ED-45E3-ADF0-9CB8F01D8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CFD8-6D27-4DA5-9F66-B151D4DE6630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B59835-1BB3-486A-876A-C189EE00C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E1C340-19CF-4689-BED9-400509889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6C47-7588-40F9-B313-D0FF7021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2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1BFA0-97EF-4468-9081-8927A96F1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19D179-9FCE-4BC6-A2C4-8ADD876B6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CFD8-6D27-4DA5-9F66-B151D4DE6630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16505-214D-4A62-90AA-A34BC6C9D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D938D6-1D20-46C3-9031-E03E50A09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6C47-7588-40F9-B313-D0FF7021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269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D332E7-C597-454D-9FA6-3AC3DE7D7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CFD8-6D27-4DA5-9F66-B151D4DE6630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AF824E-C8ED-4EAB-9215-ED1DD36A0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B15535-3E62-4203-8DC2-D7261A2C7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6C47-7588-40F9-B313-D0FF7021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2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53F02-96A6-4153-8F72-E56C63C98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88363-4A88-4586-92F3-667E3806E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D41E3C-5DE5-412F-881F-70043103E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3FCEF-FAA7-4063-A415-6A95FED4E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CFD8-6D27-4DA5-9F66-B151D4DE6630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0F9F3B-AC76-4F3A-B744-649077362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799601-62F9-4D77-A6E0-F2E2A6667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6C47-7588-40F9-B313-D0FF7021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216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8BEE4-124B-49D2-929A-6223DB8A1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0D8898-C518-4D8E-86AC-C78C68FA05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5BC389-E243-400D-B332-C107EC1C74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238FE9-2A24-4680-B056-B126FF470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CFD8-6D27-4DA5-9F66-B151D4DE6630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2D6D92-125A-4AF5-A2D1-FACA218BC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80D621-677F-4F12-A338-CE31C8093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6C47-7588-40F9-B313-D0FF7021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97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B53419-4B11-4199-88A1-84C0523F1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EEAE88-D223-45AD-81B7-FE7FF56C47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DFF98-AF14-4060-BF9C-1C6B9AB9BB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4CFD8-6D27-4DA5-9F66-B151D4DE6630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386A2-FC92-43C7-B1BE-3AE8FE21D7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7B783-1838-48B7-83C0-8AB1637F76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66C47-7588-40F9-B313-D0FF7021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159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comments" Target="../comments/comment1.xml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5519140B-7C2D-4B84-A8D6-31F01FB80D9E}"/>
              </a:ext>
            </a:extLst>
          </p:cNvPr>
          <p:cNvGrpSpPr/>
          <p:nvPr/>
        </p:nvGrpSpPr>
        <p:grpSpPr>
          <a:xfrm>
            <a:off x="1075191" y="2518807"/>
            <a:ext cx="10368329" cy="3642446"/>
            <a:chOff x="1075191" y="2518807"/>
            <a:chExt cx="10368329" cy="3642446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43758C2-89B5-463D-9530-85C9A81ECA98}"/>
                </a:ext>
              </a:extLst>
            </p:cNvPr>
            <p:cNvGrpSpPr/>
            <p:nvPr/>
          </p:nvGrpSpPr>
          <p:grpSpPr>
            <a:xfrm>
              <a:off x="1150433" y="2518807"/>
              <a:ext cx="10293087" cy="3137651"/>
              <a:chOff x="1241680" y="769874"/>
              <a:chExt cx="10293087" cy="3137651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BA13911-826A-418E-AA90-974F9E63B655}"/>
                  </a:ext>
                </a:extLst>
              </p:cNvPr>
              <p:cNvSpPr txBox="1"/>
              <p:nvPr/>
            </p:nvSpPr>
            <p:spPr>
              <a:xfrm>
                <a:off x="7097014" y="769874"/>
                <a:ext cx="439049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Are you serious?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F34B46-E358-4680-BEE7-90116A84ED1A}"/>
                  </a:ext>
                </a:extLst>
              </p:cNvPr>
              <p:cNvSpPr txBox="1"/>
              <p:nvPr/>
            </p:nvSpPr>
            <p:spPr>
              <a:xfrm>
                <a:off x="7097014" y="3261194"/>
                <a:ext cx="443775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Give me a break!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70E32AC-CF70-4CF0-9081-41158D8E3B54}"/>
                  </a:ext>
                </a:extLst>
              </p:cNvPr>
              <p:cNvSpPr txBox="1"/>
              <p:nvPr/>
            </p:nvSpPr>
            <p:spPr>
              <a:xfrm>
                <a:off x="1241680" y="769874"/>
                <a:ext cx="413446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Kiss your brain!</a:t>
                </a: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8AD9136-C6CB-46A9-82F7-537A11169327}"/>
                </a:ext>
              </a:extLst>
            </p:cNvPr>
            <p:cNvSpPr txBox="1"/>
            <p:nvPr/>
          </p:nvSpPr>
          <p:spPr>
            <a:xfrm>
              <a:off x="1075191" y="4406927"/>
              <a:ext cx="4467441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it’s worse than </a:t>
              </a:r>
              <a:b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</a:br>
              <a: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I thought - </a:t>
              </a:r>
            </a:p>
            <a:p>
              <a:pPr algn="ctr"/>
              <a: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you are hopeless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65C33215-4D70-4C0D-A8B8-E6EC2446E222}"/>
              </a:ext>
            </a:extLst>
          </p:cNvPr>
          <p:cNvSpPr/>
          <p:nvPr/>
        </p:nvSpPr>
        <p:spPr>
          <a:xfrm>
            <a:off x="914400" y="1600200"/>
            <a:ext cx="4926980" cy="20326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 who lived </a:t>
            </a:r>
            <a:b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 ago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1E59B1-AF9F-4306-9CD3-93F5170B4B63}"/>
              </a:ext>
            </a:extLst>
          </p:cNvPr>
          <p:cNvSpPr/>
          <p:nvPr/>
        </p:nvSpPr>
        <p:spPr>
          <a:xfrm>
            <a:off x="914400" y="4343400"/>
            <a:ext cx="4926980" cy="2032697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200"/>
              </a:lnSpc>
            </a:pP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opposite of ancestor – these are the people who come after you. </a:t>
            </a:r>
          </a:p>
          <a:p>
            <a:pPr algn="ctr"/>
            <a:r>
              <a:rPr lang="en-US" sz="16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(my great- grandchildren will be my descendants)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3993C8-42BD-44D8-9CFD-9D2130EAC8F6}"/>
              </a:ext>
            </a:extLst>
          </p:cNvPr>
          <p:cNvSpPr/>
          <p:nvPr/>
        </p:nvSpPr>
        <p:spPr>
          <a:xfrm>
            <a:off x="6400800" y="1600200"/>
            <a:ext cx="4926980" cy="2032697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bugs, mice or </a:t>
            </a:r>
            <a:br>
              <a:rPr lang="en-US" sz="3200" dirty="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icky things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7785F8-1B99-4457-9EC2-EEE9C6E325EF}"/>
              </a:ext>
            </a:extLst>
          </p:cNvPr>
          <p:cNvSpPr/>
          <p:nvPr/>
        </p:nvSpPr>
        <p:spPr>
          <a:xfrm>
            <a:off x="6400800" y="4343400"/>
            <a:ext cx="4926980" cy="2032697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crown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D4ACFF-125D-4641-BFCA-566FF88F7758}"/>
              </a:ext>
            </a:extLst>
          </p:cNvPr>
          <p:cNvSpPr txBox="1"/>
          <p:nvPr/>
        </p:nvSpPr>
        <p:spPr>
          <a:xfrm>
            <a:off x="2871797" y="327415"/>
            <a:ext cx="6448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Arial Black" panose="020B0A04020102020204" pitchFamily="34" charset="0"/>
              </a:rPr>
              <a:t>ancestor</a:t>
            </a:r>
          </a:p>
        </p:txBody>
      </p:sp>
    </p:spTree>
    <p:extLst>
      <p:ext uri="{BB962C8B-B14F-4D97-AF65-F5344CB8AC3E}">
        <p14:creationId xmlns:p14="http://schemas.microsoft.com/office/powerpoint/2010/main" val="3783135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5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5519140B-7C2D-4B84-A8D6-31F01FB80D9E}"/>
              </a:ext>
            </a:extLst>
          </p:cNvPr>
          <p:cNvGrpSpPr/>
          <p:nvPr/>
        </p:nvGrpSpPr>
        <p:grpSpPr>
          <a:xfrm>
            <a:off x="1075191" y="2518807"/>
            <a:ext cx="10368329" cy="3642446"/>
            <a:chOff x="1075191" y="2518807"/>
            <a:chExt cx="10368329" cy="3642446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43758C2-89B5-463D-9530-85C9A81ECA98}"/>
                </a:ext>
              </a:extLst>
            </p:cNvPr>
            <p:cNvGrpSpPr/>
            <p:nvPr/>
          </p:nvGrpSpPr>
          <p:grpSpPr>
            <a:xfrm>
              <a:off x="1150433" y="2518807"/>
              <a:ext cx="10293087" cy="3137651"/>
              <a:chOff x="1241680" y="769874"/>
              <a:chExt cx="10293087" cy="3137651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BA13911-826A-418E-AA90-974F9E63B655}"/>
                  </a:ext>
                </a:extLst>
              </p:cNvPr>
              <p:cNvSpPr txBox="1"/>
              <p:nvPr/>
            </p:nvSpPr>
            <p:spPr>
              <a:xfrm>
                <a:off x="7097014" y="769874"/>
                <a:ext cx="439049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Are you serious?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F34B46-E358-4680-BEE7-90116A84ED1A}"/>
                  </a:ext>
                </a:extLst>
              </p:cNvPr>
              <p:cNvSpPr txBox="1"/>
              <p:nvPr/>
            </p:nvSpPr>
            <p:spPr>
              <a:xfrm>
                <a:off x="7097014" y="3261194"/>
                <a:ext cx="443775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Give me a break!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70E32AC-CF70-4CF0-9081-41158D8E3B54}"/>
                  </a:ext>
                </a:extLst>
              </p:cNvPr>
              <p:cNvSpPr txBox="1"/>
              <p:nvPr/>
            </p:nvSpPr>
            <p:spPr>
              <a:xfrm>
                <a:off x="1241680" y="769874"/>
                <a:ext cx="413446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Kiss your brain!</a:t>
                </a: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8AD9136-C6CB-46A9-82F7-537A11169327}"/>
                </a:ext>
              </a:extLst>
            </p:cNvPr>
            <p:cNvSpPr txBox="1"/>
            <p:nvPr/>
          </p:nvSpPr>
          <p:spPr>
            <a:xfrm>
              <a:off x="1075191" y="4406927"/>
              <a:ext cx="4467441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it’s worse than </a:t>
              </a:r>
              <a:b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</a:br>
              <a: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I thought - </a:t>
              </a:r>
            </a:p>
            <a:p>
              <a:pPr algn="ctr"/>
              <a: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you are hopeless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65C33215-4D70-4C0D-A8B8-E6EC2446E222}"/>
              </a:ext>
            </a:extLst>
          </p:cNvPr>
          <p:cNvSpPr/>
          <p:nvPr/>
        </p:nvSpPr>
        <p:spPr>
          <a:xfrm>
            <a:off x="914400" y="1600200"/>
            <a:ext cx="4926980" cy="20326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500"/>
              </a:lnSpc>
            </a:pPr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someone who was </a:t>
            </a:r>
            <a:b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born in the country </a:t>
            </a:r>
            <a:b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are living in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1E59B1-AF9F-4306-9CD3-93F5170B4B63}"/>
              </a:ext>
            </a:extLst>
          </p:cNvPr>
          <p:cNvSpPr/>
          <p:nvPr/>
        </p:nvSpPr>
        <p:spPr>
          <a:xfrm>
            <a:off x="914400" y="4343400"/>
            <a:ext cx="4926980" cy="2032697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200"/>
              </a:lnSpc>
            </a:pP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opposite of ancestor – these are the people who come after you. </a:t>
            </a:r>
          </a:p>
          <a:p>
            <a:pPr algn="ctr"/>
            <a:r>
              <a:rPr lang="en-US" sz="16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(my great- grandchildren will be my descendants)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3993C8-42BD-44D8-9CFD-9D2130EAC8F6}"/>
              </a:ext>
            </a:extLst>
          </p:cNvPr>
          <p:cNvSpPr/>
          <p:nvPr/>
        </p:nvSpPr>
        <p:spPr>
          <a:xfrm>
            <a:off x="6400800" y="1600200"/>
            <a:ext cx="4926980" cy="2032697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bugs, mice or </a:t>
            </a:r>
            <a:br>
              <a:rPr lang="en-US" sz="3200" dirty="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icky things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7785F8-1B99-4457-9EC2-EEE9C6E325EF}"/>
              </a:ext>
            </a:extLst>
          </p:cNvPr>
          <p:cNvSpPr/>
          <p:nvPr/>
        </p:nvSpPr>
        <p:spPr>
          <a:xfrm>
            <a:off x="6400800" y="4343400"/>
            <a:ext cx="4926980" cy="2032697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crown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D4ACFF-125D-4641-BFCA-566FF88F7758}"/>
              </a:ext>
            </a:extLst>
          </p:cNvPr>
          <p:cNvSpPr txBox="1"/>
          <p:nvPr/>
        </p:nvSpPr>
        <p:spPr>
          <a:xfrm>
            <a:off x="2871797" y="327415"/>
            <a:ext cx="6448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Arial Black" panose="020B0A04020102020204" pitchFamily="34" charset="0"/>
              </a:rPr>
              <a:t>native</a:t>
            </a:r>
          </a:p>
        </p:txBody>
      </p:sp>
    </p:spTree>
    <p:extLst>
      <p:ext uri="{BB962C8B-B14F-4D97-AF65-F5344CB8AC3E}">
        <p14:creationId xmlns:p14="http://schemas.microsoft.com/office/powerpoint/2010/main" val="248161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5519140B-7C2D-4B84-A8D6-31F01FB80D9E}"/>
              </a:ext>
            </a:extLst>
          </p:cNvPr>
          <p:cNvGrpSpPr/>
          <p:nvPr/>
        </p:nvGrpSpPr>
        <p:grpSpPr>
          <a:xfrm>
            <a:off x="1075191" y="2305691"/>
            <a:ext cx="10368329" cy="3855562"/>
            <a:chOff x="1075191" y="2305691"/>
            <a:chExt cx="10368329" cy="3855562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43758C2-89B5-463D-9530-85C9A81ECA98}"/>
                </a:ext>
              </a:extLst>
            </p:cNvPr>
            <p:cNvGrpSpPr/>
            <p:nvPr/>
          </p:nvGrpSpPr>
          <p:grpSpPr>
            <a:xfrm>
              <a:off x="1150433" y="2305691"/>
              <a:ext cx="10293087" cy="3350767"/>
              <a:chOff x="1241680" y="556758"/>
              <a:chExt cx="10293087" cy="3350767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BA13911-826A-418E-AA90-974F9E63B655}"/>
                  </a:ext>
                </a:extLst>
              </p:cNvPr>
              <p:cNvSpPr txBox="1"/>
              <p:nvPr/>
            </p:nvSpPr>
            <p:spPr>
              <a:xfrm>
                <a:off x="7319137" y="556758"/>
                <a:ext cx="3990195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You are the king!</a:t>
                </a:r>
              </a:p>
              <a:p>
                <a:pPr algn="ctr"/>
                <a:r>
                  <a:rPr lang="en-US" sz="28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the best, best, best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F34B46-E358-4680-BEE7-90116A84ED1A}"/>
                  </a:ext>
                </a:extLst>
              </p:cNvPr>
              <p:cNvSpPr txBox="1"/>
              <p:nvPr/>
            </p:nvSpPr>
            <p:spPr>
              <a:xfrm>
                <a:off x="7097014" y="3261194"/>
                <a:ext cx="443775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Give me a break!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70E32AC-CF70-4CF0-9081-41158D8E3B54}"/>
                  </a:ext>
                </a:extLst>
              </p:cNvPr>
              <p:cNvSpPr txBox="1"/>
              <p:nvPr/>
            </p:nvSpPr>
            <p:spPr>
              <a:xfrm>
                <a:off x="1241680" y="769874"/>
                <a:ext cx="448276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I am so very sad.</a:t>
                </a: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8AD9136-C6CB-46A9-82F7-537A11169327}"/>
                </a:ext>
              </a:extLst>
            </p:cNvPr>
            <p:cNvSpPr txBox="1"/>
            <p:nvPr/>
          </p:nvSpPr>
          <p:spPr>
            <a:xfrm>
              <a:off x="1075191" y="4406927"/>
              <a:ext cx="4467441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it’s worse than </a:t>
              </a:r>
              <a:b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</a:br>
              <a: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I thought - </a:t>
              </a:r>
            </a:p>
            <a:p>
              <a:pPr algn="ctr"/>
              <a: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you are hopeless</a:t>
              </a:r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C61E59B1-AF9F-4306-9CD3-93F5170B4B63}"/>
              </a:ext>
            </a:extLst>
          </p:cNvPr>
          <p:cNvSpPr/>
          <p:nvPr/>
        </p:nvSpPr>
        <p:spPr>
          <a:xfrm>
            <a:off x="914400" y="4343400"/>
            <a:ext cx="4926980" cy="2032697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well informed and aware – knowledgeable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7785F8-1B99-4457-9EC2-EEE9C6E325EF}"/>
              </a:ext>
            </a:extLst>
          </p:cNvPr>
          <p:cNvSpPr/>
          <p:nvPr/>
        </p:nvSpPr>
        <p:spPr>
          <a:xfrm>
            <a:off x="6400800" y="4343400"/>
            <a:ext cx="4926980" cy="2032697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poor, not </a:t>
            </a:r>
            <a:b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having enough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1D353-3069-45C8-BAAC-330CCB0722A7}"/>
              </a:ext>
            </a:extLst>
          </p:cNvPr>
          <p:cNvSpPr/>
          <p:nvPr/>
        </p:nvSpPr>
        <p:spPr>
          <a:xfrm>
            <a:off x="6400800" y="1600200"/>
            <a:ext cx="4926980" cy="2032697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ts val="3200"/>
              </a:lnSpc>
            </a:pPr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chance for </a:t>
            </a:r>
            <a:b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something better</a:t>
            </a:r>
            <a:endParaRPr lang="en-US" sz="16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4D81E49-3DED-496D-8A75-FD4DD290B673}"/>
              </a:ext>
            </a:extLst>
          </p:cNvPr>
          <p:cNvSpPr/>
          <p:nvPr/>
        </p:nvSpPr>
        <p:spPr>
          <a:xfrm>
            <a:off x="914400" y="1600200"/>
            <a:ext cx="4926980" cy="2032697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or not known</a:t>
            </a:r>
            <a:endParaRPr lang="en-US" sz="3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8F94629-294B-4BD2-8C6A-F1655C32C2B0}"/>
              </a:ext>
            </a:extLst>
          </p:cNvPr>
          <p:cNvSpPr txBox="1"/>
          <p:nvPr/>
        </p:nvSpPr>
        <p:spPr>
          <a:xfrm>
            <a:off x="2871797" y="327415"/>
            <a:ext cx="6448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Arial Black" panose="020B0A04020102020204" pitchFamily="34" charset="0"/>
              </a:rPr>
              <a:t>opportunity</a:t>
            </a:r>
          </a:p>
        </p:txBody>
      </p:sp>
    </p:spTree>
    <p:extLst>
      <p:ext uri="{BB962C8B-B14F-4D97-AF65-F5344CB8AC3E}">
        <p14:creationId xmlns:p14="http://schemas.microsoft.com/office/powerpoint/2010/main" val="295398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5519140B-7C2D-4B84-A8D6-31F01FB80D9E}"/>
              </a:ext>
            </a:extLst>
          </p:cNvPr>
          <p:cNvGrpSpPr/>
          <p:nvPr/>
        </p:nvGrpSpPr>
        <p:grpSpPr>
          <a:xfrm>
            <a:off x="932682" y="2305691"/>
            <a:ext cx="10510838" cy="3350767"/>
            <a:chOff x="932682" y="2305691"/>
            <a:chExt cx="10510838" cy="3350767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43758C2-89B5-463D-9530-85C9A81ECA98}"/>
                </a:ext>
              </a:extLst>
            </p:cNvPr>
            <p:cNvGrpSpPr/>
            <p:nvPr/>
          </p:nvGrpSpPr>
          <p:grpSpPr>
            <a:xfrm>
              <a:off x="1150433" y="2305691"/>
              <a:ext cx="10293087" cy="3350767"/>
              <a:chOff x="1241680" y="556758"/>
              <a:chExt cx="10293087" cy="3350767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BA13911-826A-418E-AA90-974F9E63B655}"/>
                  </a:ext>
                </a:extLst>
              </p:cNvPr>
              <p:cNvSpPr txBox="1"/>
              <p:nvPr/>
            </p:nvSpPr>
            <p:spPr>
              <a:xfrm>
                <a:off x="8356057" y="556758"/>
                <a:ext cx="1916358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truly sad</a:t>
                </a:r>
              </a:p>
              <a:p>
                <a:pPr algn="ctr"/>
                <a:r>
                  <a:rPr lang="en-US" sz="28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truly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F34B46-E358-4680-BEE7-90116A84ED1A}"/>
                  </a:ext>
                </a:extLst>
              </p:cNvPr>
              <p:cNvSpPr txBox="1"/>
              <p:nvPr/>
            </p:nvSpPr>
            <p:spPr>
              <a:xfrm>
                <a:off x="7097014" y="3261194"/>
                <a:ext cx="443775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Give me a break!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70E32AC-CF70-4CF0-9081-41158D8E3B54}"/>
                  </a:ext>
                </a:extLst>
              </p:cNvPr>
              <p:cNvSpPr txBox="1"/>
              <p:nvPr/>
            </p:nvSpPr>
            <p:spPr>
              <a:xfrm>
                <a:off x="1241680" y="769874"/>
                <a:ext cx="448276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I am so very sad.</a:t>
                </a: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8AD9136-C6CB-46A9-82F7-537A11169327}"/>
                </a:ext>
              </a:extLst>
            </p:cNvPr>
            <p:cNvSpPr txBox="1"/>
            <p:nvPr/>
          </p:nvSpPr>
          <p:spPr>
            <a:xfrm>
              <a:off x="932682" y="5010127"/>
              <a:ext cx="4569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you rock and roll!</a:t>
              </a: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14D81E49-3DED-496D-8A75-FD4DD290B673}"/>
              </a:ext>
            </a:extLst>
          </p:cNvPr>
          <p:cNvSpPr/>
          <p:nvPr/>
        </p:nvSpPr>
        <p:spPr>
          <a:xfrm>
            <a:off x="914400" y="1600200"/>
            <a:ext cx="4926980" cy="2032697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freedom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1E59B1-AF9F-4306-9CD3-93F5170B4B63}"/>
              </a:ext>
            </a:extLst>
          </p:cNvPr>
          <p:cNvSpPr/>
          <p:nvPr/>
        </p:nvSpPr>
        <p:spPr>
          <a:xfrm>
            <a:off x="6400800" y="1600200"/>
            <a:ext cx="4926980" cy="2032697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 on poles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7785F8-1B99-4457-9EC2-EEE9C6E325EF}"/>
              </a:ext>
            </a:extLst>
          </p:cNvPr>
          <p:cNvSpPr/>
          <p:nvPr/>
        </p:nvSpPr>
        <p:spPr>
          <a:xfrm>
            <a:off x="6400800" y="4343400"/>
            <a:ext cx="4926980" cy="2032697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blanket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FEF4A46-41EB-40D5-961E-2BBA187F0735}"/>
              </a:ext>
            </a:extLst>
          </p:cNvPr>
          <p:cNvSpPr/>
          <p:nvPr/>
        </p:nvSpPr>
        <p:spPr>
          <a:xfrm>
            <a:off x="914400" y="4343400"/>
            <a:ext cx="4926980" cy="2032697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poor, </a:t>
            </a:r>
            <a:b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having enough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84328EC-C42E-41E6-BC16-F692AE0E71B7}"/>
              </a:ext>
            </a:extLst>
          </p:cNvPr>
          <p:cNvSpPr txBox="1"/>
          <p:nvPr/>
        </p:nvSpPr>
        <p:spPr>
          <a:xfrm>
            <a:off x="2871797" y="327415"/>
            <a:ext cx="6448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Arial Black" panose="020B0A04020102020204" pitchFamily="34" charset="0"/>
              </a:rPr>
              <a:t>poverty</a:t>
            </a:r>
          </a:p>
        </p:txBody>
      </p:sp>
    </p:spTree>
    <p:extLst>
      <p:ext uri="{BB962C8B-B14F-4D97-AF65-F5344CB8AC3E}">
        <p14:creationId xmlns:p14="http://schemas.microsoft.com/office/powerpoint/2010/main" val="23278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5" grpId="0" animBg="1"/>
      <p:bldP spid="6" grpId="0" animBg="1"/>
      <p:bldP spid="7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5519140B-7C2D-4B84-A8D6-31F01FB80D9E}"/>
              </a:ext>
            </a:extLst>
          </p:cNvPr>
          <p:cNvGrpSpPr/>
          <p:nvPr/>
        </p:nvGrpSpPr>
        <p:grpSpPr>
          <a:xfrm>
            <a:off x="1034693" y="2067742"/>
            <a:ext cx="10293087" cy="4169169"/>
            <a:chOff x="1150433" y="2305691"/>
            <a:chExt cx="10293087" cy="4169169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43758C2-89B5-463D-9530-85C9A81ECA98}"/>
                </a:ext>
              </a:extLst>
            </p:cNvPr>
            <p:cNvGrpSpPr/>
            <p:nvPr/>
          </p:nvGrpSpPr>
          <p:grpSpPr>
            <a:xfrm>
              <a:off x="1150433" y="2305691"/>
              <a:ext cx="10293087" cy="3350767"/>
              <a:chOff x="1241680" y="556758"/>
              <a:chExt cx="10293087" cy="3350767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BA13911-826A-418E-AA90-974F9E63B655}"/>
                  </a:ext>
                </a:extLst>
              </p:cNvPr>
              <p:cNvSpPr txBox="1"/>
              <p:nvPr/>
            </p:nvSpPr>
            <p:spPr>
              <a:xfrm>
                <a:off x="7319137" y="556758"/>
                <a:ext cx="3990195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You are the king!</a:t>
                </a:r>
              </a:p>
              <a:p>
                <a:pPr algn="ctr"/>
                <a:r>
                  <a:rPr lang="en-US" sz="28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the best, best, best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F34B46-E358-4680-BEE7-90116A84ED1A}"/>
                  </a:ext>
                </a:extLst>
              </p:cNvPr>
              <p:cNvSpPr txBox="1"/>
              <p:nvPr/>
            </p:nvSpPr>
            <p:spPr>
              <a:xfrm>
                <a:off x="7097014" y="3261194"/>
                <a:ext cx="443775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Give me a break!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70E32AC-CF70-4CF0-9081-41158D8E3B54}"/>
                  </a:ext>
                </a:extLst>
              </p:cNvPr>
              <p:cNvSpPr txBox="1"/>
              <p:nvPr/>
            </p:nvSpPr>
            <p:spPr>
              <a:xfrm>
                <a:off x="1241680" y="769874"/>
                <a:ext cx="448276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I am so very sad.</a:t>
                </a: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8AD9136-C6CB-46A9-82F7-537A11169327}"/>
                </a:ext>
              </a:extLst>
            </p:cNvPr>
            <p:cNvSpPr txBox="1"/>
            <p:nvPr/>
          </p:nvSpPr>
          <p:spPr>
            <a:xfrm>
              <a:off x="1165758" y="4720534"/>
              <a:ext cx="4467441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it’s worse than </a:t>
              </a:r>
              <a:b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</a:br>
              <a: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I thought - </a:t>
              </a:r>
            </a:p>
            <a:p>
              <a:pPr algn="ctr"/>
              <a: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you are hopeless</a:t>
              </a: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14D81E49-3DED-496D-8A75-FD4DD290B673}"/>
              </a:ext>
            </a:extLst>
          </p:cNvPr>
          <p:cNvSpPr/>
          <p:nvPr/>
        </p:nvSpPr>
        <p:spPr>
          <a:xfrm>
            <a:off x="914400" y="1600200"/>
            <a:ext cx="4926980" cy="2032697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someone who was </a:t>
            </a:r>
            <a:b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born in the country </a:t>
            </a:r>
            <a:b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are living in</a:t>
            </a:r>
            <a:endParaRPr lang="en-US" sz="3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1E59B1-AF9F-4306-9CD3-93F5170B4B63}"/>
              </a:ext>
            </a:extLst>
          </p:cNvPr>
          <p:cNvSpPr/>
          <p:nvPr/>
        </p:nvSpPr>
        <p:spPr>
          <a:xfrm>
            <a:off x="914400" y="4343400"/>
            <a:ext cx="4926980" cy="2032697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chance for </a:t>
            </a:r>
            <a:b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something better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7785F8-1B99-4457-9EC2-EEE9C6E325EF}"/>
              </a:ext>
            </a:extLst>
          </p:cNvPr>
          <p:cNvSpPr/>
          <p:nvPr/>
        </p:nvSpPr>
        <p:spPr>
          <a:xfrm>
            <a:off x="6400800" y="4343400"/>
            <a:ext cx="4926980" cy="2032697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 handcuffs </a:t>
            </a:r>
            <a:b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ankles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1D353-3069-45C8-BAAC-330CCB0722A7}"/>
              </a:ext>
            </a:extLst>
          </p:cNvPr>
          <p:cNvSpPr/>
          <p:nvPr/>
        </p:nvSpPr>
        <p:spPr>
          <a:xfrm>
            <a:off x="6400800" y="1600200"/>
            <a:ext cx="4926980" cy="2032697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blanket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8F94629-294B-4BD2-8C6A-F1655C32C2B0}"/>
              </a:ext>
            </a:extLst>
          </p:cNvPr>
          <p:cNvSpPr txBox="1"/>
          <p:nvPr/>
        </p:nvSpPr>
        <p:spPr>
          <a:xfrm>
            <a:off x="2871797" y="327415"/>
            <a:ext cx="6448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Arial Black" panose="020B0A04020102020204" pitchFamily="34" charset="0"/>
              </a:rPr>
              <a:t>quilt</a:t>
            </a:r>
          </a:p>
        </p:txBody>
      </p:sp>
    </p:spTree>
    <p:extLst>
      <p:ext uri="{BB962C8B-B14F-4D97-AF65-F5344CB8AC3E}">
        <p14:creationId xmlns:p14="http://schemas.microsoft.com/office/powerpoint/2010/main" val="413870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5" grpId="0" animBg="1"/>
      <p:bldP spid="6" grpId="0" animBg="1"/>
      <p:bldP spid="7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5519140B-7C2D-4B84-A8D6-31F01FB80D9E}"/>
              </a:ext>
            </a:extLst>
          </p:cNvPr>
          <p:cNvGrpSpPr/>
          <p:nvPr/>
        </p:nvGrpSpPr>
        <p:grpSpPr>
          <a:xfrm>
            <a:off x="1075191" y="2518807"/>
            <a:ext cx="10368329" cy="3642446"/>
            <a:chOff x="1075191" y="2518807"/>
            <a:chExt cx="10368329" cy="3642446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43758C2-89B5-463D-9530-85C9A81ECA98}"/>
                </a:ext>
              </a:extLst>
            </p:cNvPr>
            <p:cNvGrpSpPr/>
            <p:nvPr/>
          </p:nvGrpSpPr>
          <p:grpSpPr>
            <a:xfrm>
              <a:off x="1150433" y="2518807"/>
              <a:ext cx="10293087" cy="3137651"/>
              <a:chOff x="1241680" y="769874"/>
              <a:chExt cx="10293087" cy="3137651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BA13911-826A-418E-AA90-974F9E63B655}"/>
                  </a:ext>
                </a:extLst>
              </p:cNvPr>
              <p:cNvSpPr txBox="1"/>
              <p:nvPr/>
            </p:nvSpPr>
            <p:spPr>
              <a:xfrm>
                <a:off x="7097014" y="769874"/>
                <a:ext cx="439049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Are you serious?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F34B46-E358-4680-BEE7-90116A84ED1A}"/>
                  </a:ext>
                </a:extLst>
              </p:cNvPr>
              <p:cNvSpPr txBox="1"/>
              <p:nvPr/>
            </p:nvSpPr>
            <p:spPr>
              <a:xfrm>
                <a:off x="7097014" y="3261194"/>
                <a:ext cx="443775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Give me a break!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70E32AC-CF70-4CF0-9081-41158D8E3B54}"/>
                  </a:ext>
                </a:extLst>
              </p:cNvPr>
              <p:cNvSpPr txBox="1"/>
              <p:nvPr/>
            </p:nvSpPr>
            <p:spPr>
              <a:xfrm>
                <a:off x="1241680" y="769874"/>
                <a:ext cx="413446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Kiss your brain!</a:t>
                </a: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8AD9136-C6CB-46A9-82F7-537A11169327}"/>
                </a:ext>
              </a:extLst>
            </p:cNvPr>
            <p:cNvSpPr txBox="1"/>
            <p:nvPr/>
          </p:nvSpPr>
          <p:spPr>
            <a:xfrm>
              <a:off x="1075191" y="4406927"/>
              <a:ext cx="4467441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it’s worse than </a:t>
              </a:r>
              <a:b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</a:br>
              <a: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I thought - </a:t>
              </a:r>
            </a:p>
            <a:p>
              <a:pPr algn="ctr"/>
              <a: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you are hopeless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65C33215-4D70-4C0D-A8B8-E6EC2446E222}"/>
              </a:ext>
            </a:extLst>
          </p:cNvPr>
          <p:cNvSpPr/>
          <p:nvPr/>
        </p:nvSpPr>
        <p:spPr>
          <a:xfrm>
            <a:off x="914400" y="1600200"/>
            <a:ext cx="4926980" cy="20326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200"/>
              </a:lnSpc>
            </a:pPr>
            <a:r>
              <a:rPr lang="en-US" sz="3200" dirty="0"/>
              <a:t>like handcuffs for legs</a:t>
            </a:r>
            <a:endParaRPr lang="en-US" sz="40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1E59B1-AF9F-4306-9CD3-93F5170B4B63}"/>
              </a:ext>
            </a:extLst>
          </p:cNvPr>
          <p:cNvSpPr/>
          <p:nvPr/>
        </p:nvSpPr>
        <p:spPr>
          <a:xfrm>
            <a:off x="914400" y="4343400"/>
            <a:ext cx="4926980" cy="2032697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opposite of ancestor </a:t>
            </a:r>
            <a:b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these are the people </a:t>
            </a:r>
            <a:b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come after you </a:t>
            </a:r>
          </a:p>
          <a:p>
            <a:pPr algn="ctr"/>
            <a:r>
              <a:rPr lang="en-US" sz="16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(my great- grandchildren will be my descendants)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3993C8-42BD-44D8-9CFD-9D2130EAC8F6}"/>
              </a:ext>
            </a:extLst>
          </p:cNvPr>
          <p:cNvSpPr/>
          <p:nvPr/>
        </p:nvSpPr>
        <p:spPr>
          <a:xfrm>
            <a:off x="6400800" y="1600200"/>
            <a:ext cx="4926980" cy="2032697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bugs, mice or </a:t>
            </a:r>
            <a:br>
              <a:rPr lang="en-US" sz="3200" dirty="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icky things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7785F8-1B99-4457-9EC2-EEE9C6E325EF}"/>
              </a:ext>
            </a:extLst>
          </p:cNvPr>
          <p:cNvSpPr/>
          <p:nvPr/>
        </p:nvSpPr>
        <p:spPr>
          <a:xfrm>
            <a:off x="6400800" y="4343400"/>
            <a:ext cx="4926980" cy="2032697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200"/>
              </a:lnSpc>
            </a:pPr>
            <a:r>
              <a:rPr lang="en-US" sz="3600" dirty="0">
                <a:solidFill>
                  <a:srgbClr val="FFFF00"/>
                </a:solidFill>
                <a:effectLst/>
              </a:rPr>
              <a:t>a group of people who </a:t>
            </a:r>
            <a:br>
              <a:rPr lang="en-US" sz="3600" dirty="0">
                <a:solidFill>
                  <a:srgbClr val="FFFF00"/>
                </a:solidFill>
                <a:effectLst/>
              </a:rPr>
            </a:br>
            <a:r>
              <a:rPr lang="en-US" sz="3600" dirty="0">
                <a:solidFill>
                  <a:srgbClr val="FFFF00"/>
                </a:solidFill>
                <a:effectLst/>
              </a:rPr>
              <a:t>are about the same age</a:t>
            </a:r>
            <a:endParaRPr lang="en-US" sz="3600" dirty="0">
              <a:solidFill>
                <a:srgbClr val="FFFF00"/>
              </a:solidFill>
            </a:endParaRPr>
          </a:p>
          <a:p>
            <a:pPr algn="ctr">
              <a:lnSpc>
                <a:spcPts val="2000"/>
              </a:lnSpc>
            </a:pPr>
            <a:r>
              <a:rPr lang="en-US" sz="2000" i="1" dirty="0">
                <a:solidFill>
                  <a:srgbClr val="FFFF00"/>
                </a:solidFill>
                <a:effectLst/>
              </a:rPr>
              <a:t>(you and your cousins are one generation </a:t>
            </a:r>
            <a:br>
              <a:rPr lang="en-US" sz="2000" i="1" dirty="0">
                <a:solidFill>
                  <a:srgbClr val="FFFF00"/>
                </a:solidFill>
                <a:effectLst/>
              </a:rPr>
            </a:br>
            <a:r>
              <a:rPr lang="en-US" sz="2000" i="1" dirty="0">
                <a:solidFill>
                  <a:srgbClr val="FFFF00"/>
                </a:solidFill>
                <a:effectLst/>
              </a:rPr>
              <a:t>– your aunts and uncles are another)</a:t>
            </a:r>
            <a:endParaRPr lang="en-US" sz="2800" i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D4ACFF-125D-4641-BFCA-566FF88F7758}"/>
              </a:ext>
            </a:extLst>
          </p:cNvPr>
          <p:cNvSpPr txBox="1"/>
          <p:nvPr/>
        </p:nvSpPr>
        <p:spPr>
          <a:xfrm>
            <a:off x="2871797" y="327415"/>
            <a:ext cx="6448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Arial Black" panose="020B0A04020102020204" pitchFamily="34" charset="0"/>
              </a:rPr>
              <a:t>shackles</a:t>
            </a:r>
          </a:p>
        </p:txBody>
      </p:sp>
    </p:spTree>
    <p:extLst>
      <p:ext uri="{BB962C8B-B14F-4D97-AF65-F5344CB8AC3E}">
        <p14:creationId xmlns:p14="http://schemas.microsoft.com/office/powerpoint/2010/main" val="428778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5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5519140B-7C2D-4B84-A8D6-31F01FB80D9E}"/>
              </a:ext>
            </a:extLst>
          </p:cNvPr>
          <p:cNvGrpSpPr/>
          <p:nvPr/>
        </p:nvGrpSpPr>
        <p:grpSpPr>
          <a:xfrm>
            <a:off x="932682" y="2305691"/>
            <a:ext cx="10510838" cy="3350767"/>
            <a:chOff x="932682" y="2305691"/>
            <a:chExt cx="10510838" cy="3350767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43758C2-89B5-463D-9530-85C9A81ECA98}"/>
                </a:ext>
              </a:extLst>
            </p:cNvPr>
            <p:cNvGrpSpPr/>
            <p:nvPr/>
          </p:nvGrpSpPr>
          <p:grpSpPr>
            <a:xfrm>
              <a:off x="1150433" y="2305691"/>
              <a:ext cx="10293087" cy="3350767"/>
              <a:chOff x="1241680" y="556758"/>
              <a:chExt cx="10293087" cy="3350767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BA13911-826A-418E-AA90-974F9E63B655}"/>
                  </a:ext>
                </a:extLst>
              </p:cNvPr>
              <p:cNvSpPr txBox="1"/>
              <p:nvPr/>
            </p:nvSpPr>
            <p:spPr>
              <a:xfrm>
                <a:off x="8356057" y="556758"/>
                <a:ext cx="1916358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truly sad</a:t>
                </a:r>
              </a:p>
              <a:p>
                <a:pPr algn="ctr"/>
                <a:r>
                  <a:rPr lang="en-US" sz="28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truly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F34B46-E358-4680-BEE7-90116A84ED1A}"/>
                  </a:ext>
                </a:extLst>
              </p:cNvPr>
              <p:cNvSpPr txBox="1"/>
              <p:nvPr/>
            </p:nvSpPr>
            <p:spPr>
              <a:xfrm>
                <a:off x="7097014" y="3261194"/>
                <a:ext cx="443775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Give me a break!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70E32AC-CF70-4CF0-9081-41158D8E3B54}"/>
                  </a:ext>
                </a:extLst>
              </p:cNvPr>
              <p:cNvSpPr txBox="1"/>
              <p:nvPr/>
            </p:nvSpPr>
            <p:spPr>
              <a:xfrm>
                <a:off x="1241680" y="769874"/>
                <a:ext cx="448276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I am so very sad.</a:t>
                </a: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8AD9136-C6CB-46A9-82F7-537A11169327}"/>
                </a:ext>
              </a:extLst>
            </p:cNvPr>
            <p:cNvSpPr txBox="1"/>
            <p:nvPr/>
          </p:nvSpPr>
          <p:spPr>
            <a:xfrm>
              <a:off x="932682" y="5010127"/>
              <a:ext cx="4569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you rock and roll!</a:t>
              </a:r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C61E59B1-AF9F-4306-9CD3-93F5170B4B63}"/>
              </a:ext>
            </a:extLst>
          </p:cNvPr>
          <p:cNvSpPr/>
          <p:nvPr/>
        </p:nvSpPr>
        <p:spPr>
          <a:xfrm>
            <a:off x="6400800" y="1600200"/>
            <a:ext cx="4926980" cy="2032697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 handcuffs </a:t>
            </a:r>
            <a:br>
              <a:rPr lang="en-US" sz="3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legs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7785F8-1B99-4457-9EC2-EEE9C6E325EF}"/>
              </a:ext>
            </a:extLst>
          </p:cNvPr>
          <p:cNvSpPr/>
          <p:nvPr/>
        </p:nvSpPr>
        <p:spPr>
          <a:xfrm>
            <a:off x="6400800" y="4343400"/>
            <a:ext cx="4926980" cy="2032697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700"/>
              </a:lnSpc>
            </a:pP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someone who was </a:t>
            </a:r>
            <a:b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born in the country </a:t>
            </a:r>
            <a:b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are living in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FEF4A46-41EB-40D5-961E-2BBA187F0735}"/>
              </a:ext>
            </a:extLst>
          </p:cNvPr>
          <p:cNvSpPr/>
          <p:nvPr/>
        </p:nvSpPr>
        <p:spPr>
          <a:xfrm>
            <a:off x="914400" y="4343400"/>
            <a:ext cx="4926980" cy="2032697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500"/>
              </a:lnSpc>
            </a:pPr>
            <a: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place at the </a:t>
            </a:r>
            <a:b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bottom of the boat</a:t>
            </a:r>
          </a:p>
          <a:p>
            <a:pPr algn="ctr"/>
            <a:r>
              <a:rPr lang="en-US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 rooms, no beds, </a:t>
            </a:r>
            <a:br>
              <a:rPr lang="en-US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it gets you to a new place)</a:t>
            </a:r>
            <a:endParaRPr lang="en-US" i="1" dirty="0">
              <a:solidFill>
                <a:srgbClr val="7030A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84328EC-C42E-41E6-BC16-F692AE0E71B7}"/>
              </a:ext>
            </a:extLst>
          </p:cNvPr>
          <p:cNvSpPr txBox="1"/>
          <p:nvPr/>
        </p:nvSpPr>
        <p:spPr>
          <a:xfrm>
            <a:off x="2871797" y="327415"/>
            <a:ext cx="6448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Arial Black" panose="020B0A04020102020204" pitchFamily="34" charset="0"/>
              </a:rPr>
              <a:t>steerage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4D81E49-3DED-496D-8A75-FD4DD290B673}"/>
              </a:ext>
            </a:extLst>
          </p:cNvPr>
          <p:cNvSpPr/>
          <p:nvPr/>
        </p:nvSpPr>
        <p:spPr>
          <a:xfrm>
            <a:off x="914400" y="1600200"/>
            <a:ext cx="4926980" cy="2032697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bugs, mice or </a:t>
            </a:r>
            <a:b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icky things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34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6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5519140B-7C2D-4B84-A8D6-31F01FB80D9E}"/>
              </a:ext>
            </a:extLst>
          </p:cNvPr>
          <p:cNvGrpSpPr/>
          <p:nvPr/>
        </p:nvGrpSpPr>
        <p:grpSpPr>
          <a:xfrm>
            <a:off x="1075191" y="2305691"/>
            <a:ext cx="10368329" cy="3855562"/>
            <a:chOff x="1075191" y="2305691"/>
            <a:chExt cx="10368329" cy="3855562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43758C2-89B5-463D-9530-85C9A81ECA98}"/>
                </a:ext>
              </a:extLst>
            </p:cNvPr>
            <p:cNvGrpSpPr/>
            <p:nvPr/>
          </p:nvGrpSpPr>
          <p:grpSpPr>
            <a:xfrm>
              <a:off x="1150433" y="2305691"/>
              <a:ext cx="10293087" cy="3350767"/>
              <a:chOff x="1241680" y="556758"/>
              <a:chExt cx="10293087" cy="3350767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BA13911-826A-418E-AA90-974F9E63B655}"/>
                  </a:ext>
                </a:extLst>
              </p:cNvPr>
              <p:cNvSpPr txBox="1"/>
              <p:nvPr/>
            </p:nvSpPr>
            <p:spPr>
              <a:xfrm>
                <a:off x="7319137" y="556758"/>
                <a:ext cx="3990195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You are the king!</a:t>
                </a:r>
              </a:p>
              <a:p>
                <a:pPr algn="ctr"/>
                <a:r>
                  <a:rPr lang="en-US" sz="28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the best, best, best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F34B46-E358-4680-BEE7-90116A84ED1A}"/>
                  </a:ext>
                </a:extLst>
              </p:cNvPr>
              <p:cNvSpPr txBox="1"/>
              <p:nvPr/>
            </p:nvSpPr>
            <p:spPr>
              <a:xfrm>
                <a:off x="7097014" y="3261194"/>
                <a:ext cx="443775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Give me a break!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70E32AC-CF70-4CF0-9081-41158D8E3B54}"/>
                  </a:ext>
                </a:extLst>
              </p:cNvPr>
              <p:cNvSpPr txBox="1"/>
              <p:nvPr/>
            </p:nvSpPr>
            <p:spPr>
              <a:xfrm>
                <a:off x="1241680" y="769874"/>
                <a:ext cx="448276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I am so very sad.</a:t>
                </a: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8AD9136-C6CB-46A9-82F7-537A11169327}"/>
                </a:ext>
              </a:extLst>
            </p:cNvPr>
            <p:cNvSpPr txBox="1"/>
            <p:nvPr/>
          </p:nvSpPr>
          <p:spPr>
            <a:xfrm>
              <a:off x="1075191" y="4406927"/>
              <a:ext cx="4467441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it’s worse than </a:t>
              </a:r>
              <a:b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</a:br>
              <a: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I thought - </a:t>
              </a:r>
            </a:p>
            <a:p>
              <a:pPr algn="ctr"/>
              <a: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you are hopeless</a:t>
              </a: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14D81E49-3DED-496D-8A75-FD4DD290B673}"/>
              </a:ext>
            </a:extLst>
          </p:cNvPr>
          <p:cNvSpPr/>
          <p:nvPr/>
        </p:nvSpPr>
        <p:spPr>
          <a:xfrm>
            <a:off x="914400" y="1600200"/>
            <a:ext cx="4926980" cy="2032697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chance for </a:t>
            </a:r>
            <a:b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something better</a:t>
            </a:r>
            <a:endParaRPr lang="en-US" sz="3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1E59B1-AF9F-4306-9CD3-93F5170B4B63}"/>
              </a:ext>
            </a:extLst>
          </p:cNvPr>
          <p:cNvSpPr/>
          <p:nvPr/>
        </p:nvSpPr>
        <p:spPr>
          <a:xfrm>
            <a:off x="914400" y="4343400"/>
            <a:ext cx="4926980" cy="2032697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place at the </a:t>
            </a:r>
            <a:b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bottom of the boat</a:t>
            </a:r>
          </a:p>
          <a:p>
            <a:pPr algn="ctr"/>
            <a:r>
              <a:rPr lang="en-US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 rooms, no beds, but it </a:t>
            </a:r>
            <a:br>
              <a:rPr lang="en-US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gets you to a new place)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7785F8-1B99-4457-9EC2-EEE9C6E325EF}"/>
              </a:ext>
            </a:extLst>
          </p:cNvPr>
          <p:cNvSpPr/>
          <p:nvPr/>
        </p:nvSpPr>
        <p:spPr>
          <a:xfrm>
            <a:off x="6400800" y="4343400"/>
            <a:ext cx="4926980" cy="2032697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well informed and aware – knowledgeable 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1D353-3069-45C8-BAAC-330CCB0722A7}"/>
              </a:ext>
            </a:extLst>
          </p:cNvPr>
          <p:cNvSpPr/>
          <p:nvPr/>
        </p:nvSpPr>
        <p:spPr>
          <a:xfrm>
            <a:off x="6400800" y="1600200"/>
            <a:ext cx="4926980" cy="2032697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 on poles </a:t>
            </a:r>
          </a:p>
          <a:p>
            <a:pPr algn="ctr"/>
            <a:r>
              <a:rPr lang="en-US" sz="2000" i="1" dirty="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(like around your pool or garden)</a:t>
            </a:r>
            <a:endParaRPr lang="en-US" sz="1050" i="1" dirty="0">
              <a:solidFill>
                <a:srgbClr val="00FFFF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8F94629-294B-4BD2-8C6A-F1655C32C2B0}"/>
              </a:ext>
            </a:extLst>
          </p:cNvPr>
          <p:cNvSpPr txBox="1"/>
          <p:nvPr/>
        </p:nvSpPr>
        <p:spPr>
          <a:xfrm>
            <a:off x="2871797" y="327415"/>
            <a:ext cx="6448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Arial Black" panose="020B0A04020102020204" pitchFamily="34" charset="0"/>
              </a:rPr>
              <a:t>torches</a:t>
            </a:r>
          </a:p>
        </p:txBody>
      </p:sp>
    </p:spTree>
    <p:extLst>
      <p:ext uri="{BB962C8B-B14F-4D97-AF65-F5344CB8AC3E}">
        <p14:creationId xmlns:p14="http://schemas.microsoft.com/office/powerpoint/2010/main" val="3207015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5" grpId="0" animBg="1"/>
      <p:bldP spid="6" grpId="0" animBg="1"/>
      <p:bldP spid="7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5519140B-7C2D-4B84-A8D6-31F01FB80D9E}"/>
              </a:ext>
            </a:extLst>
          </p:cNvPr>
          <p:cNvGrpSpPr/>
          <p:nvPr/>
        </p:nvGrpSpPr>
        <p:grpSpPr>
          <a:xfrm>
            <a:off x="1075191" y="2305691"/>
            <a:ext cx="10368329" cy="3855562"/>
            <a:chOff x="1075191" y="2305691"/>
            <a:chExt cx="10368329" cy="3855562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43758C2-89B5-463D-9530-85C9A81ECA98}"/>
                </a:ext>
              </a:extLst>
            </p:cNvPr>
            <p:cNvGrpSpPr/>
            <p:nvPr/>
          </p:nvGrpSpPr>
          <p:grpSpPr>
            <a:xfrm>
              <a:off x="1150433" y="2305691"/>
              <a:ext cx="10293087" cy="3350767"/>
              <a:chOff x="1241680" y="556758"/>
              <a:chExt cx="10293087" cy="3350767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BA13911-826A-418E-AA90-974F9E63B655}"/>
                  </a:ext>
                </a:extLst>
              </p:cNvPr>
              <p:cNvSpPr txBox="1"/>
              <p:nvPr/>
            </p:nvSpPr>
            <p:spPr>
              <a:xfrm>
                <a:off x="7319137" y="556758"/>
                <a:ext cx="3990195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You are the king!</a:t>
                </a:r>
              </a:p>
              <a:p>
                <a:pPr algn="ctr"/>
                <a:r>
                  <a:rPr lang="en-US" sz="28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the best, best, best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F34B46-E358-4680-BEE7-90116A84ED1A}"/>
                  </a:ext>
                </a:extLst>
              </p:cNvPr>
              <p:cNvSpPr txBox="1"/>
              <p:nvPr/>
            </p:nvSpPr>
            <p:spPr>
              <a:xfrm>
                <a:off x="7097014" y="3261194"/>
                <a:ext cx="443775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Give me a break!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70E32AC-CF70-4CF0-9081-41158D8E3B54}"/>
                  </a:ext>
                </a:extLst>
              </p:cNvPr>
              <p:cNvSpPr txBox="1"/>
              <p:nvPr/>
            </p:nvSpPr>
            <p:spPr>
              <a:xfrm>
                <a:off x="1241680" y="769874"/>
                <a:ext cx="448276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I am so very sad.</a:t>
                </a: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8AD9136-C6CB-46A9-82F7-537A11169327}"/>
                </a:ext>
              </a:extLst>
            </p:cNvPr>
            <p:cNvSpPr txBox="1"/>
            <p:nvPr/>
          </p:nvSpPr>
          <p:spPr>
            <a:xfrm>
              <a:off x="1075191" y="4406927"/>
              <a:ext cx="4467441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it’s worse than </a:t>
              </a:r>
              <a:b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</a:br>
              <a: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I thought - </a:t>
              </a:r>
            </a:p>
            <a:p>
              <a:pPr algn="ctr"/>
              <a: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you are hopeless</a:t>
              </a:r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C61E59B1-AF9F-4306-9CD3-93F5170B4B63}"/>
              </a:ext>
            </a:extLst>
          </p:cNvPr>
          <p:cNvSpPr/>
          <p:nvPr/>
        </p:nvSpPr>
        <p:spPr>
          <a:xfrm>
            <a:off x="914400" y="4343400"/>
            <a:ext cx="4926980" cy="2032697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poor, </a:t>
            </a:r>
            <a:b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having enough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7785F8-1B99-4457-9EC2-EEE9C6E325EF}"/>
              </a:ext>
            </a:extLst>
          </p:cNvPr>
          <p:cNvSpPr/>
          <p:nvPr/>
        </p:nvSpPr>
        <p:spPr>
          <a:xfrm>
            <a:off x="6400800" y="4343400"/>
            <a:ext cx="4926980" cy="2032697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 than everyone </a:t>
            </a:r>
            <a:b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everything else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1D353-3069-45C8-BAAC-330CCB0722A7}"/>
              </a:ext>
            </a:extLst>
          </p:cNvPr>
          <p:cNvSpPr/>
          <p:nvPr/>
        </p:nvSpPr>
        <p:spPr>
          <a:xfrm>
            <a:off x="6400800" y="1600200"/>
            <a:ext cx="4926980" cy="2032697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freedom</a:t>
            </a:r>
            <a:endParaRPr lang="en-US" sz="4000" dirty="0">
              <a:solidFill>
                <a:srgbClr val="00FFFF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4D81E49-3DED-496D-8A75-FD4DD290B673}"/>
              </a:ext>
            </a:extLst>
          </p:cNvPr>
          <p:cNvSpPr/>
          <p:nvPr/>
        </p:nvSpPr>
        <p:spPr>
          <a:xfrm>
            <a:off x="914400" y="1600200"/>
            <a:ext cx="4926980" cy="2032697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crown</a:t>
            </a:r>
            <a:endParaRPr lang="en-US" sz="3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8F94629-294B-4BD2-8C6A-F1655C32C2B0}"/>
              </a:ext>
            </a:extLst>
          </p:cNvPr>
          <p:cNvSpPr txBox="1"/>
          <p:nvPr/>
        </p:nvSpPr>
        <p:spPr>
          <a:xfrm>
            <a:off x="2871797" y="327415"/>
            <a:ext cx="6448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Arial Black" panose="020B0A04020102020204" pitchFamily="34" charset="0"/>
              </a:rPr>
              <a:t>liberty</a:t>
            </a:r>
          </a:p>
        </p:txBody>
      </p:sp>
    </p:spTree>
    <p:extLst>
      <p:ext uri="{BB962C8B-B14F-4D97-AF65-F5344CB8AC3E}">
        <p14:creationId xmlns:p14="http://schemas.microsoft.com/office/powerpoint/2010/main" val="108794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5519140B-7C2D-4B84-A8D6-31F01FB80D9E}"/>
              </a:ext>
            </a:extLst>
          </p:cNvPr>
          <p:cNvGrpSpPr/>
          <p:nvPr/>
        </p:nvGrpSpPr>
        <p:grpSpPr>
          <a:xfrm>
            <a:off x="932682" y="2305691"/>
            <a:ext cx="10510838" cy="3350767"/>
            <a:chOff x="932682" y="2305691"/>
            <a:chExt cx="10510838" cy="3350767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43758C2-89B5-463D-9530-85C9A81ECA98}"/>
                </a:ext>
              </a:extLst>
            </p:cNvPr>
            <p:cNvGrpSpPr/>
            <p:nvPr/>
          </p:nvGrpSpPr>
          <p:grpSpPr>
            <a:xfrm>
              <a:off x="1150433" y="2305691"/>
              <a:ext cx="10293087" cy="3350767"/>
              <a:chOff x="1241680" y="556758"/>
              <a:chExt cx="10293087" cy="3350767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BA13911-826A-418E-AA90-974F9E63B655}"/>
                  </a:ext>
                </a:extLst>
              </p:cNvPr>
              <p:cNvSpPr txBox="1"/>
              <p:nvPr/>
            </p:nvSpPr>
            <p:spPr>
              <a:xfrm>
                <a:off x="8356057" y="556758"/>
                <a:ext cx="1916358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truly sad</a:t>
                </a:r>
              </a:p>
              <a:p>
                <a:pPr algn="ctr"/>
                <a:r>
                  <a:rPr lang="en-US" sz="28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truly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F34B46-E358-4680-BEE7-90116A84ED1A}"/>
                  </a:ext>
                </a:extLst>
              </p:cNvPr>
              <p:cNvSpPr txBox="1"/>
              <p:nvPr/>
            </p:nvSpPr>
            <p:spPr>
              <a:xfrm>
                <a:off x="7097014" y="3261194"/>
                <a:ext cx="443775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Give me a break!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70E32AC-CF70-4CF0-9081-41158D8E3B54}"/>
                  </a:ext>
                </a:extLst>
              </p:cNvPr>
              <p:cNvSpPr txBox="1"/>
              <p:nvPr/>
            </p:nvSpPr>
            <p:spPr>
              <a:xfrm>
                <a:off x="1241680" y="769874"/>
                <a:ext cx="448276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I am so very sad.</a:t>
                </a: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8AD9136-C6CB-46A9-82F7-537A11169327}"/>
                </a:ext>
              </a:extLst>
            </p:cNvPr>
            <p:cNvSpPr txBox="1"/>
            <p:nvPr/>
          </p:nvSpPr>
          <p:spPr>
            <a:xfrm>
              <a:off x="932682" y="5010127"/>
              <a:ext cx="4569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you rock and roll!</a:t>
              </a: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14D81E49-3DED-496D-8A75-FD4DD290B673}"/>
              </a:ext>
            </a:extLst>
          </p:cNvPr>
          <p:cNvSpPr/>
          <p:nvPr/>
        </p:nvSpPr>
        <p:spPr>
          <a:xfrm>
            <a:off x="914400" y="1600200"/>
            <a:ext cx="4926980" cy="2032697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apes, gorillas and orangutans 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1E59B1-AF9F-4306-9CD3-93F5170B4B63}"/>
              </a:ext>
            </a:extLst>
          </p:cNvPr>
          <p:cNvSpPr/>
          <p:nvPr/>
        </p:nvSpPr>
        <p:spPr>
          <a:xfrm>
            <a:off x="6400800" y="1600200"/>
            <a:ext cx="4926980" cy="2032697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 handcuffs for legs.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7785F8-1B99-4457-9EC2-EEE9C6E325EF}"/>
              </a:ext>
            </a:extLst>
          </p:cNvPr>
          <p:cNvSpPr/>
          <p:nvPr/>
        </p:nvSpPr>
        <p:spPr>
          <a:xfrm>
            <a:off x="6400800" y="4343400"/>
            <a:ext cx="4926980" cy="2032697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someone who was born </a:t>
            </a:r>
            <a:b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country they are living in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FEF4A46-41EB-40D5-961E-2BBA187F0735}"/>
              </a:ext>
            </a:extLst>
          </p:cNvPr>
          <p:cNvSpPr/>
          <p:nvPr/>
        </p:nvSpPr>
        <p:spPr>
          <a:xfrm>
            <a:off x="914400" y="4343400"/>
            <a:ext cx="4926980" cy="2032697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bugs, mice or </a:t>
            </a:r>
            <a:b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icky things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84328EC-C42E-41E6-BC16-F692AE0E71B7}"/>
              </a:ext>
            </a:extLst>
          </p:cNvPr>
          <p:cNvSpPr txBox="1"/>
          <p:nvPr/>
        </p:nvSpPr>
        <p:spPr>
          <a:xfrm>
            <a:off x="2871797" y="327415"/>
            <a:ext cx="6448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Arial Black" panose="020B0A04020102020204" pitchFamily="34" charset="0"/>
              </a:rPr>
              <a:t>vermin</a:t>
            </a:r>
          </a:p>
        </p:txBody>
      </p:sp>
    </p:spTree>
    <p:extLst>
      <p:ext uri="{BB962C8B-B14F-4D97-AF65-F5344CB8AC3E}">
        <p14:creationId xmlns:p14="http://schemas.microsoft.com/office/powerpoint/2010/main" val="11877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5" grpId="0" animBg="1"/>
      <p:bldP spid="6" grpId="0" animBg="1"/>
      <p:bldP spid="7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5519140B-7C2D-4B84-A8D6-31F01FB80D9E}"/>
              </a:ext>
            </a:extLst>
          </p:cNvPr>
          <p:cNvGrpSpPr/>
          <p:nvPr/>
        </p:nvGrpSpPr>
        <p:grpSpPr>
          <a:xfrm>
            <a:off x="1075191" y="2305691"/>
            <a:ext cx="10368329" cy="3855562"/>
            <a:chOff x="1075191" y="2305691"/>
            <a:chExt cx="10368329" cy="3855562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43758C2-89B5-463D-9530-85C9A81ECA98}"/>
                </a:ext>
              </a:extLst>
            </p:cNvPr>
            <p:cNvGrpSpPr/>
            <p:nvPr/>
          </p:nvGrpSpPr>
          <p:grpSpPr>
            <a:xfrm>
              <a:off x="1150433" y="2305691"/>
              <a:ext cx="10293087" cy="3350767"/>
              <a:chOff x="1241680" y="556758"/>
              <a:chExt cx="10293087" cy="3350767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BA13911-826A-418E-AA90-974F9E63B655}"/>
                  </a:ext>
                </a:extLst>
              </p:cNvPr>
              <p:cNvSpPr txBox="1"/>
              <p:nvPr/>
            </p:nvSpPr>
            <p:spPr>
              <a:xfrm>
                <a:off x="7319137" y="556758"/>
                <a:ext cx="3990195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You are the king!</a:t>
                </a:r>
              </a:p>
              <a:p>
                <a:pPr algn="ctr"/>
                <a:r>
                  <a:rPr lang="en-US" sz="28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the best, best, best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F34B46-E358-4680-BEE7-90116A84ED1A}"/>
                  </a:ext>
                </a:extLst>
              </p:cNvPr>
              <p:cNvSpPr txBox="1"/>
              <p:nvPr/>
            </p:nvSpPr>
            <p:spPr>
              <a:xfrm>
                <a:off x="7097014" y="3261194"/>
                <a:ext cx="443775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Give me a break!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70E32AC-CF70-4CF0-9081-41158D8E3B54}"/>
                  </a:ext>
                </a:extLst>
              </p:cNvPr>
              <p:cNvSpPr txBox="1"/>
              <p:nvPr/>
            </p:nvSpPr>
            <p:spPr>
              <a:xfrm>
                <a:off x="1241680" y="769874"/>
                <a:ext cx="448276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I am so very sad.</a:t>
                </a: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8AD9136-C6CB-46A9-82F7-537A11169327}"/>
                </a:ext>
              </a:extLst>
            </p:cNvPr>
            <p:cNvSpPr txBox="1"/>
            <p:nvPr/>
          </p:nvSpPr>
          <p:spPr>
            <a:xfrm>
              <a:off x="1075191" y="4406927"/>
              <a:ext cx="4467441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it’s worse than </a:t>
              </a:r>
              <a:b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</a:br>
              <a: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I thought - </a:t>
              </a:r>
            </a:p>
            <a:p>
              <a:pPr algn="ctr"/>
              <a: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you are hopeless</a:t>
              </a:r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C61E59B1-AF9F-4306-9CD3-93F5170B4B63}"/>
              </a:ext>
            </a:extLst>
          </p:cNvPr>
          <p:cNvSpPr/>
          <p:nvPr/>
        </p:nvSpPr>
        <p:spPr>
          <a:xfrm>
            <a:off x="914400" y="4343400"/>
            <a:ext cx="4926980" cy="2032697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well informed and aware – knowledgeable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7785F8-1B99-4457-9EC2-EEE9C6E325EF}"/>
              </a:ext>
            </a:extLst>
          </p:cNvPr>
          <p:cNvSpPr/>
          <p:nvPr/>
        </p:nvSpPr>
        <p:spPr>
          <a:xfrm>
            <a:off x="6400800" y="4343400"/>
            <a:ext cx="4926980" cy="2032697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poor, not </a:t>
            </a:r>
            <a:b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having enough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1D353-3069-45C8-BAAC-330CCB0722A7}"/>
              </a:ext>
            </a:extLst>
          </p:cNvPr>
          <p:cNvSpPr/>
          <p:nvPr/>
        </p:nvSpPr>
        <p:spPr>
          <a:xfrm>
            <a:off x="6400800" y="1600200"/>
            <a:ext cx="4926980" cy="2032697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ts val="3200"/>
              </a:lnSpc>
            </a:pPr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opposite of ancestor – these are the people who come after you. </a:t>
            </a:r>
          </a:p>
          <a:p>
            <a:pPr lvl="0" algn="ctr"/>
            <a:r>
              <a:rPr lang="en-US" sz="16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(my great- grandchildren will be my descendants)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4D81E49-3DED-496D-8A75-FD4DD290B673}"/>
              </a:ext>
            </a:extLst>
          </p:cNvPr>
          <p:cNvSpPr/>
          <p:nvPr/>
        </p:nvSpPr>
        <p:spPr>
          <a:xfrm>
            <a:off x="914400" y="1600200"/>
            <a:ext cx="4926980" cy="2032697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or not known</a:t>
            </a:r>
            <a:endParaRPr lang="en-US" sz="3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8F94629-294B-4BD2-8C6A-F1655C32C2B0}"/>
              </a:ext>
            </a:extLst>
          </p:cNvPr>
          <p:cNvSpPr txBox="1"/>
          <p:nvPr/>
        </p:nvSpPr>
        <p:spPr>
          <a:xfrm>
            <a:off x="2871797" y="327415"/>
            <a:ext cx="6448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Arial Black" panose="020B0A04020102020204" pitchFamily="34" charset="0"/>
              </a:rPr>
              <a:t>descendants</a:t>
            </a:r>
          </a:p>
        </p:txBody>
      </p:sp>
    </p:spTree>
    <p:extLst>
      <p:ext uri="{BB962C8B-B14F-4D97-AF65-F5344CB8AC3E}">
        <p14:creationId xmlns:p14="http://schemas.microsoft.com/office/powerpoint/2010/main" val="195625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5519140B-7C2D-4B84-A8D6-31F01FB80D9E}"/>
              </a:ext>
            </a:extLst>
          </p:cNvPr>
          <p:cNvGrpSpPr/>
          <p:nvPr/>
        </p:nvGrpSpPr>
        <p:grpSpPr>
          <a:xfrm>
            <a:off x="932682" y="2305691"/>
            <a:ext cx="10510838" cy="3350767"/>
            <a:chOff x="932682" y="2305691"/>
            <a:chExt cx="10510838" cy="3350767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43758C2-89B5-463D-9530-85C9A81ECA98}"/>
                </a:ext>
              </a:extLst>
            </p:cNvPr>
            <p:cNvGrpSpPr/>
            <p:nvPr/>
          </p:nvGrpSpPr>
          <p:grpSpPr>
            <a:xfrm>
              <a:off x="1150433" y="2305691"/>
              <a:ext cx="10293087" cy="3350767"/>
              <a:chOff x="1241680" y="556758"/>
              <a:chExt cx="10293087" cy="3350767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BA13911-826A-418E-AA90-974F9E63B655}"/>
                  </a:ext>
                </a:extLst>
              </p:cNvPr>
              <p:cNvSpPr txBox="1"/>
              <p:nvPr/>
            </p:nvSpPr>
            <p:spPr>
              <a:xfrm>
                <a:off x="8356057" y="556758"/>
                <a:ext cx="1916358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truly sad</a:t>
                </a:r>
              </a:p>
              <a:p>
                <a:pPr algn="ctr"/>
                <a:r>
                  <a:rPr lang="en-US" sz="28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truly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F34B46-E358-4680-BEE7-90116A84ED1A}"/>
                  </a:ext>
                </a:extLst>
              </p:cNvPr>
              <p:cNvSpPr txBox="1"/>
              <p:nvPr/>
            </p:nvSpPr>
            <p:spPr>
              <a:xfrm>
                <a:off x="7097014" y="3261194"/>
                <a:ext cx="443775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Give me a break!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70E32AC-CF70-4CF0-9081-41158D8E3B54}"/>
                  </a:ext>
                </a:extLst>
              </p:cNvPr>
              <p:cNvSpPr txBox="1"/>
              <p:nvPr/>
            </p:nvSpPr>
            <p:spPr>
              <a:xfrm>
                <a:off x="1241680" y="769874"/>
                <a:ext cx="448276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I am so very sad.</a:t>
                </a: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8AD9136-C6CB-46A9-82F7-537A11169327}"/>
                </a:ext>
              </a:extLst>
            </p:cNvPr>
            <p:cNvSpPr txBox="1"/>
            <p:nvPr/>
          </p:nvSpPr>
          <p:spPr>
            <a:xfrm>
              <a:off x="932682" y="5010127"/>
              <a:ext cx="4569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you rock and roll!</a:t>
              </a: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14D81E49-3DED-496D-8A75-FD4DD290B673}"/>
              </a:ext>
            </a:extLst>
          </p:cNvPr>
          <p:cNvSpPr/>
          <p:nvPr/>
        </p:nvSpPr>
        <p:spPr>
          <a:xfrm>
            <a:off x="914400" y="1600200"/>
            <a:ext cx="4926980" cy="2032697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freedom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1E59B1-AF9F-4306-9CD3-93F5170B4B63}"/>
              </a:ext>
            </a:extLst>
          </p:cNvPr>
          <p:cNvSpPr/>
          <p:nvPr/>
        </p:nvSpPr>
        <p:spPr>
          <a:xfrm>
            <a:off x="6400800" y="1600200"/>
            <a:ext cx="4926980" cy="2032697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 on poles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7785F8-1B99-4457-9EC2-EEE9C6E325EF}"/>
              </a:ext>
            </a:extLst>
          </p:cNvPr>
          <p:cNvSpPr/>
          <p:nvPr/>
        </p:nvSpPr>
        <p:spPr>
          <a:xfrm>
            <a:off x="6400800" y="4343400"/>
            <a:ext cx="4926980" cy="2032697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blanket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FEF4A46-41EB-40D5-961E-2BBA187F0735}"/>
              </a:ext>
            </a:extLst>
          </p:cNvPr>
          <p:cNvSpPr/>
          <p:nvPr/>
        </p:nvSpPr>
        <p:spPr>
          <a:xfrm>
            <a:off x="914400" y="4343400"/>
            <a:ext cx="4926980" cy="2032697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crown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84328EC-C42E-41E6-BC16-F692AE0E71B7}"/>
              </a:ext>
            </a:extLst>
          </p:cNvPr>
          <p:cNvSpPr txBox="1"/>
          <p:nvPr/>
        </p:nvSpPr>
        <p:spPr>
          <a:xfrm>
            <a:off x="2871797" y="327415"/>
            <a:ext cx="6448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Arial Black" panose="020B0A04020102020204" pitchFamily="34" charset="0"/>
              </a:rPr>
              <a:t>diadem</a:t>
            </a:r>
          </a:p>
        </p:txBody>
      </p:sp>
    </p:spTree>
    <p:extLst>
      <p:ext uri="{BB962C8B-B14F-4D97-AF65-F5344CB8AC3E}">
        <p14:creationId xmlns:p14="http://schemas.microsoft.com/office/powerpoint/2010/main" val="4220815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5" grpId="0" animBg="1"/>
      <p:bldP spid="6" grpId="0" animBg="1"/>
      <p:bldP spid="7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5519140B-7C2D-4B84-A8D6-31F01FB80D9E}"/>
              </a:ext>
            </a:extLst>
          </p:cNvPr>
          <p:cNvGrpSpPr/>
          <p:nvPr/>
        </p:nvGrpSpPr>
        <p:grpSpPr>
          <a:xfrm>
            <a:off x="1034693" y="2067742"/>
            <a:ext cx="10293087" cy="4169169"/>
            <a:chOff x="1150433" y="2305691"/>
            <a:chExt cx="10293087" cy="4169169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43758C2-89B5-463D-9530-85C9A81ECA98}"/>
                </a:ext>
              </a:extLst>
            </p:cNvPr>
            <p:cNvGrpSpPr/>
            <p:nvPr/>
          </p:nvGrpSpPr>
          <p:grpSpPr>
            <a:xfrm>
              <a:off x="1150433" y="2305691"/>
              <a:ext cx="10293087" cy="3350767"/>
              <a:chOff x="1241680" y="556758"/>
              <a:chExt cx="10293087" cy="3350767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BA13911-826A-418E-AA90-974F9E63B655}"/>
                  </a:ext>
                </a:extLst>
              </p:cNvPr>
              <p:cNvSpPr txBox="1"/>
              <p:nvPr/>
            </p:nvSpPr>
            <p:spPr>
              <a:xfrm>
                <a:off x="7319137" y="556758"/>
                <a:ext cx="3990195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You are the king!</a:t>
                </a:r>
              </a:p>
              <a:p>
                <a:pPr algn="ctr"/>
                <a:r>
                  <a:rPr lang="en-US" sz="28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the best, best, best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F34B46-E358-4680-BEE7-90116A84ED1A}"/>
                  </a:ext>
                </a:extLst>
              </p:cNvPr>
              <p:cNvSpPr txBox="1"/>
              <p:nvPr/>
            </p:nvSpPr>
            <p:spPr>
              <a:xfrm>
                <a:off x="7097014" y="3261194"/>
                <a:ext cx="443775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Give me a break!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70E32AC-CF70-4CF0-9081-41158D8E3B54}"/>
                  </a:ext>
                </a:extLst>
              </p:cNvPr>
              <p:cNvSpPr txBox="1"/>
              <p:nvPr/>
            </p:nvSpPr>
            <p:spPr>
              <a:xfrm>
                <a:off x="1241680" y="769874"/>
                <a:ext cx="448276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I am so very sad.</a:t>
                </a: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8AD9136-C6CB-46A9-82F7-537A11169327}"/>
                </a:ext>
              </a:extLst>
            </p:cNvPr>
            <p:cNvSpPr txBox="1"/>
            <p:nvPr/>
          </p:nvSpPr>
          <p:spPr>
            <a:xfrm>
              <a:off x="1165758" y="4720534"/>
              <a:ext cx="4467441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it’s worse than </a:t>
              </a:r>
              <a:b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</a:br>
              <a: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I thought - </a:t>
              </a:r>
            </a:p>
            <a:p>
              <a:pPr algn="ctr"/>
              <a: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you are hopeless</a:t>
              </a: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14D81E49-3DED-496D-8A75-FD4DD290B673}"/>
              </a:ext>
            </a:extLst>
          </p:cNvPr>
          <p:cNvSpPr/>
          <p:nvPr/>
        </p:nvSpPr>
        <p:spPr>
          <a:xfrm>
            <a:off x="914400" y="1600200"/>
            <a:ext cx="4926980" cy="2032697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someone who was </a:t>
            </a:r>
            <a:b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born in the country </a:t>
            </a:r>
            <a:b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are living in</a:t>
            </a:r>
            <a:endParaRPr lang="en-US" sz="3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1E59B1-AF9F-4306-9CD3-93F5170B4B63}"/>
              </a:ext>
            </a:extLst>
          </p:cNvPr>
          <p:cNvSpPr/>
          <p:nvPr/>
        </p:nvSpPr>
        <p:spPr>
          <a:xfrm>
            <a:off x="914400" y="4343400"/>
            <a:ext cx="4926980" cy="2032697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chance for </a:t>
            </a:r>
            <a:b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something better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7785F8-1B99-4457-9EC2-EEE9C6E325EF}"/>
              </a:ext>
            </a:extLst>
          </p:cNvPr>
          <p:cNvSpPr/>
          <p:nvPr/>
        </p:nvSpPr>
        <p:spPr>
          <a:xfrm>
            <a:off x="6400800" y="4343400"/>
            <a:ext cx="4926980" cy="2032697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 handcuffs </a:t>
            </a:r>
            <a:b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ankles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1D353-3069-45C8-BAAC-330CCB0722A7}"/>
              </a:ext>
            </a:extLst>
          </p:cNvPr>
          <p:cNvSpPr/>
          <p:nvPr/>
        </p:nvSpPr>
        <p:spPr>
          <a:xfrm>
            <a:off x="6400800" y="1600200"/>
            <a:ext cx="4926980" cy="2032697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well informed and aware - knowledgeable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8F94629-294B-4BD2-8C6A-F1655C32C2B0}"/>
              </a:ext>
            </a:extLst>
          </p:cNvPr>
          <p:cNvSpPr txBox="1"/>
          <p:nvPr/>
        </p:nvSpPr>
        <p:spPr>
          <a:xfrm>
            <a:off x="2871797" y="327415"/>
            <a:ext cx="6448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Arial Black" panose="020B0A04020102020204" pitchFamily="34" charset="0"/>
              </a:rPr>
              <a:t>enlightened</a:t>
            </a:r>
          </a:p>
        </p:txBody>
      </p:sp>
    </p:spTree>
    <p:extLst>
      <p:ext uri="{BB962C8B-B14F-4D97-AF65-F5344CB8AC3E}">
        <p14:creationId xmlns:p14="http://schemas.microsoft.com/office/powerpoint/2010/main" val="187898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5" grpId="0" animBg="1"/>
      <p:bldP spid="6" grpId="0" animBg="1"/>
      <p:bldP spid="7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5519140B-7C2D-4B84-A8D6-31F01FB80D9E}"/>
              </a:ext>
            </a:extLst>
          </p:cNvPr>
          <p:cNvGrpSpPr/>
          <p:nvPr/>
        </p:nvGrpSpPr>
        <p:grpSpPr>
          <a:xfrm>
            <a:off x="1075191" y="2518807"/>
            <a:ext cx="10368329" cy="3642446"/>
            <a:chOff x="1075191" y="2518807"/>
            <a:chExt cx="10368329" cy="3642446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43758C2-89B5-463D-9530-85C9A81ECA98}"/>
                </a:ext>
              </a:extLst>
            </p:cNvPr>
            <p:cNvGrpSpPr/>
            <p:nvPr/>
          </p:nvGrpSpPr>
          <p:grpSpPr>
            <a:xfrm>
              <a:off x="1150433" y="2518807"/>
              <a:ext cx="10293087" cy="3137651"/>
              <a:chOff x="1241680" y="769874"/>
              <a:chExt cx="10293087" cy="3137651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BA13911-826A-418E-AA90-974F9E63B655}"/>
                  </a:ext>
                </a:extLst>
              </p:cNvPr>
              <p:cNvSpPr txBox="1"/>
              <p:nvPr/>
            </p:nvSpPr>
            <p:spPr>
              <a:xfrm>
                <a:off x="7097014" y="769874"/>
                <a:ext cx="439049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Are you serious?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F34B46-E358-4680-BEE7-90116A84ED1A}"/>
                  </a:ext>
                </a:extLst>
              </p:cNvPr>
              <p:cNvSpPr txBox="1"/>
              <p:nvPr/>
            </p:nvSpPr>
            <p:spPr>
              <a:xfrm>
                <a:off x="7097014" y="3261194"/>
                <a:ext cx="443775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Give me a break!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70E32AC-CF70-4CF0-9081-41158D8E3B54}"/>
                  </a:ext>
                </a:extLst>
              </p:cNvPr>
              <p:cNvSpPr txBox="1"/>
              <p:nvPr/>
            </p:nvSpPr>
            <p:spPr>
              <a:xfrm>
                <a:off x="1241680" y="769874"/>
                <a:ext cx="413446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Kiss your brain!</a:t>
                </a: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8AD9136-C6CB-46A9-82F7-537A11169327}"/>
                </a:ext>
              </a:extLst>
            </p:cNvPr>
            <p:cNvSpPr txBox="1"/>
            <p:nvPr/>
          </p:nvSpPr>
          <p:spPr>
            <a:xfrm>
              <a:off x="1075191" y="4406927"/>
              <a:ext cx="4467441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it’s worse than </a:t>
              </a:r>
              <a:b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</a:br>
              <a: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I thought - </a:t>
              </a:r>
            </a:p>
            <a:p>
              <a:pPr algn="ctr"/>
              <a: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you are hopeless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65C33215-4D70-4C0D-A8B8-E6EC2446E222}"/>
              </a:ext>
            </a:extLst>
          </p:cNvPr>
          <p:cNvSpPr/>
          <p:nvPr/>
        </p:nvSpPr>
        <p:spPr>
          <a:xfrm>
            <a:off x="914400" y="1600200"/>
            <a:ext cx="4926980" cy="20326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200"/>
              </a:lnSpc>
            </a:pPr>
            <a:r>
              <a:rPr lang="en-US" sz="3200" dirty="0"/>
              <a:t>a group of people from a </a:t>
            </a:r>
            <a:br>
              <a:rPr lang="en-US" sz="3200" dirty="0"/>
            </a:br>
            <a:r>
              <a:rPr lang="en-US" sz="3200" dirty="0"/>
              <a:t>similar background and place </a:t>
            </a:r>
            <a:r>
              <a:rPr lang="en-US" sz="2400" dirty="0"/>
              <a:t>(</a:t>
            </a:r>
            <a:r>
              <a:rPr lang="en-US" sz="2400" i="1" dirty="0"/>
              <a:t>The Irish, The Polish, etc.)</a:t>
            </a:r>
            <a:endParaRPr lang="en-US" sz="40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1E59B1-AF9F-4306-9CD3-93F5170B4B63}"/>
              </a:ext>
            </a:extLst>
          </p:cNvPr>
          <p:cNvSpPr/>
          <p:nvPr/>
        </p:nvSpPr>
        <p:spPr>
          <a:xfrm>
            <a:off x="914400" y="4343400"/>
            <a:ext cx="4926980" cy="2032697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opposite of ancestor </a:t>
            </a:r>
            <a:b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these are the people </a:t>
            </a:r>
            <a:b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come after you </a:t>
            </a:r>
          </a:p>
          <a:p>
            <a:pPr algn="ctr"/>
            <a:r>
              <a:rPr lang="en-US" sz="16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(my great- grandchildren will be my descendants)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3993C8-42BD-44D8-9CFD-9D2130EAC8F6}"/>
              </a:ext>
            </a:extLst>
          </p:cNvPr>
          <p:cNvSpPr/>
          <p:nvPr/>
        </p:nvSpPr>
        <p:spPr>
          <a:xfrm>
            <a:off x="6400800" y="1600200"/>
            <a:ext cx="4926980" cy="2032697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bugs, mice or </a:t>
            </a:r>
            <a:br>
              <a:rPr lang="en-US" sz="3200" dirty="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icky things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7785F8-1B99-4457-9EC2-EEE9C6E325EF}"/>
              </a:ext>
            </a:extLst>
          </p:cNvPr>
          <p:cNvSpPr/>
          <p:nvPr/>
        </p:nvSpPr>
        <p:spPr>
          <a:xfrm>
            <a:off x="6400800" y="4343400"/>
            <a:ext cx="4926980" cy="2032697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200"/>
              </a:lnSpc>
            </a:pPr>
            <a:r>
              <a:rPr lang="en-US" sz="3600" dirty="0">
                <a:solidFill>
                  <a:srgbClr val="FFFF00"/>
                </a:solidFill>
                <a:effectLst/>
              </a:rPr>
              <a:t>a group of people who </a:t>
            </a:r>
            <a:br>
              <a:rPr lang="en-US" sz="3600" dirty="0">
                <a:solidFill>
                  <a:srgbClr val="FFFF00"/>
                </a:solidFill>
                <a:effectLst/>
              </a:rPr>
            </a:br>
            <a:r>
              <a:rPr lang="en-US" sz="3600" dirty="0">
                <a:solidFill>
                  <a:srgbClr val="FFFF00"/>
                </a:solidFill>
                <a:effectLst/>
              </a:rPr>
              <a:t>are about the same age</a:t>
            </a:r>
            <a:endParaRPr lang="en-US" sz="3600" dirty="0">
              <a:solidFill>
                <a:srgbClr val="FFFF00"/>
              </a:solidFill>
            </a:endParaRPr>
          </a:p>
          <a:p>
            <a:pPr algn="ctr">
              <a:lnSpc>
                <a:spcPts val="2000"/>
              </a:lnSpc>
            </a:pPr>
            <a:r>
              <a:rPr lang="en-US" sz="2000" i="1" dirty="0">
                <a:solidFill>
                  <a:srgbClr val="FFFF00"/>
                </a:solidFill>
                <a:effectLst/>
              </a:rPr>
              <a:t>(you and your cousins are one generation </a:t>
            </a:r>
            <a:br>
              <a:rPr lang="en-US" sz="2000" i="1" dirty="0">
                <a:solidFill>
                  <a:srgbClr val="FFFF00"/>
                </a:solidFill>
                <a:effectLst/>
              </a:rPr>
            </a:br>
            <a:r>
              <a:rPr lang="en-US" sz="2000" i="1" dirty="0">
                <a:solidFill>
                  <a:srgbClr val="FFFF00"/>
                </a:solidFill>
                <a:effectLst/>
              </a:rPr>
              <a:t>– your aunts and uncles are another)</a:t>
            </a:r>
            <a:endParaRPr lang="en-US" sz="2800" i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D4ACFF-125D-4641-BFCA-566FF88F7758}"/>
              </a:ext>
            </a:extLst>
          </p:cNvPr>
          <p:cNvSpPr txBox="1"/>
          <p:nvPr/>
        </p:nvSpPr>
        <p:spPr>
          <a:xfrm>
            <a:off x="2871797" y="327415"/>
            <a:ext cx="6448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Arial Black" panose="020B0A04020102020204" pitchFamily="34" charset="0"/>
              </a:rPr>
              <a:t>ethnic</a:t>
            </a:r>
          </a:p>
        </p:txBody>
      </p:sp>
    </p:spTree>
    <p:extLst>
      <p:ext uri="{BB962C8B-B14F-4D97-AF65-F5344CB8AC3E}">
        <p14:creationId xmlns:p14="http://schemas.microsoft.com/office/powerpoint/2010/main" val="365612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5519140B-7C2D-4B84-A8D6-31F01FB80D9E}"/>
              </a:ext>
            </a:extLst>
          </p:cNvPr>
          <p:cNvGrpSpPr/>
          <p:nvPr/>
        </p:nvGrpSpPr>
        <p:grpSpPr>
          <a:xfrm>
            <a:off x="932682" y="2305691"/>
            <a:ext cx="10510838" cy="3350767"/>
            <a:chOff x="932682" y="2305691"/>
            <a:chExt cx="10510838" cy="3350767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43758C2-89B5-463D-9530-85C9A81ECA98}"/>
                </a:ext>
              </a:extLst>
            </p:cNvPr>
            <p:cNvGrpSpPr/>
            <p:nvPr/>
          </p:nvGrpSpPr>
          <p:grpSpPr>
            <a:xfrm>
              <a:off x="1150433" y="2305691"/>
              <a:ext cx="10293087" cy="3350767"/>
              <a:chOff x="1241680" y="556758"/>
              <a:chExt cx="10293087" cy="3350767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BA13911-826A-418E-AA90-974F9E63B655}"/>
                  </a:ext>
                </a:extLst>
              </p:cNvPr>
              <p:cNvSpPr txBox="1"/>
              <p:nvPr/>
            </p:nvSpPr>
            <p:spPr>
              <a:xfrm>
                <a:off x="8356057" y="556758"/>
                <a:ext cx="1916358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truly sad</a:t>
                </a:r>
              </a:p>
              <a:p>
                <a:pPr algn="ctr"/>
                <a:r>
                  <a:rPr lang="en-US" sz="28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truly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F34B46-E358-4680-BEE7-90116A84ED1A}"/>
                  </a:ext>
                </a:extLst>
              </p:cNvPr>
              <p:cNvSpPr txBox="1"/>
              <p:nvPr/>
            </p:nvSpPr>
            <p:spPr>
              <a:xfrm>
                <a:off x="7097014" y="3261194"/>
                <a:ext cx="443775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Give me a break!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70E32AC-CF70-4CF0-9081-41158D8E3B54}"/>
                  </a:ext>
                </a:extLst>
              </p:cNvPr>
              <p:cNvSpPr txBox="1"/>
              <p:nvPr/>
            </p:nvSpPr>
            <p:spPr>
              <a:xfrm>
                <a:off x="1241680" y="769874"/>
                <a:ext cx="448276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I am so very sad.</a:t>
                </a: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8AD9136-C6CB-46A9-82F7-537A11169327}"/>
                </a:ext>
              </a:extLst>
            </p:cNvPr>
            <p:cNvSpPr txBox="1"/>
            <p:nvPr/>
          </p:nvSpPr>
          <p:spPr>
            <a:xfrm>
              <a:off x="932682" y="5010127"/>
              <a:ext cx="4569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you rock and roll!</a:t>
              </a: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14D81E49-3DED-496D-8A75-FD4DD290B673}"/>
              </a:ext>
            </a:extLst>
          </p:cNvPr>
          <p:cNvSpPr/>
          <p:nvPr/>
        </p:nvSpPr>
        <p:spPr>
          <a:xfrm>
            <a:off x="914400" y="1600200"/>
            <a:ext cx="4926980" cy="2032697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bugs, mice or </a:t>
            </a:r>
            <a:b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icky things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1E59B1-AF9F-4306-9CD3-93F5170B4B63}"/>
              </a:ext>
            </a:extLst>
          </p:cNvPr>
          <p:cNvSpPr/>
          <p:nvPr/>
        </p:nvSpPr>
        <p:spPr>
          <a:xfrm>
            <a:off x="6400800" y="1600200"/>
            <a:ext cx="4926980" cy="2032697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 handcuffs </a:t>
            </a:r>
            <a:br>
              <a:rPr lang="en-US" sz="3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legs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7785F8-1B99-4457-9EC2-EEE9C6E325EF}"/>
              </a:ext>
            </a:extLst>
          </p:cNvPr>
          <p:cNvSpPr/>
          <p:nvPr/>
        </p:nvSpPr>
        <p:spPr>
          <a:xfrm>
            <a:off x="6400800" y="4343400"/>
            <a:ext cx="4926980" cy="2032697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700"/>
              </a:lnSpc>
            </a:pP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someone who was </a:t>
            </a:r>
            <a:b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born in the country </a:t>
            </a:r>
            <a:b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are living in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FEF4A46-41EB-40D5-961E-2BBA187F0735}"/>
              </a:ext>
            </a:extLst>
          </p:cNvPr>
          <p:cNvSpPr/>
          <p:nvPr/>
        </p:nvSpPr>
        <p:spPr>
          <a:xfrm>
            <a:off x="914400" y="4343400"/>
            <a:ext cx="4926980" cy="2032697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or not known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84328EC-C42E-41E6-BC16-F692AE0E71B7}"/>
              </a:ext>
            </a:extLst>
          </p:cNvPr>
          <p:cNvSpPr txBox="1"/>
          <p:nvPr/>
        </p:nvSpPr>
        <p:spPr>
          <a:xfrm>
            <a:off x="2871797" y="327415"/>
            <a:ext cx="6448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Arial Black" panose="020B0A04020102020204" pitchFamily="34" charset="0"/>
              </a:rPr>
              <a:t>unfamiliar</a:t>
            </a:r>
          </a:p>
        </p:txBody>
      </p:sp>
    </p:spTree>
    <p:extLst>
      <p:ext uri="{BB962C8B-B14F-4D97-AF65-F5344CB8AC3E}">
        <p14:creationId xmlns:p14="http://schemas.microsoft.com/office/powerpoint/2010/main" val="52468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5" grpId="0" animBg="1"/>
      <p:bldP spid="6" grpId="0" animBg="1"/>
      <p:bldP spid="7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5519140B-7C2D-4B84-A8D6-31F01FB80D9E}"/>
              </a:ext>
            </a:extLst>
          </p:cNvPr>
          <p:cNvGrpSpPr/>
          <p:nvPr/>
        </p:nvGrpSpPr>
        <p:grpSpPr>
          <a:xfrm>
            <a:off x="1075191" y="2305691"/>
            <a:ext cx="10368329" cy="3855562"/>
            <a:chOff x="1075191" y="2305691"/>
            <a:chExt cx="10368329" cy="3855562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43758C2-89B5-463D-9530-85C9A81ECA98}"/>
                </a:ext>
              </a:extLst>
            </p:cNvPr>
            <p:cNvGrpSpPr/>
            <p:nvPr/>
          </p:nvGrpSpPr>
          <p:grpSpPr>
            <a:xfrm>
              <a:off x="1150433" y="2305691"/>
              <a:ext cx="10293087" cy="3350767"/>
              <a:chOff x="1241680" y="556758"/>
              <a:chExt cx="10293087" cy="3350767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BA13911-826A-418E-AA90-974F9E63B655}"/>
                  </a:ext>
                </a:extLst>
              </p:cNvPr>
              <p:cNvSpPr txBox="1"/>
              <p:nvPr/>
            </p:nvSpPr>
            <p:spPr>
              <a:xfrm>
                <a:off x="7319137" y="556758"/>
                <a:ext cx="3990195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You are the king!</a:t>
                </a:r>
              </a:p>
              <a:p>
                <a:pPr algn="ctr"/>
                <a:r>
                  <a:rPr lang="en-US" sz="28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the best, best, best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F34B46-E358-4680-BEE7-90116A84ED1A}"/>
                  </a:ext>
                </a:extLst>
              </p:cNvPr>
              <p:cNvSpPr txBox="1"/>
              <p:nvPr/>
            </p:nvSpPr>
            <p:spPr>
              <a:xfrm>
                <a:off x="7097014" y="3261194"/>
                <a:ext cx="443775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Give me a break!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70E32AC-CF70-4CF0-9081-41158D8E3B54}"/>
                  </a:ext>
                </a:extLst>
              </p:cNvPr>
              <p:cNvSpPr txBox="1"/>
              <p:nvPr/>
            </p:nvSpPr>
            <p:spPr>
              <a:xfrm>
                <a:off x="1241680" y="769874"/>
                <a:ext cx="448276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I am so very sad.</a:t>
                </a: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8AD9136-C6CB-46A9-82F7-537A11169327}"/>
                </a:ext>
              </a:extLst>
            </p:cNvPr>
            <p:cNvSpPr txBox="1"/>
            <p:nvPr/>
          </p:nvSpPr>
          <p:spPr>
            <a:xfrm>
              <a:off x="1075191" y="4406927"/>
              <a:ext cx="4467441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it’s worse than </a:t>
              </a:r>
              <a:b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</a:br>
              <a: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I thought - </a:t>
              </a:r>
            </a:p>
            <a:p>
              <a:pPr algn="ctr"/>
              <a: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you are hopeless</a:t>
              </a:r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C61E59B1-AF9F-4306-9CD3-93F5170B4B63}"/>
              </a:ext>
            </a:extLst>
          </p:cNvPr>
          <p:cNvSpPr/>
          <p:nvPr/>
        </p:nvSpPr>
        <p:spPr>
          <a:xfrm>
            <a:off x="914400" y="4343400"/>
            <a:ext cx="4926980" cy="2032697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place at the </a:t>
            </a:r>
            <a:b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bottom of the boat</a:t>
            </a:r>
          </a:p>
          <a:p>
            <a:pPr algn="ctr"/>
            <a:r>
              <a:rPr lang="en-US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 rooms, no beds, but it </a:t>
            </a:r>
            <a:br>
              <a:rPr lang="en-US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gets you to a new place)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7785F8-1B99-4457-9EC2-EEE9C6E325EF}"/>
              </a:ext>
            </a:extLst>
          </p:cNvPr>
          <p:cNvSpPr/>
          <p:nvPr/>
        </p:nvSpPr>
        <p:spPr>
          <a:xfrm>
            <a:off x="6400800" y="4343400"/>
            <a:ext cx="4926980" cy="2032697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well informed and aware – knowledgeable 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1D353-3069-45C8-BAAC-330CCB0722A7}"/>
              </a:ext>
            </a:extLst>
          </p:cNvPr>
          <p:cNvSpPr/>
          <p:nvPr/>
        </p:nvSpPr>
        <p:spPr>
          <a:xfrm>
            <a:off x="6400800" y="1600200"/>
            <a:ext cx="4926980" cy="2032697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group of people who </a:t>
            </a:r>
            <a:br>
              <a:rPr lang="en-US" sz="2800" dirty="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about the same age </a:t>
            </a:r>
          </a:p>
          <a:p>
            <a:pPr algn="ctr"/>
            <a:r>
              <a:rPr lang="en-US" sz="1600" i="1" dirty="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(you and your cousins are one generation – your aunts and uncles another)</a:t>
            </a:r>
            <a:endParaRPr lang="en-US" sz="1200" i="1" dirty="0">
              <a:solidFill>
                <a:srgbClr val="00FFFF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8F94629-294B-4BD2-8C6A-F1655C32C2B0}"/>
              </a:ext>
            </a:extLst>
          </p:cNvPr>
          <p:cNvSpPr txBox="1"/>
          <p:nvPr/>
        </p:nvSpPr>
        <p:spPr>
          <a:xfrm>
            <a:off x="2871797" y="327415"/>
            <a:ext cx="6448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Arial Black" panose="020B0A04020102020204" pitchFamily="34" charset="0"/>
              </a:rPr>
              <a:t>generation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4D81E49-3DED-496D-8A75-FD4DD290B673}"/>
              </a:ext>
            </a:extLst>
          </p:cNvPr>
          <p:cNvSpPr/>
          <p:nvPr/>
        </p:nvSpPr>
        <p:spPr>
          <a:xfrm>
            <a:off x="914400" y="1600200"/>
            <a:ext cx="4926980" cy="2032697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chance for something better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2467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5519140B-7C2D-4B84-A8D6-31F01FB80D9E}"/>
              </a:ext>
            </a:extLst>
          </p:cNvPr>
          <p:cNvGrpSpPr/>
          <p:nvPr/>
        </p:nvGrpSpPr>
        <p:grpSpPr>
          <a:xfrm>
            <a:off x="1075191" y="2305691"/>
            <a:ext cx="10368329" cy="3855562"/>
            <a:chOff x="1075191" y="2305691"/>
            <a:chExt cx="10368329" cy="3855562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43758C2-89B5-463D-9530-85C9A81ECA98}"/>
                </a:ext>
              </a:extLst>
            </p:cNvPr>
            <p:cNvGrpSpPr/>
            <p:nvPr/>
          </p:nvGrpSpPr>
          <p:grpSpPr>
            <a:xfrm>
              <a:off x="1150433" y="2305691"/>
              <a:ext cx="10293087" cy="3350767"/>
              <a:chOff x="1241680" y="556758"/>
              <a:chExt cx="10293087" cy="3350767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BA13911-826A-418E-AA90-974F9E63B655}"/>
                  </a:ext>
                </a:extLst>
              </p:cNvPr>
              <p:cNvSpPr txBox="1"/>
              <p:nvPr/>
            </p:nvSpPr>
            <p:spPr>
              <a:xfrm>
                <a:off x="7319137" y="556758"/>
                <a:ext cx="3990195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You are the king!</a:t>
                </a:r>
              </a:p>
              <a:p>
                <a:pPr algn="ctr"/>
                <a:r>
                  <a:rPr lang="en-US" sz="28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the best, best, best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F34B46-E358-4680-BEE7-90116A84ED1A}"/>
                  </a:ext>
                </a:extLst>
              </p:cNvPr>
              <p:cNvSpPr txBox="1"/>
              <p:nvPr/>
            </p:nvSpPr>
            <p:spPr>
              <a:xfrm>
                <a:off x="7097014" y="3261194"/>
                <a:ext cx="443775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Give me a break!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70E32AC-CF70-4CF0-9081-41158D8E3B54}"/>
                  </a:ext>
                </a:extLst>
              </p:cNvPr>
              <p:cNvSpPr txBox="1"/>
              <p:nvPr/>
            </p:nvSpPr>
            <p:spPr>
              <a:xfrm>
                <a:off x="1241680" y="769874"/>
                <a:ext cx="448276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I am so very sad.</a:t>
                </a: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8AD9136-C6CB-46A9-82F7-537A11169327}"/>
                </a:ext>
              </a:extLst>
            </p:cNvPr>
            <p:cNvSpPr txBox="1"/>
            <p:nvPr/>
          </p:nvSpPr>
          <p:spPr>
            <a:xfrm>
              <a:off x="1075191" y="4406927"/>
              <a:ext cx="4467441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it’s worse than </a:t>
              </a:r>
              <a:b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</a:br>
              <a: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I thought - </a:t>
              </a:r>
            </a:p>
            <a:p>
              <a:pPr algn="ctr"/>
              <a: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you are hopeless</a:t>
              </a:r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C61E59B1-AF9F-4306-9CD3-93F5170B4B63}"/>
              </a:ext>
            </a:extLst>
          </p:cNvPr>
          <p:cNvSpPr/>
          <p:nvPr/>
        </p:nvSpPr>
        <p:spPr>
          <a:xfrm>
            <a:off x="914400" y="4343400"/>
            <a:ext cx="4926980" cy="2032697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poor, </a:t>
            </a:r>
            <a:b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having enough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7785F8-1B99-4457-9EC2-EEE9C6E325EF}"/>
              </a:ext>
            </a:extLst>
          </p:cNvPr>
          <p:cNvSpPr/>
          <p:nvPr/>
        </p:nvSpPr>
        <p:spPr>
          <a:xfrm>
            <a:off x="6400800" y="4343400"/>
            <a:ext cx="4926980" cy="2032697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 than everyone </a:t>
            </a:r>
            <a:b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everything else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1D353-3069-45C8-BAAC-330CCB0722A7}"/>
              </a:ext>
            </a:extLst>
          </p:cNvPr>
          <p:cNvSpPr/>
          <p:nvPr/>
        </p:nvSpPr>
        <p:spPr>
          <a:xfrm>
            <a:off x="6400800" y="1600200"/>
            <a:ext cx="4926980" cy="2032697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A new idea! Something that makes you want to create. </a:t>
            </a:r>
            <a:r>
              <a:rPr lang="en-US" sz="2000" i="1" dirty="0"/>
              <a:t>(build, paint, draw, write about etc.)</a:t>
            </a:r>
            <a:endParaRPr lang="en-US" sz="3600" dirty="0">
              <a:solidFill>
                <a:srgbClr val="00FFFF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4D81E49-3DED-496D-8A75-FD4DD290B673}"/>
              </a:ext>
            </a:extLst>
          </p:cNvPr>
          <p:cNvSpPr/>
          <p:nvPr/>
        </p:nvSpPr>
        <p:spPr>
          <a:xfrm>
            <a:off x="914400" y="1600200"/>
            <a:ext cx="4926980" cy="2032697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crown</a:t>
            </a:r>
            <a:endParaRPr lang="en-US" sz="3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8F94629-294B-4BD2-8C6A-F1655C32C2B0}"/>
              </a:ext>
            </a:extLst>
          </p:cNvPr>
          <p:cNvSpPr txBox="1"/>
          <p:nvPr/>
        </p:nvSpPr>
        <p:spPr>
          <a:xfrm>
            <a:off x="2871797" y="327415"/>
            <a:ext cx="6448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Arial Black" panose="020B0A04020102020204" pitchFamily="34" charset="0"/>
              </a:rPr>
              <a:t>inspiration</a:t>
            </a:r>
          </a:p>
        </p:txBody>
      </p:sp>
    </p:spTree>
    <p:extLst>
      <p:ext uri="{BB962C8B-B14F-4D97-AF65-F5344CB8AC3E}">
        <p14:creationId xmlns:p14="http://schemas.microsoft.com/office/powerpoint/2010/main" val="2951977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5519140B-7C2D-4B84-A8D6-31F01FB80D9E}"/>
              </a:ext>
            </a:extLst>
          </p:cNvPr>
          <p:cNvGrpSpPr/>
          <p:nvPr/>
        </p:nvGrpSpPr>
        <p:grpSpPr>
          <a:xfrm>
            <a:off x="932682" y="2305691"/>
            <a:ext cx="10510838" cy="3350767"/>
            <a:chOff x="932682" y="2305691"/>
            <a:chExt cx="10510838" cy="3350767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43758C2-89B5-463D-9530-85C9A81ECA98}"/>
                </a:ext>
              </a:extLst>
            </p:cNvPr>
            <p:cNvGrpSpPr/>
            <p:nvPr/>
          </p:nvGrpSpPr>
          <p:grpSpPr>
            <a:xfrm>
              <a:off x="1150433" y="2305691"/>
              <a:ext cx="10293087" cy="3350767"/>
              <a:chOff x="1241680" y="556758"/>
              <a:chExt cx="10293087" cy="3350767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BA13911-826A-418E-AA90-974F9E63B655}"/>
                  </a:ext>
                </a:extLst>
              </p:cNvPr>
              <p:cNvSpPr txBox="1"/>
              <p:nvPr/>
            </p:nvSpPr>
            <p:spPr>
              <a:xfrm>
                <a:off x="8356057" y="556758"/>
                <a:ext cx="1916358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truly sad</a:t>
                </a:r>
              </a:p>
              <a:p>
                <a:pPr algn="ctr"/>
                <a:r>
                  <a:rPr lang="en-US" sz="28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truly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F34B46-E358-4680-BEE7-90116A84ED1A}"/>
                  </a:ext>
                </a:extLst>
              </p:cNvPr>
              <p:cNvSpPr txBox="1"/>
              <p:nvPr/>
            </p:nvSpPr>
            <p:spPr>
              <a:xfrm>
                <a:off x="7097014" y="3261194"/>
                <a:ext cx="443775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Give me a break!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70E32AC-CF70-4CF0-9081-41158D8E3B54}"/>
                  </a:ext>
                </a:extLst>
              </p:cNvPr>
              <p:cNvSpPr txBox="1"/>
              <p:nvPr/>
            </p:nvSpPr>
            <p:spPr>
              <a:xfrm>
                <a:off x="1241680" y="769874"/>
                <a:ext cx="448276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rgbClr val="FFFF00"/>
                    </a:solidFill>
                    <a:latin typeface="Arial Black" panose="020B0A04020102020204" pitchFamily="34" charset="0"/>
                  </a:rPr>
                  <a:t>I am so very sad.</a:t>
                </a: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8AD9136-C6CB-46A9-82F7-537A11169327}"/>
                </a:ext>
              </a:extLst>
            </p:cNvPr>
            <p:cNvSpPr txBox="1"/>
            <p:nvPr/>
          </p:nvSpPr>
          <p:spPr>
            <a:xfrm>
              <a:off x="932682" y="5010127"/>
              <a:ext cx="4569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>
                  <a:solidFill>
                    <a:srgbClr val="FFFF00"/>
                  </a:solidFill>
                  <a:latin typeface="Arial Black" panose="020B0A04020102020204" pitchFamily="34" charset="0"/>
                </a:rPr>
                <a:t>you rock and roll!</a:t>
              </a: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14D81E49-3DED-496D-8A75-FD4DD290B673}"/>
              </a:ext>
            </a:extLst>
          </p:cNvPr>
          <p:cNvSpPr/>
          <p:nvPr/>
        </p:nvSpPr>
        <p:spPr>
          <a:xfrm>
            <a:off x="914400" y="1600200"/>
            <a:ext cx="4926980" cy="2032697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descendants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1E59B1-AF9F-4306-9CD3-93F5170B4B63}"/>
              </a:ext>
            </a:extLst>
          </p:cNvPr>
          <p:cNvSpPr/>
          <p:nvPr/>
        </p:nvSpPr>
        <p:spPr>
          <a:xfrm>
            <a:off x="6400800" y="1600200"/>
            <a:ext cx="4926980" cy="2032697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 handcuffs for legs.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7785F8-1B99-4457-9EC2-EEE9C6E325EF}"/>
              </a:ext>
            </a:extLst>
          </p:cNvPr>
          <p:cNvSpPr/>
          <p:nvPr/>
        </p:nvSpPr>
        <p:spPr>
          <a:xfrm>
            <a:off x="6400800" y="4343400"/>
            <a:ext cx="4926980" cy="2032697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someone who was </a:t>
            </a:r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born </a:t>
            </a:r>
            <a:b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country they are living in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FEF4A46-41EB-40D5-961E-2BBA187F0735}"/>
              </a:ext>
            </a:extLst>
          </p:cNvPr>
          <p:cNvSpPr/>
          <p:nvPr/>
        </p:nvSpPr>
        <p:spPr>
          <a:xfrm>
            <a:off x="914400" y="4343400"/>
            <a:ext cx="4926980" cy="2032697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355600" h="22225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 than everyone </a:t>
            </a:r>
            <a:b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everything else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84328EC-C42E-41E6-BC16-F692AE0E71B7}"/>
              </a:ext>
            </a:extLst>
          </p:cNvPr>
          <p:cNvSpPr txBox="1"/>
          <p:nvPr/>
        </p:nvSpPr>
        <p:spPr>
          <a:xfrm>
            <a:off x="2871797" y="327415"/>
            <a:ext cx="6448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Arial Black" panose="020B0A04020102020204" pitchFamily="34" charset="0"/>
              </a:rPr>
              <a:t>unique</a:t>
            </a:r>
          </a:p>
        </p:txBody>
      </p:sp>
    </p:spTree>
    <p:extLst>
      <p:ext uri="{BB962C8B-B14F-4D97-AF65-F5344CB8AC3E}">
        <p14:creationId xmlns:p14="http://schemas.microsoft.com/office/powerpoint/2010/main" val="384375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5" grpId="0" animBg="1"/>
      <p:bldP spid="6" grpId="0" animBg="1"/>
      <p:bldP spid="7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729</Words>
  <Application>Microsoft Office PowerPoint</Application>
  <PresentationFormat>Widescreen</PresentationFormat>
  <Paragraphs>200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Arial Black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ancestor</dc:title>
  <dc:creator>Lynn Cronin</dc:creator>
  <cp:lastModifiedBy>Lynn Cronin</cp:lastModifiedBy>
  <cp:revision>15</cp:revision>
  <dcterms:created xsi:type="dcterms:W3CDTF">2019-05-21T16:51:27Z</dcterms:created>
  <dcterms:modified xsi:type="dcterms:W3CDTF">2019-05-21T19:29:56Z</dcterms:modified>
</cp:coreProperties>
</file>