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61" r:id="rId8"/>
    <p:sldId id="283" r:id="rId9"/>
    <p:sldId id="284" r:id="rId10"/>
    <p:sldId id="264" r:id="rId11"/>
    <p:sldId id="265" r:id="rId12"/>
    <p:sldId id="266" r:id="rId13"/>
    <p:sldId id="267" r:id="rId14"/>
    <p:sldId id="268" r:id="rId15"/>
    <p:sldId id="285" r:id="rId16"/>
    <p:sldId id="270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1E1"/>
    <a:srgbClr val="5EBFE0"/>
    <a:srgbClr val="524C6C"/>
    <a:srgbClr val="572C5C"/>
    <a:srgbClr val="552B5B"/>
    <a:srgbClr val="291F47"/>
    <a:srgbClr val="532A5A"/>
    <a:srgbClr val="FE4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2" autoAdjust="0"/>
    <p:restoredTop sz="94249" autoAdjust="0"/>
  </p:normalViewPr>
  <p:slideViewPr>
    <p:cSldViewPr snapToGrid="0">
      <p:cViewPr>
        <p:scale>
          <a:sx n="48" d="100"/>
          <a:sy n="48" d="100"/>
        </p:scale>
        <p:origin x="1758" y="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8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9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1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7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0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5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1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4DE308E-2482-428B-B620-6DDB0110624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A0635E4-A005-4AEC-B4C2-A6E5382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4D9CF-E08C-467D-9157-47817B9E6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1241266"/>
            <a:ext cx="4798142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When it comes to teaching kids writing, one of the most important strategies to teach is how to write a hook. </a:t>
            </a:r>
            <a:endParaRPr lang="en-US" sz="3400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95060-C06C-47A9-A974-E899F9DD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62232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Closed Quotation Mark">
            <a:extLst>
              <a:ext uri="{FF2B5EF4-FFF2-40B4-BE49-F238E27FC236}">
                <a16:creationId xmlns:a16="http://schemas.microsoft.com/office/drawing/2014/main" id="{8D366AC0-D2DD-410D-9305-194169EE3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53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4801-0A86-4E94-8952-66AD9A55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Poem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D64ED-C75B-4E82-AAAE-0ADE8F34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a poem from a famous author, or make up your own.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6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3916-D4E6-4BFD-B0B1-D55C1CDB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Song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4BDA-0B2B-40A0-846E-DAFD3F3BB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a line or two from your favorite song on the radio. </a:t>
            </a:r>
          </a:p>
          <a:p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Make sure you relate it to your essay.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956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7B0D-1595-42DF-AD37-8021A4ED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Interjection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394BE-46CF-4127-83CB-5CAD7C41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Interjections express emotions. Examples are Aha!, Stop!, Ugh!, Help!, Well!, YOW!,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Brrrr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!, Yummy!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2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DD5C-71DB-4856-9CE5-3FDA20E9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Startling Statistic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9D4A-0446-4D24-A817-BB1C951D1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Statistics show relationships with numbers. Find a surprising statistic involving your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6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1A6E-A701-4439-BCB7-186E759E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kern="1200" dirty="0">
                <a:solidFill>
                  <a:schemeClr val="bg1"/>
                </a:solidFill>
                <a:effectLst/>
              </a:rPr>
              <a:t>Dialogue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C712-3CF3-405A-BF7F-51B988267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Dialogue features two or more people talking.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1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4D9CF-E08C-467D-9157-47817B9E6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935" y="1241266"/>
            <a:ext cx="5114136" cy="31537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EBEBEB"/>
                </a:solidFill>
              </a:rPr>
              <a:t>Here is an example of </a:t>
            </a:r>
            <a:r>
              <a:rPr lang="en-US" sz="3400" b="1" dirty="0">
                <a:solidFill>
                  <a:srgbClr val="EBEBEB"/>
                </a:solidFill>
              </a:rPr>
              <a:t>8 different hooks </a:t>
            </a:r>
            <a:r>
              <a:rPr lang="en-US" sz="3400" dirty="0">
                <a:solidFill>
                  <a:srgbClr val="EBEBEB"/>
                </a:solidFill>
              </a:rPr>
              <a:t>which could be used for writing an expository essay about my favorite television show, </a:t>
            </a:r>
            <a:r>
              <a:rPr lang="en-US" sz="3400" dirty="0" err="1">
                <a:solidFill>
                  <a:srgbClr val="EBEBEB"/>
                </a:solidFill>
              </a:rPr>
              <a:t>Spongebob</a:t>
            </a:r>
            <a:r>
              <a:rPr lang="en-US" sz="3400" dirty="0">
                <a:solidFill>
                  <a:srgbClr val="EBEBEB"/>
                </a:solidFill>
              </a:rPr>
              <a:t> </a:t>
            </a:r>
            <a:r>
              <a:rPr lang="en-US" sz="3400" dirty="0" err="1">
                <a:solidFill>
                  <a:srgbClr val="EBEBEB"/>
                </a:solidFill>
              </a:rPr>
              <a:t>Squarepants</a:t>
            </a:r>
            <a:r>
              <a:rPr lang="en-US" sz="3400" dirty="0">
                <a:solidFill>
                  <a:srgbClr val="EBEBEB"/>
                </a:soli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95060-C06C-47A9-A974-E899F9DD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8935" y="4591665"/>
            <a:ext cx="5114136" cy="16223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Closed Quotation Mark">
            <a:extLst>
              <a:ext uri="{FF2B5EF4-FFF2-40B4-BE49-F238E27FC236}">
                <a16:creationId xmlns:a16="http://schemas.microsoft.com/office/drawing/2014/main" id="{8D366AC0-D2DD-410D-9305-194169EE3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200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B026CB-168E-4F06-A798-6211AFC3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-1" r="382" b="16920"/>
          <a:stretch/>
        </p:blipFill>
        <p:spPr>
          <a:xfrm>
            <a:off x="0" y="0"/>
            <a:ext cx="12192000" cy="69425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6E8CD71-8E54-419A-AAFF-411D98FA306E}"/>
              </a:ext>
            </a:extLst>
          </p:cNvPr>
          <p:cNvSpPr/>
          <p:nvPr/>
        </p:nvSpPr>
        <p:spPr>
          <a:xfrm>
            <a:off x="5144565" y="3013838"/>
            <a:ext cx="6587680" cy="344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D69FAD-15A1-455F-AB9D-ECA321538115}"/>
              </a:ext>
            </a:extLst>
          </p:cNvPr>
          <p:cNvGrpSpPr/>
          <p:nvPr/>
        </p:nvGrpSpPr>
        <p:grpSpPr>
          <a:xfrm>
            <a:off x="438443" y="-1"/>
            <a:ext cx="11315113" cy="2335237"/>
            <a:chOff x="438443" y="0"/>
            <a:chExt cx="11315113" cy="22490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104380-B405-457B-A9D7-A520CC746571}"/>
                </a:ext>
              </a:extLst>
            </p:cNvPr>
            <p:cNvSpPr/>
            <p:nvPr/>
          </p:nvSpPr>
          <p:spPr>
            <a:xfrm>
              <a:off x="438443" y="381583"/>
              <a:ext cx="11315113" cy="1867493"/>
            </a:xfrm>
            <a:custGeom>
              <a:avLst/>
              <a:gdLst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828800 h 1828800"/>
                <a:gd name="connsiteX4" fmla="*/ 0 w 11272910"/>
                <a:gd name="connsiteY4" fmla="*/ 0 h 1828800"/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125415 h 1828800"/>
                <a:gd name="connsiteX4" fmla="*/ 0 w 11272910"/>
                <a:gd name="connsiteY4" fmla="*/ 0 h 1828800"/>
                <a:gd name="connsiteX0" fmla="*/ 0 w 11286978"/>
                <a:gd name="connsiteY0" fmla="*/ 0 h 1294228"/>
                <a:gd name="connsiteX1" fmla="*/ 11272910 w 11286978"/>
                <a:gd name="connsiteY1" fmla="*/ 0 h 1294228"/>
                <a:gd name="connsiteX2" fmla="*/ 11286978 w 11286978"/>
                <a:gd name="connsiteY2" fmla="*/ 1294228 h 1294228"/>
                <a:gd name="connsiteX3" fmla="*/ 0 w 11286978"/>
                <a:gd name="connsiteY3" fmla="*/ 1125415 h 1294228"/>
                <a:gd name="connsiteX4" fmla="*/ 0 w 11286978"/>
                <a:gd name="connsiteY4" fmla="*/ 0 h 1294228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0 w 11315113"/>
                <a:gd name="connsiteY3" fmla="*/ 1125415 h 1448972"/>
                <a:gd name="connsiteX4" fmla="*/ 0 w 11315113"/>
                <a:gd name="connsiteY4" fmla="*/ 0 h 1448972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14068 w 11315113"/>
                <a:gd name="connsiteY3" fmla="*/ 1420836 h 1448972"/>
                <a:gd name="connsiteX4" fmla="*/ 0 w 11315113"/>
                <a:gd name="connsiteY4" fmla="*/ 0 h 1448972"/>
                <a:gd name="connsiteX0" fmla="*/ 0 w 11315113"/>
                <a:gd name="connsiteY0" fmla="*/ 0 h 1780428"/>
                <a:gd name="connsiteX1" fmla="*/ 11272910 w 11315113"/>
                <a:gd name="connsiteY1" fmla="*/ 0 h 1780428"/>
                <a:gd name="connsiteX2" fmla="*/ 11315113 w 11315113"/>
                <a:gd name="connsiteY2" fmla="*/ 1448972 h 1780428"/>
                <a:gd name="connsiteX3" fmla="*/ 14068 w 11315113"/>
                <a:gd name="connsiteY3" fmla="*/ 1420836 h 1780428"/>
                <a:gd name="connsiteX4" fmla="*/ 0 w 11315113"/>
                <a:gd name="connsiteY4" fmla="*/ 0 h 1780428"/>
                <a:gd name="connsiteX0" fmla="*/ 0 w 11315113"/>
                <a:gd name="connsiteY0" fmla="*/ 0 h 1874516"/>
                <a:gd name="connsiteX1" fmla="*/ 11272910 w 11315113"/>
                <a:gd name="connsiteY1" fmla="*/ 0 h 1874516"/>
                <a:gd name="connsiteX2" fmla="*/ 11315113 w 11315113"/>
                <a:gd name="connsiteY2" fmla="*/ 1448972 h 1874516"/>
                <a:gd name="connsiteX3" fmla="*/ 14068 w 11315113"/>
                <a:gd name="connsiteY3" fmla="*/ 1420836 h 1874516"/>
                <a:gd name="connsiteX4" fmla="*/ 0 w 11315113"/>
                <a:gd name="connsiteY4" fmla="*/ 0 h 1874516"/>
                <a:gd name="connsiteX0" fmla="*/ 0 w 11315113"/>
                <a:gd name="connsiteY0" fmla="*/ 0 h 1792295"/>
                <a:gd name="connsiteX1" fmla="*/ 11272910 w 11315113"/>
                <a:gd name="connsiteY1" fmla="*/ 0 h 1792295"/>
                <a:gd name="connsiteX2" fmla="*/ 11315113 w 11315113"/>
                <a:gd name="connsiteY2" fmla="*/ 1448972 h 1792295"/>
                <a:gd name="connsiteX3" fmla="*/ 14068 w 11315113"/>
                <a:gd name="connsiteY3" fmla="*/ 1420836 h 1792295"/>
                <a:gd name="connsiteX4" fmla="*/ 0 w 11315113"/>
                <a:gd name="connsiteY4" fmla="*/ 0 h 1792295"/>
                <a:gd name="connsiteX0" fmla="*/ 0 w 11315113"/>
                <a:gd name="connsiteY0" fmla="*/ 0 h 1867493"/>
                <a:gd name="connsiteX1" fmla="*/ 11272910 w 11315113"/>
                <a:gd name="connsiteY1" fmla="*/ 0 h 1867493"/>
                <a:gd name="connsiteX2" fmla="*/ 11315113 w 11315113"/>
                <a:gd name="connsiteY2" fmla="*/ 1448972 h 1867493"/>
                <a:gd name="connsiteX3" fmla="*/ 14068 w 11315113"/>
                <a:gd name="connsiteY3" fmla="*/ 1420836 h 1867493"/>
                <a:gd name="connsiteX4" fmla="*/ 0 w 11315113"/>
                <a:gd name="connsiteY4" fmla="*/ 0 h 18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113" h="1867493">
                  <a:moveTo>
                    <a:pt x="0" y="0"/>
                  </a:moveTo>
                  <a:lnTo>
                    <a:pt x="11272910" y="0"/>
                  </a:lnTo>
                  <a:lnTo>
                    <a:pt x="11315113" y="1448972"/>
                  </a:lnTo>
                  <a:cubicBezTo>
                    <a:pt x="7745046" y="2002302"/>
                    <a:pt x="4132776" y="2021058"/>
                    <a:pt x="14068" y="142083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8672">
                  <a:srgbClr val="572C5C"/>
                </a:gs>
                <a:gs pos="36000">
                  <a:srgbClr val="492856"/>
                </a:gs>
                <a:gs pos="68000">
                  <a:srgbClr val="552B5B"/>
                </a:gs>
                <a:gs pos="0">
                  <a:srgbClr val="291F47"/>
                </a:gs>
                <a:gs pos="100000">
                  <a:srgbClr val="291F4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770977-B732-4A5B-945C-E324207FDB7D}"/>
                </a:ext>
              </a:extLst>
            </p:cNvPr>
            <p:cNvSpPr/>
            <p:nvPr/>
          </p:nvSpPr>
          <p:spPr>
            <a:xfrm>
              <a:off x="10424160" y="0"/>
              <a:ext cx="731520" cy="11394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9F708-C11D-46D6-8915-7E59F8CD5B9A}"/>
                </a:ext>
              </a:extLst>
            </p:cNvPr>
            <p:cNvSpPr/>
            <p:nvPr/>
          </p:nvSpPr>
          <p:spPr>
            <a:xfrm>
              <a:off x="8848578" y="1448969"/>
              <a:ext cx="2890910" cy="712635"/>
            </a:xfrm>
            <a:custGeom>
              <a:avLst/>
              <a:gdLst>
                <a:gd name="connsiteX0" fmla="*/ 0 w 3186331"/>
                <a:gd name="connsiteY0" fmla="*/ 0 h 375010"/>
                <a:gd name="connsiteX1" fmla="*/ 3186331 w 3186331"/>
                <a:gd name="connsiteY1" fmla="*/ 0 h 375010"/>
                <a:gd name="connsiteX2" fmla="*/ 3186331 w 3186331"/>
                <a:gd name="connsiteY2" fmla="*/ 375010 h 375010"/>
                <a:gd name="connsiteX3" fmla="*/ 0 w 3186331"/>
                <a:gd name="connsiteY3" fmla="*/ 375010 h 375010"/>
                <a:gd name="connsiteX4" fmla="*/ 0 w 3186331"/>
                <a:gd name="connsiteY4" fmla="*/ 0 h 375010"/>
                <a:gd name="connsiteX0" fmla="*/ 0 w 3186331"/>
                <a:gd name="connsiteY0" fmla="*/ 0 h 656364"/>
                <a:gd name="connsiteX1" fmla="*/ 3186331 w 3186331"/>
                <a:gd name="connsiteY1" fmla="*/ 0 h 656364"/>
                <a:gd name="connsiteX2" fmla="*/ 3186331 w 3186331"/>
                <a:gd name="connsiteY2" fmla="*/ 375010 h 656364"/>
                <a:gd name="connsiteX3" fmla="*/ 379827 w 3186331"/>
                <a:gd name="connsiteY3" fmla="*/ 656364 h 656364"/>
                <a:gd name="connsiteX4" fmla="*/ 0 w 3186331"/>
                <a:gd name="connsiteY4" fmla="*/ 0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712635 h 712635"/>
                <a:gd name="connsiteX1" fmla="*/ 2890910 w 2890910"/>
                <a:gd name="connsiteY1" fmla="*/ 0 h 712635"/>
                <a:gd name="connsiteX2" fmla="*/ 2890910 w 2890910"/>
                <a:gd name="connsiteY2" fmla="*/ 375010 h 712635"/>
                <a:gd name="connsiteX3" fmla="*/ 0 w 2890910"/>
                <a:gd name="connsiteY3" fmla="*/ 712635 h 7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0910" h="712635">
                  <a:moveTo>
                    <a:pt x="0" y="712635"/>
                  </a:moveTo>
                  <a:lnTo>
                    <a:pt x="2890910" y="0"/>
                  </a:lnTo>
                  <a:lnTo>
                    <a:pt x="2890910" y="375010"/>
                  </a:lnTo>
                  <a:cubicBezTo>
                    <a:pt x="1491174" y="539135"/>
                    <a:pt x="2271932" y="534444"/>
                    <a:pt x="0" y="712635"/>
                  </a:cubicBezTo>
                  <a:close/>
                </a:path>
              </a:pathLst>
            </a:custGeom>
            <a:solidFill>
              <a:srgbClr val="524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DAF0A-61DE-4601-A769-327D00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</a:rPr>
              <a:t>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BF1-273B-4FE9-A525-6562ADA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565" y="3103774"/>
            <a:ext cx="6490276" cy="3686578"/>
          </a:xfrm>
        </p:spPr>
        <p:txBody>
          <a:bodyPr>
            <a:normAutofit lnSpcReduction="10000"/>
          </a:bodyPr>
          <a:lstStyle/>
          <a:p>
            <a:r>
              <a:rPr lang="en-US" sz="3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in the Pacific Ocean can you find a delicious </a:t>
            </a:r>
            <a:r>
              <a:rPr lang="en-US" sz="35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Krabby</a:t>
            </a:r>
            <a:r>
              <a:rPr lang="en-US" sz="3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Patty to eat, live in a pineapple, and drive in an underwater boat? 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Bikini Bottom, of course!</a:t>
            </a:r>
            <a:endParaRPr lang="en-US" sz="3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BB739-EEBD-4912-8900-86677D8669CF}"/>
              </a:ext>
            </a:extLst>
          </p:cNvPr>
          <p:cNvGrpSpPr/>
          <p:nvPr/>
        </p:nvGrpSpPr>
        <p:grpSpPr>
          <a:xfrm>
            <a:off x="-5703392" y="2654798"/>
            <a:ext cx="3318001" cy="2649777"/>
            <a:chOff x="3381442" y="1482901"/>
            <a:chExt cx="8275866" cy="55520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335013-0961-42EF-A84F-86B244D1DC21}"/>
                </a:ext>
              </a:extLst>
            </p:cNvPr>
            <p:cNvGrpSpPr/>
            <p:nvPr/>
          </p:nvGrpSpPr>
          <p:grpSpPr>
            <a:xfrm>
              <a:off x="5748909" y="1482901"/>
              <a:ext cx="5908399" cy="5552003"/>
              <a:chOff x="5748909" y="1482901"/>
              <a:chExt cx="5908399" cy="55520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25F1DF-187D-4A36-A436-6FD65ED8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786" y="4439783"/>
                <a:ext cx="2573003" cy="259512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9E4400-91F0-4381-BD72-EBD92F80B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0416783" y="1482901"/>
                <a:ext cx="1240525" cy="3352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2DAC36-013C-47C4-8A67-8C3BAB05C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584312">
                <a:off x="5757635" y="4083009"/>
                <a:ext cx="2030217" cy="204766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8F431-0035-48A6-B3AE-86AC05B3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1442" y="2707685"/>
              <a:ext cx="2037816" cy="205533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7F3C2-A996-4D97-9346-324CF7CB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1621" y="832410"/>
            <a:ext cx="1791123" cy="300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5F5F72-7ABF-491C-B1DE-FF49644E1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639" y="1742377"/>
            <a:ext cx="4856858" cy="51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4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B026CB-168E-4F06-A798-6211AFC3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-1" r="382" b="16920"/>
          <a:stretch/>
        </p:blipFill>
        <p:spPr>
          <a:xfrm>
            <a:off x="0" y="0"/>
            <a:ext cx="12192000" cy="69425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20D1A83-26B8-422A-A920-B395CC503F07}"/>
              </a:ext>
            </a:extLst>
          </p:cNvPr>
          <p:cNvSpPr/>
          <p:nvPr/>
        </p:nvSpPr>
        <p:spPr>
          <a:xfrm>
            <a:off x="5144565" y="3013838"/>
            <a:ext cx="6587680" cy="344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D69FAD-15A1-455F-AB9D-ECA321538115}"/>
              </a:ext>
            </a:extLst>
          </p:cNvPr>
          <p:cNvGrpSpPr/>
          <p:nvPr/>
        </p:nvGrpSpPr>
        <p:grpSpPr>
          <a:xfrm>
            <a:off x="438443" y="-1"/>
            <a:ext cx="11315113" cy="2335237"/>
            <a:chOff x="438443" y="0"/>
            <a:chExt cx="11315113" cy="22490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104380-B405-457B-A9D7-A520CC746571}"/>
                </a:ext>
              </a:extLst>
            </p:cNvPr>
            <p:cNvSpPr/>
            <p:nvPr/>
          </p:nvSpPr>
          <p:spPr>
            <a:xfrm>
              <a:off x="438443" y="381583"/>
              <a:ext cx="11315113" cy="1867493"/>
            </a:xfrm>
            <a:custGeom>
              <a:avLst/>
              <a:gdLst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828800 h 1828800"/>
                <a:gd name="connsiteX4" fmla="*/ 0 w 11272910"/>
                <a:gd name="connsiteY4" fmla="*/ 0 h 1828800"/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125415 h 1828800"/>
                <a:gd name="connsiteX4" fmla="*/ 0 w 11272910"/>
                <a:gd name="connsiteY4" fmla="*/ 0 h 1828800"/>
                <a:gd name="connsiteX0" fmla="*/ 0 w 11286978"/>
                <a:gd name="connsiteY0" fmla="*/ 0 h 1294228"/>
                <a:gd name="connsiteX1" fmla="*/ 11272910 w 11286978"/>
                <a:gd name="connsiteY1" fmla="*/ 0 h 1294228"/>
                <a:gd name="connsiteX2" fmla="*/ 11286978 w 11286978"/>
                <a:gd name="connsiteY2" fmla="*/ 1294228 h 1294228"/>
                <a:gd name="connsiteX3" fmla="*/ 0 w 11286978"/>
                <a:gd name="connsiteY3" fmla="*/ 1125415 h 1294228"/>
                <a:gd name="connsiteX4" fmla="*/ 0 w 11286978"/>
                <a:gd name="connsiteY4" fmla="*/ 0 h 1294228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0 w 11315113"/>
                <a:gd name="connsiteY3" fmla="*/ 1125415 h 1448972"/>
                <a:gd name="connsiteX4" fmla="*/ 0 w 11315113"/>
                <a:gd name="connsiteY4" fmla="*/ 0 h 1448972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14068 w 11315113"/>
                <a:gd name="connsiteY3" fmla="*/ 1420836 h 1448972"/>
                <a:gd name="connsiteX4" fmla="*/ 0 w 11315113"/>
                <a:gd name="connsiteY4" fmla="*/ 0 h 1448972"/>
                <a:gd name="connsiteX0" fmla="*/ 0 w 11315113"/>
                <a:gd name="connsiteY0" fmla="*/ 0 h 1780428"/>
                <a:gd name="connsiteX1" fmla="*/ 11272910 w 11315113"/>
                <a:gd name="connsiteY1" fmla="*/ 0 h 1780428"/>
                <a:gd name="connsiteX2" fmla="*/ 11315113 w 11315113"/>
                <a:gd name="connsiteY2" fmla="*/ 1448972 h 1780428"/>
                <a:gd name="connsiteX3" fmla="*/ 14068 w 11315113"/>
                <a:gd name="connsiteY3" fmla="*/ 1420836 h 1780428"/>
                <a:gd name="connsiteX4" fmla="*/ 0 w 11315113"/>
                <a:gd name="connsiteY4" fmla="*/ 0 h 1780428"/>
                <a:gd name="connsiteX0" fmla="*/ 0 w 11315113"/>
                <a:gd name="connsiteY0" fmla="*/ 0 h 1874516"/>
                <a:gd name="connsiteX1" fmla="*/ 11272910 w 11315113"/>
                <a:gd name="connsiteY1" fmla="*/ 0 h 1874516"/>
                <a:gd name="connsiteX2" fmla="*/ 11315113 w 11315113"/>
                <a:gd name="connsiteY2" fmla="*/ 1448972 h 1874516"/>
                <a:gd name="connsiteX3" fmla="*/ 14068 w 11315113"/>
                <a:gd name="connsiteY3" fmla="*/ 1420836 h 1874516"/>
                <a:gd name="connsiteX4" fmla="*/ 0 w 11315113"/>
                <a:gd name="connsiteY4" fmla="*/ 0 h 1874516"/>
                <a:gd name="connsiteX0" fmla="*/ 0 w 11315113"/>
                <a:gd name="connsiteY0" fmla="*/ 0 h 1792295"/>
                <a:gd name="connsiteX1" fmla="*/ 11272910 w 11315113"/>
                <a:gd name="connsiteY1" fmla="*/ 0 h 1792295"/>
                <a:gd name="connsiteX2" fmla="*/ 11315113 w 11315113"/>
                <a:gd name="connsiteY2" fmla="*/ 1448972 h 1792295"/>
                <a:gd name="connsiteX3" fmla="*/ 14068 w 11315113"/>
                <a:gd name="connsiteY3" fmla="*/ 1420836 h 1792295"/>
                <a:gd name="connsiteX4" fmla="*/ 0 w 11315113"/>
                <a:gd name="connsiteY4" fmla="*/ 0 h 1792295"/>
                <a:gd name="connsiteX0" fmla="*/ 0 w 11315113"/>
                <a:gd name="connsiteY0" fmla="*/ 0 h 1867493"/>
                <a:gd name="connsiteX1" fmla="*/ 11272910 w 11315113"/>
                <a:gd name="connsiteY1" fmla="*/ 0 h 1867493"/>
                <a:gd name="connsiteX2" fmla="*/ 11315113 w 11315113"/>
                <a:gd name="connsiteY2" fmla="*/ 1448972 h 1867493"/>
                <a:gd name="connsiteX3" fmla="*/ 14068 w 11315113"/>
                <a:gd name="connsiteY3" fmla="*/ 1420836 h 1867493"/>
                <a:gd name="connsiteX4" fmla="*/ 0 w 11315113"/>
                <a:gd name="connsiteY4" fmla="*/ 0 h 18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113" h="1867493">
                  <a:moveTo>
                    <a:pt x="0" y="0"/>
                  </a:moveTo>
                  <a:lnTo>
                    <a:pt x="11272910" y="0"/>
                  </a:lnTo>
                  <a:lnTo>
                    <a:pt x="11315113" y="1448972"/>
                  </a:lnTo>
                  <a:cubicBezTo>
                    <a:pt x="7745046" y="2002302"/>
                    <a:pt x="4132776" y="2021058"/>
                    <a:pt x="14068" y="142083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8672">
                  <a:srgbClr val="572C5C"/>
                </a:gs>
                <a:gs pos="36000">
                  <a:srgbClr val="492856"/>
                </a:gs>
                <a:gs pos="68000">
                  <a:srgbClr val="552B5B"/>
                </a:gs>
                <a:gs pos="0">
                  <a:srgbClr val="291F47"/>
                </a:gs>
                <a:gs pos="100000">
                  <a:srgbClr val="291F4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770977-B732-4A5B-945C-E324207FDB7D}"/>
                </a:ext>
              </a:extLst>
            </p:cNvPr>
            <p:cNvSpPr/>
            <p:nvPr/>
          </p:nvSpPr>
          <p:spPr>
            <a:xfrm>
              <a:off x="10424160" y="0"/>
              <a:ext cx="731520" cy="11394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9F708-C11D-46D6-8915-7E59F8CD5B9A}"/>
                </a:ext>
              </a:extLst>
            </p:cNvPr>
            <p:cNvSpPr/>
            <p:nvPr/>
          </p:nvSpPr>
          <p:spPr>
            <a:xfrm>
              <a:off x="8848578" y="1448969"/>
              <a:ext cx="2890910" cy="712635"/>
            </a:xfrm>
            <a:custGeom>
              <a:avLst/>
              <a:gdLst>
                <a:gd name="connsiteX0" fmla="*/ 0 w 3186331"/>
                <a:gd name="connsiteY0" fmla="*/ 0 h 375010"/>
                <a:gd name="connsiteX1" fmla="*/ 3186331 w 3186331"/>
                <a:gd name="connsiteY1" fmla="*/ 0 h 375010"/>
                <a:gd name="connsiteX2" fmla="*/ 3186331 w 3186331"/>
                <a:gd name="connsiteY2" fmla="*/ 375010 h 375010"/>
                <a:gd name="connsiteX3" fmla="*/ 0 w 3186331"/>
                <a:gd name="connsiteY3" fmla="*/ 375010 h 375010"/>
                <a:gd name="connsiteX4" fmla="*/ 0 w 3186331"/>
                <a:gd name="connsiteY4" fmla="*/ 0 h 375010"/>
                <a:gd name="connsiteX0" fmla="*/ 0 w 3186331"/>
                <a:gd name="connsiteY0" fmla="*/ 0 h 656364"/>
                <a:gd name="connsiteX1" fmla="*/ 3186331 w 3186331"/>
                <a:gd name="connsiteY1" fmla="*/ 0 h 656364"/>
                <a:gd name="connsiteX2" fmla="*/ 3186331 w 3186331"/>
                <a:gd name="connsiteY2" fmla="*/ 375010 h 656364"/>
                <a:gd name="connsiteX3" fmla="*/ 379827 w 3186331"/>
                <a:gd name="connsiteY3" fmla="*/ 656364 h 656364"/>
                <a:gd name="connsiteX4" fmla="*/ 0 w 3186331"/>
                <a:gd name="connsiteY4" fmla="*/ 0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712635 h 712635"/>
                <a:gd name="connsiteX1" fmla="*/ 2890910 w 2890910"/>
                <a:gd name="connsiteY1" fmla="*/ 0 h 712635"/>
                <a:gd name="connsiteX2" fmla="*/ 2890910 w 2890910"/>
                <a:gd name="connsiteY2" fmla="*/ 375010 h 712635"/>
                <a:gd name="connsiteX3" fmla="*/ 0 w 2890910"/>
                <a:gd name="connsiteY3" fmla="*/ 712635 h 7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0910" h="712635">
                  <a:moveTo>
                    <a:pt x="0" y="712635"/>
                  </a:moveTo>
                  <a:lnTo>
                    <a:pt x="2890910" y="0"/>
                  </a:lnTo>
                  <a:lnTo>
                    <a:pt x="2890910" y="375010"/>
                  </a:lnTo>
                  <a:cubicBezTo>
                    <a:pt x="1491174" y="539135"/>
                    <a:pt x="2271932" y="534444"/>
                    <a:pt x="0" y="712635"/>
                  </a:cubicBezTo>
                  <a:close/>
                </a:path>
              </a:pathLst>
            </a:custGeom>
            <a:solidFill>
              <a:srgbClr val="524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DAF0A-61DE-4601-A769-327D00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</a:rPr>
              <a:t>QUOTE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BF1-273B-4FE9-A525-6562ADA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565" y="3103774"/>
            <a:ext cx="6490276" cy="368657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"Do you smell that? That smell--It's the smell of a smelly smell that smells smelly," 			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stated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Spongebob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from </a:t>
            </a:r>
            <a:b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show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Spongebob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Squarepants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BB739-EEBD-4912-8900-86677D8669CF}"/>
              </a:ext>
            </a:extLst>
          </p:cNvPr>
          <p:cNvGrpSpPr/>
          <p:nvPr/>
        </p:nvGrpSpPr>
        <p:grpSpPr>
          <a:xfrm>
            <a:off x="-5703392" y="2654798"/>
            <a:ext cx="3318001" cy="2649777"/>
            <a:chOff x="3381442" y="1482901"/>
            <a:chExt cx="8275866" cy="55520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335013-0961-42EF-A84F-86B244D1DC21}"/>
                </a:ext>
              </a:extLst>
            </p:cNvPr>
            <p:cNvGrpSpPr/>
            <p:nvPr/>
          </p:nvGrpSpPr>
          <p:grpSpPr>
            <a:xfrm>
              <a:off x="5748909" y="1482901"/>
              <a:ext cx="5908399" cy="5552003"/>
              <a:chOff x="5748909" y="1482901"/>
              <a:chExt cx="5908399" cy="55520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25F1DF-187D-4A36-A436-6FD65ED8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786" y="4439783"/>
                <a:ext cx="2573003" cy="259512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9E4400-91F0-4381-BD72-EBD92F80B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0416783" y="1482901"/>
                <a:ext cx="1240525" cy="3352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2DAC36-013C-47C4-8A67-8C3BAB05C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584312">
                <a:off x="5757635" y="4083009"/>
                <a:ext cx="2030217" cy="204766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8F431-0035-48A6-B3AE-86AC05B3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1442" y="2707685"/>
              <a:ext cx="2037816" cy="205533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7F3C2-A996-4D97-9346-324CF7CB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1621" y="832410"/>
            <a:ext cx="1791123" cy="3005652"/>
          </a:xfrm>
          <a:prstGeom prst="rect">
            <a:avLst/>
          </a:prstGeom>
        </p:spPr>
      </p:pic>
      <p:pic>
        <p:nvPicPr>
          <p:cNvPr id="8194" name="Picture 2" descr="Image result for spongebob">
            <a:extLst>
              <a:ext uri="{FF2B5EF4-FFF2-40B4-BE49-F238E27FC236}">
                <a16:creationId xmlns:a16="http://schemas.microsoft.com/office/drawing/2014/main" id="{6951EB57-91E2-4283-BA36-364C6C9F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353" y="1504477"/>
            <a:ext cx="4619212" cy="50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B026CB-168E-4F06-A798-6211AFC3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-1" r="382" b="16920"/>
          <a:stretch/>
        </p:blipFill>
        <p:spPr>
          <a:xfrm>
            <a:off x="0" y="0"/>
            <a:ext cx="12192000" cy="69425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D69FAD-15A1-455F-AB9D-ECA321538115}"/>
              </a:ext>
            </a:extLst>
          </p:cNvPr>
          <p:cNvGrpSpPr/>
          <p:nvPr/>
        </p:nvGrpSpPr>
        <p:grpSpPr>
          <a:xfrm>
            <a:off x="438443" y="-1"/>
            <a:ext cx="11315113" cy="2335237"/>
            <a:chOff x="438443" y="0"/>
            <a:chExt cx="11315113" cy="22490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104380-B405-457B-A9D7-A520CC746571}"/>
                </a:ext>
              </a:extLst>
            </p:cNvPr>
            <p:cNvSpPr/>
            <p:nvPr/>
          </p:nvSpPr>
          <p:spPr>
            <a:xfrm>
              <a:off x="438443" y="381583"/>
              <a:ext cx="11315113" cy="1867493"/>
            </a:xfrm>
            <a:custGeom>
              <a:avLst/>
              <a:gdLst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828800 h 1828800"/>
                <a:gd name="connsiteX4" fmla="*/ 0 w 11272910"/>
                <a:gd name="connsiteY4" fmla="*/ 0 h 1828800"/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125415 h 1828800"/>
                <a:gd name="connsiteX4" fmla="*/ 0 w 11272910"/>
                <a:gd name="connsiteY4" fmla="*/ 0 h 1828800"/>
                <a:gd name="connsiteX0" fmla="*/ 0 w 11286978"/>
                <a:gd name="connsiteY0" fmla="*/ 0 h 1294228"/>
                <a:gd name="connsiteX1" fmla="*/ 11272910 w 11286978"/>
                <a:gd name="connsiteY1" fmla="*/ 0 h 1294228"/>
                <a:gd name="connsiteX2" fmla="*/ 11286978 w 11286978"/>
                <a:gd name="connsiteY2" fmla="*/ 1294228 h 1294228"/>
                <a:gd name="connsiteX3" fmla="*/ 0 w 11286978"/>
                <a:gd name="connsiteY3" fmla="*/ 1125415 h 1294228"/>
                <a:gd name="connsiteX4" fmla="*/ 0 w 11286978"/>
                <a:gd name="connsiteY4" fmla="*/ 0 h 1294228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0 w 11315113"/>
                <a:gd name="connsiteY3" fmla="*/ 1125415 h 1448972"/>
                <a:gd name="connsiteX4" fmla="*/ 0 w 11315113"/>
                <a:gd name="connsiteY4" fmla="*/ 0 h 1448972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14068 w 11315113"/>
                <a:gd name="connsiteY3" fmla="*/ 1420836 h 1448972"/>
                <a:gd name="connsiteX4" fmla="*/ 0 w 11315113"/>
                <a:gd name="connsiteY4" fmla="*/ 0 h 1448972"/>
                <a:gd name="connsiteX0" fmla="*/ 0 w 11315113"/>
                <a:gd name="connsiteY0" fmla="*/ 0 h 1780428"/>
                <a:gd name="connsiteX1" fmla="*/ 11272910 w 11315113"/>
                <a:gd name="connsiteY1" fmla="*/ 0 h 1780428"/>
                <a:gd name="connsiteX2" fmla="*/ 11315113 w 11315113"/>
                <a:gd name="connsiteY2" fmla="*/ 1448972 h 1780428"/>
                <a:gd name="connsiteX3" fmla="*/ 14068 w 11315113"/>
                <a:gd name="connsiteY3" fmla="*/ 1420836 h 1780428"/>
                <a:gd name="connsiteX4" fmla="*/ 0 w 11315113"/>
                <a:gd name="connsiteY4" fmla="*/ 0 h 1780428"/>
                <a:gd name="connsiteX0" fmla="*/ 0 w 11315113"/>
                <a:gd name="connsiteY0" fmla="*/ 0 h 1874516"/>
                <a:gd name="connsiteX1" fmla="*/ 11272910 w 11315113"/>
                <a:gd name="connsiteY1" fmla="*/ 0 h 1874516"/>
                <a:gd name="connsiteX2" fmla="*/ 11315113 w 11315113"/>
                <a:gd name="connsiteY2" fmla="*/ 1448972 h 1874516"/>
                <a:gd name="connsiteX3" fmla="*/ 14068 w 11315113"/>
                <a:gd name="connsiteY3" fmla="*/ 1420836 h 1874516"/>
                <a:gd name="connsiteX4" fmla="*/ 0 w 11315113"/>
                <a:gd name="connsiteY4" fmla="*/ 0 h 1874516"/>
                <a:gd name="connsiteX0" fmla="*/ 0 w 11315113"/>
                <a:gd name="connsiteY0" fmla="*/ 0 h 1792295"/>
                <a:gd name="connsiteX1" fmla="*/ 11272910 w 11315113"/>
                <a:gd name="connsiteY1" fmla="*/ 0 h 1792295"/>
                <a:gd name="connsiteX2" fmla="*/ 11315113 w 11315113"/>
                <a:gd name="connsiteY2" fmla="*/ 1448972 h 1792295"/>
                <a:gd name="connsiteX3" fmla="*/ 14068 w 11315113"/>
                <a:gd name="connsiteY3" fmla="*/ 1420836 h 1792295"/>
                <a:gd name="connsiteX4" fmla="*/ 0 w 11315113"/>
                <a:gd name="connsiteY4" fmla="*/ 0 h 1792295"/>
                <a:gd name="connsiteX0" fmla="*/ 0 w 11315113"/>
                <a:gd name="connsiteY0" fmla="*/ 0 h 1867493"/>
                <a:gd name="connsiteX1" fmla="*/ 11272910 w 11315113"/>
                <a:gd name="connsiteY1" fmla="*/ 0 h 1867493"/>
                <a:gd name="connsiteX2" fmla="*/ 11315113 w 11315113"/>
                <a:gd name="connsiteY2" fmla="*/ 1448972 h 1867493"/>
                <a:gd name="connsiteX3" fmla="*/ 14068 w 11315113"/>
                <a:gd name="connsiteY3" fmla="*/ 1420836 h 1867493"/>
                <a:gd name="connsiteX4" fmla="*/ 0 w 11315113"/>
                <a:gd name="connsiteY4" fmla="*/ 0 h 18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113" h="1867493">
                  <a:moveTo>
                    <a:pt x="0" y="0"/>
                  </a:moveTo>
                  <a:lnTo>
                    <a:pt x="11272910" y="0"/>
                  </a:lnTo>
                  <a:lnTo>
                    <a:pt x="11315113" y="1448972"/>
                  </a:lnTo>
                  <a:cubicBezTo>
                    <a:pt x="7745046" y="2002302"/>
                    <a:pt x="4132776" y="2021058"/>
                    <a:pt x="14068" y="142083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8672">
                  <a:srgbClr val="572C5C"/>
                </a:gs>
                <a:gs pos="36000">
                  <a:srgbClr val="492856"/>
                </a:gs>
                <a:gs pos="68000">
                  <a:srgbClr val="552B5B"/>
                </a:gs>
                <a:gs pos="0">
                  <a:srgbClr val="291F47"/>
                </a:gs>
                <a:gs pos="100000">
                  <a:srgbClr val="291F4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770977-B732-4A5B-945C-E324207FDB7D}"/>
                </a:ext>
              </a:extLst>
            </p:cNvPr>
            <p:cNvSpPr/>
            <p:nvPr/>
          </p:nvSpPr>
          <p:spPr>
            <a:xfrm>
              <a:off x="10424160" y="0"/>
              <a:ext cx="731520" cy="11394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9F708-C11D-46D6-8915-7E59F8CD5B9A}"/>
                </a:ext>
              </a:extLst>
            </p:cNvPr>
            <p:cNvSpPr/>
            <p:nvPr/>
          </p:nvSpPr>
          <p:spPr>
            <a:xfrm>
              <a:off x="8848578" y="1448969"/>
              <a:ext cx="2890910" cy="712635"/>
            </a:xfrm>
            <a:custGeom>
              <a:avLst/>
              <a:gdLst>
                <a:gd name="connsiteX0" fmla="*/ 0 w 3186331"/>
                <a:gd name="connsiteY0" fmla="*/ 0 h 375010"/>
                <a:gd name="connsiteX1" fmla="*/ 3186331 w 3186331"/>
                <a:gd name="connsiteY1" fmla="*/ 0 h 375010"/>
                <a:gd name="connsiteX2" fmla="*/ 3186331 w 3186331"/>
                <a:gd name="connsiteY2" fmla="*/ 375010 h 375010"/>
                <a:gd name="connsiteX3" fmla="*/ 0 w 3186331"/>
                <a:gd name="connsiteY3" fmla="*/ 375010 h 375010"/>
                <a:gd name="connsiteX4" fmla="*/ 0 w 3186331"/>
                <a:gd name="connsiteY4" fmla="*/ 0 h 375010"/>
                <a:gd name="connsiteX0" fmla="*/ 0 w 3186331"/>
                <a:gd name="connsiteY0" fmla="*/ 0 h 656364"/>
                <a:gd name="connsiteX1" fmla="*/ 3186331 w 3186331"/>
                <a:gd name="connsiteY1" fmla="*/ 0 h 656364"/>
                <a:gd name="connsiteX2" fmla="*/ 3186331 w 3186331"/>
                <a:gd name="connsiteY2" fmla="*/ 375010 h 656364"/>
                <a:gd name="connsiteX3" fmla="*/ 379827 w 3186331"/>
                <a:gd name="connsiteY3" fmla="*/ 656364 h 656364"/>
                <a:gd name="connsiteX4" fmla="*/ 0 w 3186331"/>
                <a:gd name="connsiteY4" fmla="*/ 0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712635 h 712635"/>
                <a:gd name="connsiteX1" fmla="*/ 2890910 w 2890910"/>
                <a:gd name="connsiteY1" fmla="*/ 0 h 712635"/>
                <a:gd name="connsiteX2" fmla="*/ 2890910 w 2890910"/>
                <a:gd name="connsiteY2" fmla="*/ 375010 h 712635"/>
                <a:gd name="connsiteX3" fmla="*/ 0 w 2890910"/>
                <a:gd name="connsiteY3" fmla="*/ 712635 h 7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0910" h="712635">
                  <a:moveTo>
                    <a:pt x="0" y="712635"/>
                  </a:moveTo>
                  <a:lnTo>
                    <a:pt x="2890910" y="0"/>
                  </a:lnTo>
                  <a:lnTo>
                    <a:pt x="2890910" y="375010"/>
                  </a:lnTo>
                  <a:cubicBezTo>
                    <a:pt x="1491174" y="539135"/>
                    <a:pt x="2271932" y="534444"/>
                    <a:pt x="0" y="712635"/>
                  </a:cubicBezTo>
                  <a:close/>
                </a:path>
              </a:pathLst>
            </a:custGeom>
            <a:solidFill>
              <a:srgbClr val="524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DAF0A-61DE-4601-A769-327D00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</a:rPr>
              <a:t>ONOMATOPOEIA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BB739-EEBD-4912-8900-86677D8669CF}"/>
              </a:ext>
            </a:extLst>
          </p:cNvPr>
          <p:cNvGrpSpPr/>
          <p:nvPr/>
        </p:nvGrpSpPr>
        <p:grpSpPr>
          <a:xfrm>
            <a:off x="-5703392" y="2654798"/>
            <a:ext cx="3318001" cy="2649777"/>
            <a:chOff x="3381442" y="1482901"/>
            <a:chExt cx="8275866" cy="55520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335013-0961-42EF-A84F-86B244D1DC21}"/>
                </a:ext>
              </a:extLst>
            </p:cNvPr>
            <p:cNvGrpSpPr/>
            <p:nvPr/>
          </p:nvGrpSpPr>
          <p:grpSpPr>
            <a:xfrm>
              <a:off x="5748909" y="1482901"/>
              <a:ext cx="5908399" cy="5552003"/>
              <a:chOff x="5748909" y="1482901"/>
              <a:chExt cx="5908399" cy="55520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25F1DF-187D-4A36-A436-6FD65ED8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786" y="4439783"/>
                <a:ext cx="2573003" cy="259512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9E4400-91F0-4381-BD72-EBD92F80B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0416783" y="1482901"/>
                <a:ext cx="1240525" cy="3352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2DAC36-013C-47C4-8A67-8C3BAB05C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584312">
                <a:off x="5757635" y="4083009"/>
                <a:ext cx="2030217" cy="204766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8F431-0035-48A6-B3AE-86AC05B3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1442" y="2707685"/>
              <a:ext cx="2037816" cy="205533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7F3C2-A996-4D97-9346-324CF7CB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1621" y="832410"/>
            <a:ext cx="1791123" cy="3005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38236-A648-4A5E-8599-11B5370C2F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159" y="1550709"/>
            <a:ext cx="3773055" cy="512899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FFD136-1A12-4125-94ED-3C23C0DA03E0}"/>
              </a:ext>
            </a:extLst>
          </p:cNvPr>
          <p:cNvSpPr/>
          <p:nvPr/>
        </p:nvSpPr>
        <p:spPr>
          <a:xfrm>
            <a:off x="5144565" y="3013838"/>
            <a:ext cx="6587680" cy="344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BF1-273B-4FE9-A525-6562ADA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009" y="3103774"/>
            <a:ext cx="6247832" cy="36865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Meoooww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!” said Gary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323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B026CB-168E-4F06-A798-6211AFC3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-1" r="382" b="16920"/>
          <a:stretch/>
        </p:blipFill>
        <p:spPr>
          <a:xfrm>
            <a:off x="0" y="0"/>
            <a:ext cx="12192000" cy="69425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D69FAD-15A1-455F-AB9D-ECA321538115}"/>
              </a:ext>
            </a:extLst>
          </p:cNvPr>
          <p:cNvGrpSpPr/>
          <p:nvPr/>
        </p:nvGrpSpPr>
        <p:grpSpPr>
          <a:xfrm>
            <a:off x="438443" y="-1"/>
            <a:ext cx="11315113" cy="2335237"/>
            <a:chOff x="438443" y="0"/>
            <a:chExt cx="11315113" cy="22490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104380-B405-457B-A9D7-A520CC746571}"/>
                </a:ext>
              </a:extLst>
            </p:cNvPr>
            <p:cNvSpPr/>
            <p:nvPr/>
          </p:nvSpPr>
          <p:spPr>
            <a:xfrm>
              <a:off x="438443" y="381583"/>
              <a:ext cx="11315113" cy="1867493"/>
            </a:xfrm>
            <a:custGeom>
              <a:avLst/>
              <a:gdLst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828800 h 1828800"/>
                <a:gd name="connsiteX4" fmla="*/ 0 w 11272910"/>
                <a:gd name="connsiteY4" fmla="*/ 0 h 1828800"/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125415 h 1828800"/>
                <a:gd name="connsiteX4" fmla="*/ 0 w 11272910"/>
                <a:gd name="connsiteY4" fmla="*/ 0 h 1828800"/>
                <a:gd name="connsiteX0" fmla="*/ 0 w 11286978"/>
                <a:gd name="connsiteY0" fmla="*/ 0 h 1294228"/>
                <a:gd name="connsiteX1" fmla="*/ 11272910 w 11286978"/>
                <a:gd name="connsiteY1" fmla="*/ 0 h 1294228"/>
                <a:gd name="connsiteX2" fmla="*/ 11286978 w 11286978"/>
                <a:gd name="connsiteY2" fmla="*/ 1294228 h 1294228"/>
                <a:gd name="connsiteX3" fmla="*/ 0 w 11286978"/>
                <a:gd name="connsiteY3" fmla="*/ 1125415 h 1294228"/>
                <a:gd name="connsiteX4" fmla="*/ 0 w 11286978"/>
                <a:gd name="connsiteY4" fmla="*/ 0 h 1294228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0 w 11315113"/>
                <a:gd name="connsiteY3" fmla="*/ 1125415 h 1448972"/>
                <a:gd name="connsiteX4" fmla="*/ 0 w 11315113"/>
                <a:gd name="connsiteY4" fmla="*/ 0 h 1448972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14068 w 11315113"/>
                <a:gd name="connsiteY3" fmla="*/ 1420836 h 1448972"/>
                <a:gd name="connsiteX4" fmla="*/ 0 w 11315113"/>
                <a:gd name="connsiteY4" fmla="*/ 0 h 1448972"/>
                <a:gd name="connsiteX0" fmla="*/ 0 w 11315113"/>
                <a:gd name="connsiteY0" fmla="*/ 0 h 1780428"/>
                <a:gd name="connsiteX1" fmla="*/ 11272910 w 11315113"/>
                <a:gd name="connsiteY1" fmla="*/ 0 h 1780428"/>
                <a:gd name="connsiteX2" fmla="*/ 11315113 w 11315113"/>
                <a:gd name="connsiteY2" fmla="*/ 1448972 h 1780428"/>
                <a:gd name="connsiteX3" fmla="*/ 14068 w 11315113"/>
                <a:gd name="connsiteY3" fmla="*/ 1420836 h 1780428"/>
                <a:gd name="connsiteX4" fmla="*/ 0 w 11315113"/>
                <a:gd name="connsiteY4" fmla="*/ 0 h 1780428"/>
                <a:gd name="connsiteX0" fmla="*/ 0 w 11315113"/>
                <a:gd name="connsiteY0" fmla="*/ 0 h 1874516"/>
                <a:gd name="connsiteX1" fmla="*/ 11272910 w 11315113"/>
                <a:gd name="connsiteY1" fmla="*/ 0 h 1874516"/>
                <a:gd name="connsiteX2" fmla="*/ 11315113 w 11315113"/>
                <a:gd name="connsiteY2" fmla="*/ 1448972 h 1874516"/>
                <a:gd name="connsiteX3" fmla="*/ 14068 w 11315113"/>
                <a:gd name="connsiteY3" fmla="*/ 1420836 h 1874516"/>
                <a:gd name="connsiteX4" fmla="*/ 0 w 11315113"/>
                <a:gd name="connsiteY4" fmla="*/ 0 h 1874516"/>
                <a:gd name="connsiteX0" fmla="*/ 0 w 11315113"/>
                <a:gd name="connsiteY0" fmla="*/ 0 h 1792295"/>
                <a:gd name="connsiteX1" fmla="*/ 11272910 w 11315113"/>
                <a:gd name="connsiteY1" fmla="*/ 0 h 1792295"/>
                <a:gd name="connsiteX2" fmla="*/ 11315113 w 11315113"/>
                <a:gd name="connsiteY2" fmla="*/ 1448972 h 1792295"/>
                <a:gd name="connsiteX3" fmla="*/ 14068 w 11315113"/>
                <a:gd name="connsiteY3" fmla="*/ 1420836 h 1792295"/>
                <a:gd name="connsiteX4" fmla="*/ 0 w 11315113"/>
                <a:gd name="connsiteY4" fmla="*/ 0 h 1792295"/>
                <a:gd name="connsiteX0" fmla="*/ 0 w 11315113"/>
                <a:gd name="connsiteY0" fmla="*/ 0 h 1867493"/>
                <a:gd name="connsiteX1" fmla="*/ 11272910 w 11315113"/>
                <a:gd name="connsiteY1" fmla="*/ 0 h 1867493"/>
                <a:gd name="connsiteX2" fmla="*/ 11315113 w 11315113"/>
                <a:gd name="connsiteY2" fmla="*/ 1448972 h 1867493"/>
                <a:gd name="connsiteX3" fmla="*/ 14068 w 11315113"/>
                <a:gd name="connsiteY3" fmla="*/ 1420836 h 1867493"/>
                <a:gd name="connsiteX4" fmla="*/ 0 w 11315113"/>
                <a:gd name="connsiteY4" fmla="*/ 0 h 18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113" h="1867493">
                  <a:moveTo>
                    <a:pt x="0" y="0"/>
                  </a:moveTo>
                  <a:lnTo>
                    <a:pt x="11272910" y="0"/>
                  </a:lnTo>
                  <a:lnTo>
                    <a:pt x="11315113" y="1448972"/>
                  </a:lnTo>
                  <a:cubicBezTo>
                    <a:pt x="7745046" y="2002302"/>
                    <a:pt x="4132776" y="2021058"/>
                    <a:pt x="14068" y="142083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8672">
                  <a:srgbClr val="572C5C"/>
                </a:gs>
                <a:gs pos="36000">
                  <a:srgbClr val="492856"/>
                </a:gs>
                <a:gs pos="68000">
                  <a:srgbClr val="552B5B"/>
                </a:gs>
                <a:gs pos="0">
                  <a:srgbClr val="291F47"/>
                </a:gs>
                <a:gs pos="100000">
                  <a:srgbClr val="291F4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770977-B732-4A5B-945C-E324207FDB7D}"/>
                </a:ext>
              </a:extLst>
            </p:cNvPr>
            <p:cNvSpPr/>
            <p:nvPr/>
          </p:nvSpPr>
          <p:spPr>
            <a:xfrm>
              <a:off x="10424160" y="0"/>
              <a:ext cx="731520" cy="11394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9F708-C11D-46D6-8915-7E59F8CD5B9A}"/>
                </a:ext>
              </a:extLst>
            </p:cNvPr>
            <p:cNvSpPr/>
            <p:nvPr/>
          </p:nvSpPr>
          <p:spPr>
            <a:xfrm>
              <a:off x="8848578" y="1448969"/>
              <a:ext cx="2890910" cy="712635"/>
            </a:xfrm>
            <a:custGeom>
              <a:avLst/>
              <a:gdLst>
                <a:gd name="connsiteX0" fmla="*/ 0 w 3186331"/>
                <a:gd name="connsiteY0" fmla="*/ 0 h 375010"/>
                <a:gd name="connsiteX1" fmla="*/ 3186331 w 3186331"/>
                <a:gd name="connsiteY1" fmla="*/ 0 h 375010"/>
                <a:gd name="connsiteX2" fmla="*/ 3186331 w 3186331"/>
                <a:gd name="connsiteY2" fmla="*/ 375010 h 375010"/>
                <a:gd name="connsiteX3" fmla="*/ 0 w 3186331"/>
                <a:gd name="connsiteY3" fmla="*/ 375010 h 375010"/>
                <a:gd name="connsiteX4" fmla="*/ 0 w 3186331"/>
                <a:gd name="connsiteY4" fmla="*/ 0 h 375010"/>
                <a:gd name="connsiteX0" fmla="*/ 0 w 3186331"/>
                <a:gd name="connsiteY0" fmla="*/ 0 h 656364"/>
                <a:gd name="connsiteX1" fmla="*/ 3186331 w 3186331"/>
                <a:gd name="connsiteY1" fmla="*/ 0 h 656364"/>
                <a:gd name="connsiteX2" fmla="*/ 3186331 w 3186331"/>
                <a:gd name="connsiteY2" fmla="*/ 375010 h 656364"/>
                <a:gd name="connsiteX3" fmla="*/ 379827 w 3186331"/>
                <a:gd name="connsiteY3" fmla="*/ 656364 h 656364"/>
                <a:gd name="connsiteX4" fmla="*/ 0 w 3186331"/>
                <a:gd name="connsiteY4" fmla="*/ 0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712635 h 712635"/>
                <a:gd name="connsiteX1" fmla="*/ 2890910 w 2890910"/>
                <a:gd name="connsiteY1" fmla="*/ 0 h 712635"/>
                <a:gd name="connsiteX2" fmla="*/ 2890910 w 2890910"/>
                <a:gd name="connsiteY2" fmla="*/ 375010 h 712635"/>
                <a:gd name="connsiteX3" fmla="*/ 0 w 2890910"/>
                <a:gd name="connsiteY3" fmla="*/ 712635 h 7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0910" h="712635">
                  <a:moveTo>
                    <a:pt x="0" y="712635"/>
                  </a:moveTo>
                  <a:lnTo>
                    <a:pt x="2890910" y="0"/>
                  </a:lnTo>
                  <a:lnTo>
                    <a:pt x="2890910" y="375010"/>
                  </a:lnTo>
                  <a:cubicBezTo>
                    <a:pt x="1491174" y="539135"/>
                    <a:pt x="2271932" y="534444"/>
                    <a:pt x="0" y="712635"/>
                  </a:cubicBezTo>
                  <a:close/>
                </a:path>
              </a:pathLst>
            </a:custGeom>
            <a:solidFill>
              <a:srgbClr val="524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DAF0A-61DE-4601-A769-327D00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POEM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BB739-EEBD-4912-8900-86677D8669CF}"/>
              </a:ext>
            </a:extLst>
          </p:cNvPr>
          <p:cNvGrpSpPr/>
          <p:nvPr/>
        </p:nvGrpSpPr>
        <p:grpSpPr>
          <a:xfrm>
            <a:off x="-5703392" y="2654798"/>
            <a:ext cx="3318001" cy="2649777"/>
            <a:chOff x="3381442" y="1482901"/>
            <a:chExt cx="8275866" cy="55520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335013-0961-42EF-A84F-86B244D1DC21}"/>
                </a:ext>
              </a:extLst>
            </p:cNvPr>
            <p:cNvGrpSpPr/>
            <p:nvPr/>
          </p:nvGrpSpPr>
          <p:grpSpPr>
            <a:xfrm>
              <a:off x="5748909" y="1482901"/>
              <a:ext cx="5908399" cy="5552003"/>
              <a:chOff x="5748909" y="1482901"/>
              <a:chExt cx="5908399" cy="55520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25F1DF-187D-4A36-A436-6FD65ED8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786" y="4439783"/>
                <a:ext cx="2573003" cy="259512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9E4400-91F0-4381-BD72-EBD92F80B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0416783" y="1482901"/>
                <a:ext cx="1240525" cy="3352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2DAC36-013C-47C4-8A67-8C3BAB05C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584312">
                <a:off x="5757635" y="4083009"/>
                <a:ext cx="2030217" cy="204766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8F431-0035-48A6-B3AE-86AC05B3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1442" y="2707685"/>
              <a:ext cx="2037816" cy="205533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7F3C2-A996-4D97-9346-324CF7CB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1621" y="832410"/>
            <a:ext cx="1791123" cy="3005652"/>
          </a:xfrm>
          <a:prstGeom prst="rect">
            <a:avLst/>
          </a:prstGeom>
        </p:spPr>
      </p:pic>
      <p:pic>
        <p:nvPicPr>
          <p:cNvPr id="6146" name="Picture 2" descr="Image result for SQUIDWARD">
            <a:extLst>
              <a:ext uri="{FF2B5EF4-FFF2-40B4-BE49-F238E27FC236}">
                <a16:creationId xmlns:a16="http://schemas.microsoft.com/office/drawing/2014/main" id="{CA9984CB-3E95-4630-BA0B-1A5E7A9E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76526" y="1455170"/>
            <a:ext cx="5254094" cy="53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776869-B072-4EA3-ABC1-0FF77CBAD38E}"/>
              </a:ext>
            </a:extLst>
          </p:cNvPr>
          <p:cNvSpPr/>
          <p:nvPr/>
        </p:nvSpPr>
        <p:spPr>
          <a:xfrm>
            <a:off x="5144565" y="3013838"/>
            <a:ext cx="6587680" cy="344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BF1-273B-4FE9-A525-6562ADA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094" y="3103774"/>
            <a:ext cx="6380747" cy="36865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Roses are red, violets are blue.</a:t>
            </a:r>
          </a:p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love 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Spongebob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Squarepants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do you? 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923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082B6-134B-4904-8984-11C02C90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>
                <a:solidFill>
                  <a:schemeClr val="tx1"/>
                </a:solidFill>
                <a:effectLst/>
              </a:rPr>
              <a:t>The hook is the very first sentence in the essay, and a good one creates a lasting impression with the reader. </a:t>
            </a:r>
            <a:endParaRPr lang="en-US" sz="460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2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B026CB-168E-4F06-A798-6211AFC3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-1" r="382" b="16920"/>
          <a:stretch/>
        </p:blipFill>
        <p:spPr>
          <a:xfrm>
            <a:off x="0" y="0"/>
            <a:ext cx="12192000" cy="69425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0E2DB5-B143-4C68-9BF4-A5F71AC38604}"/>
              </a:ext>
            </a:extLst>
          </p:cNvPr>
          <p:cNvSpPr/>
          <p:nvPr/>
        </p:nvSpPr>
        <p:spPr>
          <a:xfrm>
            <a:off x="5144565" y="3013838"/>
            <a:ext cx="6587680" cy="344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D69FAD-15A1-455F-AB9D-ECA321538115}"/>
              </a:ext>
            </a:extLst>
          </p:cNvPr>
          <p:cNvGrpSpPr/>
          <p:nvPr/>
        </p:nvGrpSpPr>
        <p:grpSpPr>
          <a:xfrm>
            <a:off x="438443" y="-1"/>
            <a:ext cx="11315113" cy="2335237"/>
            <a:chOff x="438443" y="0"/>
            <a:chExt cx="11315113" cy="22490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104380-B405-457B-A9D7-A520CC746571}"/>
                </a:ext>
              </a:extLst>
            </p:cNvPr>
            <p:cNvSpPr/>
            <p:nvPr/>
          </p:nvSpPr>
          <p:spPr>
            <a:xfrm>
              <a:off x="438443" y="381583"/>
              <a:ext cx="11315113" cy="1867493"/>
            </a:xfrm>
            <a:custGeom>
              <a:avLst/>
              <a:gdLst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828800 h 1828800"/>
                <a:gd name="connsiteX4" fmla="*/ 0 w 11272910"/>
                <a:gd name="connsiteY4" fmla="*/ 0 h 1828800"/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125415 h 1828800"/>
                <a:gd name="connsiteX4" fmla="*/ 0 w 11272910"/>
                <a:gd name="connsiteY4" fmla="*/ 0 h 1828800"/>
                <a:gd name="connsiteX0" fmla="*/ 0 w 11286978"/>
                <a:gd name="connsiteY0" fmla="*/ 0 h 1294228"/>
                <a:gd name="connsiteX1" fmla="*/ 11272910 w 11286978"/>
                <a:gd name="connsiteY1" fmla="*/ 0 h 1294228"/>
                <a:gd name="connsiteX2" fmla="*/ 11286978 w 11286978"/>
                <a:gd name="connsiteY2" fmla="*/ 1294228 h 1294228"/>
                <a:gd name="connsiteX3" fmla="*/ 0 w 11286978"/>
                <a:gd name="connsiteY3" fmla="*/ 1125415 h 1294228"/>
                <a:gd name="connsiteX4" fmla="*/ 0 w 11286978"/>
                <a:gd name="connsiteY4" fmla="*/ 0 h 1294228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0 w 11315113"/>
                <a:gd name="connsiteY3" fmla="*/ 1125415 h 1448972"/>
                <a:gd name="connsiteX4" fmla="*/ 0 w 11315113"/>
                <a:gd name="connsiteY4" fmla="*/ 0 h 1448972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14068 w 11315113"/>
                <a:gd name="connsiteY3" fmla="*/ 1420836 h 1448972"/>
                <a:gd name="connsiteX4" fmla="*/ 0 w 11315113"/>
                <a:gd name="connsiteY4" fmla="*/ 0 h 1448972"/>
                <a:gd name="connsiteX0" fmla="*/ 0 w 11315113"/>
                <a:gd name="connsiteY0" fmla="*/ 0 h 1780428"/>
                <a:gd name="connsiteX1" fmla="*/ 11272910 w 11315113"/>
                <a:gd name="connsiteY1" fmla="*/ 0 h 1780428"/>
                <a:gd name="connsiteX2" fmla="*/ 11315113 w 11315113"/>
                <a:gd name="connsiteY2" fmla="*/ 1448972 h 1780428"/>
                <a:gd name="connsiteX3" fmla="*/ 14068 w 11315113"/>
                <a:gd name="connsiteY3" fmla="*/ 1420836 h 1780428"/>
                <a:gd name="connsiteX4" fmla="*/ 0 w 11315113"/>
                <a:gd name="connsiteY4" fmla="*/ 0 h 1780428"/>
                <a:gd name="connsiteX0" fmla="*/ 0 w 11315113"/>
                <a:gd name="connsiteY0" fmla="*/ 0 h 1874516"/>
                <a:gd name="connsiteX1" fmla="*/ 11272910 w 11315113"/>
                <a:gd name="connsiteY1" fmla="*/ 0 h 1874516"/>
                <a:gd name="connsiteX2" fmla="*/ 11315113 w 11315113"/>
                <a:gd name="connsiteY2" fmla="*/ 1448972 h 1874516"/>
                <a:gd name="connsiteX3" fmla="*/ 14068 w 11315113"/>
                <a:gd name="connsiteY3" fmla="*/ 1420836 h 1874516"/>
                <a:gd name="connsiteX4" fmla="*/ 0 w 11315113"/>
                <a:gd name="connsiteY4" fmla="*/ 0 h 1874516"/>
                <a:gd name="connsiteX0" fmla="*/ 0 w 11315113"/>
                <a:gd name="connsiteY0" fmla="*/ 0 h 1792295"/>
                <a:gd name="connsiteX1" fmla="*/ 11272910 w 11315113"/>
                <a:gd name="connsiteY1" fmla="*/ 0 h 1792295"/>
                <a:gd name="connsiteX2" fmla="*/ 11315113 w 11315113"/>
                <a:gd name="connsiteY2" fmla="*/ 1448972 h 1792295"/>
                <a:gd name="connsiteX3" fmla="*/ 14068 w 11315113"/>
                <a:gd name="connsiteY3" fmla="*/ 1420836 h 1792295"/>
                <a:gd name="connsiteX4" fmla="*/ 0 w 11315113"/>
                <a:gd name="connsiteY4" fmla="*/ 0 h 1792295"/>
                <a:gd name="connsiteX0" fmla="*/ 0 w 11315113"/>
                <a:gd name="connsiteY0" fmla="*/ 0 h 1867493"/>
                <a:gd name="connsiteX1" fmla="*/ 11272910 w 11315113"/>
                <a:gd name="connsiteY1" fmla="*/ 0 h 1867493"/>
                <a:gd name="connsiteX2" fmla="*/ 11315113 w 11315113"/>
                <a:gd name="connsiteY2" fmla="*/ 1448972 h 1867493"/>
                <a:gd name="connsiteX3" fmla="*/ 14068 w 11315113"/>
                <a:gd name="connsiteY3" fmla="*/ 1420836 h 1867493"/>
                <a:gd name="connsiteX4" fmla="*/ 0 w 11315113"/>
                <a:gd name="connsiteY4" fmla="*/ 0 h 18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113" h="1867493">
                  <a:moveTo>
                    <a:pt x="0" y="0"/>
                  </a:moveTo>
                  <a:lnTo>
                    <a:pt x="11272910" y="0"/>
                  </a:lnTo>
                  <a:lnTo>
                    <a:pt x="11315113" y="1448972"/>
                  </a:lnTo>
                  <a:cubicBezTo>
                    <a:pt x="7745046" y="2002302"/>
                    <a:pt x="4132776" y="2021058"/>
                    <a:pt x="14068" y="142083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8672">
                  <a:srgbClr val="572C5C"/>
                </a:gs>
                <a:gs pos="36000">
                  <a:srgbClr val="492856"/>
                </a:gs>
                <a:gs pos="68000">
                  <a:srgbClr val="552B5B"/>
                </a:gs>
                <a:gs pos="0">
                  <a:srgbClr val="291F47"/>
                </a:gs>
                <a:gs pos="100000">
                  <a:srgbClr val="291F4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770977-B732-4A5B-945C-E324207FDB7D}"/>
                </a:ext>
              </a:extLst>
            </p:cNvPr>
            <p:cNvSpPr/>
            <p:nvPr/>
          </p:nvSpPr>
          <p:spPr>
            <a:xfrm>
              <a:off x="10424160" y="0"/>
              <a:ext cx="731520" cy="11394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9F708-C11D-46D6-8915-7E59F8CD5B9A}"/>
                </a:ext>
              </a:extLst>
            </p:cNvPr>
            <p:cNvSpPr/>
            <p:nvPr/>
          </p:nvSpPr>
          <p:spPr>
            <a:xfrm>
              <a:off x="8848578" y="1448969"/>
              <a:ext cx="2890910" cy="712635"/>
            </a:xfrm>
            <a:custGeom>
              <a:avLst/>
              <a:gdLst>
                <a:gd name="connsiteX0" fmla="*/ 0 w 3186331"/>
                <a:gd name="connsiteY0" fmla="*/ 0 h 375010"/>
                <a:gd name="connsiteX1" fmla="*/ 3186331 w 3186331"/>
                <a:gd name="connsiteY1" fmla="*/ 0 h 375010"/>
                <a:gd name="connsiteX2" fmla="*/ 3186331 w 3186331"/>
                <a:gd name="connsiteY2" fmla="*/ 375010 h 375010"/>
                <a:gd name="connsiteX3" fmla="*/ 0 w 3186331"/>
                <a:gd name="connsiteY3" fmla="*/ 375010 h 375010"/>
                <a:gd name="connsiteX4" fmla="*/ 0 w 3186331"/>
                <a:gd name="connsiteY4" fmla="*/ 0 h 375010"/>
                <a:gd name="connsiteX0" fmla="*/ 0 w 3186331"/>
                <a:gd name="connsiteY0" fmla="*/ 0 h 656364"/>
                <a:gd name="connsiteX1" fmla="*/ 3186331 w 3186331"/>
                <a:gd name="connsiteY1" fmla="*/ 0 h 656364"/>
                <a:gd name="connsiteX2" fmla="*/ 3186331 w 3186331"/>
                <a:gd name="connsiteY2" fmla="*/ 375010 h 656364"/>
                <a:gd name="connsiteX3" fmla="*/ 379827 w 3186331"/>
                <a:gd name="connsiteY3" fmla="*/ 656364 h 656364"/>
                <a:gd name="connsiteX4" fmla="*/ 0 w 3186331"/>
                <a:gd name="connsiteY4" fmla="*/ 0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712635 h 712635"/>
                <a:gd name="connsiteX1" fmla="*/ 2890910 w 2890910"/>
                <a:gd name="connsiteY1" fmla="*/ 0 h 712635"/>
                <a:gd name="connsiteX2" fmla="*/ 2890910 w 2890910"/>
                <a:gd name="connsiteY2" fmla="*/ 375010 h 712635"/>
                <a:gd name="connsiteX3" fmla="*/ 0 w 2890910"/>
                <a:gd name="connsiteY3" fmla="*/ 712635 h 7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0910" h="712635">
                  <a:moveTo>
                    <a:pt x="0" y="712635"/>
                  </a:moveTo>
                  <a:lnTo>
                    <a:pt x="2890910" y="0"/>
                  </a:lnTo>
                  <a:lnTo>
                    <a:pt x="2890910" y="375010"/>
                  </a:lnTo>
                  <a:cubicBezTo>
                    <a:pt x="1491174" y="539135"/>
                    <a:pt x="2271932" y="534444"/>
                    <a:pt x="0" y="712635"/>
                  </a:cubicBezTo>
                  <a:close/>
                </a:path>
              </a:pathLst>
            </a:custGeom>
            <a:solidFill>
              <a:srgbClr val="524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DAF0A-61DE-4601-A769-327D00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</a:rPr>
              <a:t>SONG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BF1-273B-4FE9-A525-6562ADA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667" y="3103774"/>
            <a:ext cx="6640174" cy="36865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"Are 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ya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ready kids? Aye, aye, Captain. I can't hear you! Aye, aye Captain. 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Ohhhh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!" </a:t>
            </a: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endParaRPr lang="en-US" sz="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favorite TV show started </a:t>
            </a:r>
            <a:b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play on Nickelodeon.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BB739-EEBD-4912-8900-86677D8669CF}"/>
              </a:ext>
            </a:extLst>
          </p:cNvPr>
          <p:cNvGrpSpPr/>
          <p:nvPr/>
        </p:nvGrpSpPr>
        <p:grpSpPr>
          <a:xfrm>
            <a:off x="-5703392" y="2654798"/>
            <a:ext cx="3318001" cy="2649777"/>
            <a:chOff x="3381442" y="1482901"/>
            <a:chExt cx="8275866" cy="55520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335013-0961-42EF-A84F-86B244D1DC21}"/>
                </a:ext>
              </a:extLst>
            </p:cNvPr>
            <p:cNvGrpSpPr/>
            <p:nvPr/>
          </p:nvGrpSpPr>
          <p:grpSpPr>
            <a:xfrm>
              <a:off x="5748909" y="1482901"/>
              <a:ext cx="5908399" cy="5552003"/>
              <a:chOff x="5748909" y="1482901"/>
              <a:chExt cx="5908399" cy="55520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25F1DF-187D-4A36-A436-6FD65ED8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786" y="4439783"/>
                <a:ext cx="2573003" cy="259512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9E4400-91F0-4381-BD72-EBD92F80B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0416783" y="1482901"/>
                <a:ext cx="1240525" cy="3352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2DAC36-013C-47C4-8A67-8C3BAB05C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584312">
                <a:off x="5757635" y="4083009"/>
                <a:ext cx="2030217" cy="204766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8F431-0035-48A6-B3AE-86AC05B3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1442" y="2707685"/>
              <a:ext cx="2037816" cy="205533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7F3C2-A996-4D97-9346-324CF7CB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1621" y="832410"/>
            <a:ext cx="1791123" cy="3005652"/>
          </a:xfrm>
          <a:prstGeom prst="rect">
            <a:avLst/>
          </a:prstGeom>
        </p:spPr>
      </p:pic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33226B46-C37C-47C2-8AA9-1D5E719DC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" y="1528483"/>
            <a:ext cx="4864793" cy="52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7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B026CB-168E-4F06-A798-6211AFC3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-1" r="382" b="16920"/>
          <a:stretch/>
        </p:blipFill>
        <p:spPr>
          <a:xfrm>
            <a:off x="0" y="0"/>
            <a:ext cx="12192000" cy="69425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51E703-CE1D-4C9D-8A32-EAE78AF1987C}"/>
              </a:ext>
            </a:extLst>
          </p:cNvPr>
          <p:cNvSpPr/>
          <p:nvPr/>
        </p:nvSpPr>
        <p:spPr>
          <a:xfrm>
            <a:off x="5144565" y="3013838"/>
            <a:ext cx="6587680" cy="344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D69FAD-15A1-455F-AB9D-ECA321538115}"/>
              </a:ext>
            </a:extLst>
          </p:cNvPr>
          <p:cNvGrpSpPr/>
          <p:nvPr/>
        </p:nvGrpSpPr>
        <p:grpSpPr>
          <a:xfrm>
            <a:off x="438443" y="-1"/>
            <a:ext cx="11315113" cy="2335237"/>
            <a:chOff x="438443" y="0"/>
            <a:chExt cx="11315113" cy="22490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104380-B405-457B-A9D7-A520CC746571}"/>
                </a:ext>
              </a:extLst>
            </p:cNvPr>
            <p:cNvSpPr/>
            <p:nvPr/>
          </p:nvSpPr>
          <p:spPr>
            <a:xfrm>
              <a:off x="438443" y="381583"/>
              <a:ext cx="11315113" cy="1867493"/>
            </a:xfrm>
            <a:custGeom>
              <a:avLst/>
              <a:gdLst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828800 h 1828800"/>
                <a:gd name="connsiteX4" fmla="*/ 0 w 11272910"/>
                <a:gd name="connsiteY4" fmla="*/ 0 h 1828800"/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125415 h 1828800"/>
                <a:gd name="connsiteX4" fmla="*/ 0 w 11272910"/>
                <a:gd name="connsiteY4" fmla="*/ 0 h 1828800"/>
                <a:gd name="connsiteX0" fmla="*/ 0 w 11286978"/>
                <a:gd name="connsiteY0" fmla="*/ 0 h 1294228"/>
                <a:gd name="connsiteX1" fmla="*/ 11272910 w 11286978"/>
                <a:gd name="connsiteY1" fmla="*/ 0 h 1294228"/>
                <a:gd name="connsiteX2" fmla="*/ 11286978 w 11286978"/>
                <a:gd name="connsiteY2" fmla="*/ 1294228 h 1294228"/>
                <a:gd name="connsiteX3" fmla="*/ 0 w 11286978"/>
                <a:gd name="connsiteY3" fmla="*/ 1125415 h 1294228"/>
                <a:gd name="connsiteX4" fmla="*/ 0 w 11286978"/>
                <a:gd name="connsiteY4" fmla="*/ 0 h 1294228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0 w 11315113"/>
                <a:gd name="connsiteY3" fmla="*/ 1125415 h 1448972"/>
                <a:gd name="connsiteX4" fmla="*/ 0 w 11315113"/>
                <a:gd name="connsiteY4" fmla="*/ 0 h 1448972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14068 w 11315113"/>
                <a:gd name="connsiteY3" fmla="*/ 1420836 h 1448972"/>
                <a:gd name="connsiteX4" fmla="*/ 0 w 11315113"/>
                <a:gd name="connsiteY4" fmla="*/ 0 h 1448972"/>
                <a:gd name="connsiteX0" fmla="*/ 0 w 11315113"/>
                <a:gd name="connsiteY0" fmla="*/ 0 h 1780428"/>
                <a:gd name="connsiteX1" fmla="*/ 11272910 w 11315113"/>
                <a:gd name="connsiteY1" fmla="*/ 0 h 1780428"/>
                <a:gd name="connsiteX2" fmla="*/ 11315113 w 11315113"/>
                <a:gd name="connsiteY2" fmla="*/ 1448972 h 1780428"/>
                <a:gd name="connsiteX3" fmla="*/ 14068 w 11315113"/>
                <a:gd name="connsiteY3" fmla="*/ 1420836 h 1780428"/>
                <a:gd name="connsiteX4" fmla="*/ 0 w 11315113"/>
                <a:gd name="connsiteY4" fmla="*/ 0 h 1780428"/>
                <a:gd name="connsiteX0" fmla="*/ 0 w 11315113"/>
                <a:gd name="connsiteY0" fmla="*/ 0 h 1874516"/>
                <a:gd name="connsiteX1" fmla="*/ 11272910 w 11315113"/>
                <a:gd name="connsiteY1" fmla="*/ 0 h 1874516"/>
                <a:gd name="connsiteX2" fmla="*/ 11315113 w 11315113"/>
                <a:gd name="connsiteY2" fmla="*/ 1448972 h 1874516"/>
                <a:gd name="connsiteX3" fmla="*/ 14068 w 11315113"/>
                <a:gd name="connsiteY3" fmla="*/ 1420836 h 1874516"/>
                <a:gd name="connsiteX4" fmla="*/ 0 w 11315113"/>
                <a:gd name="connsiteY4" fmla="*/ 0 h 1874516"/>
                <a:gd name="connsiteX0" fmla="*/ 0 w 11315113"/>
                <a:gd name="connsiteY0" fmla="*/ 0 h 1792295"/>
                <a:gd name="connsiteX1" fmla="*/ 11272910 w 11315113"/>
                <a:gd name="connsiteY1" fmla="*/ 0 h 1792295"/>
                <a:gd name="connsiteX2" fmla="*/ 11315113 w 11315113"/>
                <a:gd name="connsiteY2" fmla="*/ 1448972 h 1792295"/>
                <a:gd name="connsiteX3" fmla="*/ 14068 w 11315113"/>
                <a:gd name="connsiteY3" fmla="*/ 1420836 h 1792295"/>
                <a:gd name="connsiteX4" fmla="*/ 0 w 11315113"/>
                <a:gd name="connsiteY4" fmla="*/ 0 h 1792295"/>
                <a:gd name="connsiteX0" fmla="*/ 0 w 11315113"/>
                <a:gd name="connsiteY0" fmla="*/ 0 h 1867493"/>
                <a:gd name="connsiteX1" fmla="*/ 11272910 w 11315113"/>
                <a:gd name="connsiteY1" fmla="*/ 0 h 1867493"/>
                <a:gd name="connsiteX2" fmla="*/ 11315113 w 11315113"/>
                <a:gd name="connsiteY2" fmla="*/ 1448972 h 1867493"/>
                <a:gd name="connsiteX3" fmla="*/ 14068 w 11315113"/>
                <a:gd name="connsiteY3" fmla="*/ 1420836 h 1867493"/>
                <a:gd name="connsiteX4" fmla="*/ 0 w 11315113"/>
                <a:gd name="connsiteY4" fmla="*/ 0 h 18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113" h="1867493">
                  <a:moveTo>
                    <a:pt x="0" y="0"/>
                  </a:moveTo>
                  <a:lnTo>
                    <a:pt x="11272910" y="0"/>
                  </a:lnTo>
                  <a:lnTo>
                    <a:pt x="11315113" y="1448972"/>
                  </a:lnTo>
                  <a:cubicBezTo>
                    <a:pt x="7745046" y="2002302"/>
                    <a:pt x="4132776" y="2021058"/>
                    <a:pt x="14068" y="142083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8672">
                  <a:srgbClr val="572C5C"/>
                </a:gs>
                <a:gs pos="36000">
                  <a:srgbClr val="492856"/>
                </a:gs>
                <a:gs pos="68000">
                  <a:srgbClr val="552B5B"/>
                </a:gs>
                <a:gs pos="0">
                  <a:srgbClr val="291F47"/>
                </a:gs>
                <a:gs pos="100000">
                  <a:srgbClr val="291F4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770977-B732-4A5B-945C-E324207FDB7D}"/>
                </a:ext>
              </a:extLst>
            </p:cNvPr>
            <p:cNvSpPr/>
            <p:nvPr/>
          </p:nvSpPr>
          <p:spPr>
            <a:xfrm>
              <a:off x="10424160" y="0"/>
              <a:ext cx="731520" cy="11394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9F708-C11D-46D6-8915-7E59F8CD5B9A}"/>
                </a:ext>
              </a:extLst>
            </p:cNvPr>
            <p:cNvSpPr/>
            <p:nvPr/>
          </p:nvSpPr>
          <p:spPr>
            <a:xfrm>
              <a:off x="8848578" y="1448969"/>
              <a:ext cx="2890910" cy="712635"/>
            </a:xfrm>
            <a:custGeom>
              <a:avLst/>
              <a:gdLst>
                <a:gd name="connsiteX0" fmla="*/ 0 w 3186331"/>
                <a:gd name="connsiteY0" fmla="*/ 0 h 375010"/>
                <a:gd name="connsiteX1" fmla="*/ 3186331 w 3186331"/>
                <a:gd name="connsiteY1" fmla="*/ 0 h 375010"/>
                <a:gd name="connsiteX2" fmla="*/ 3186331 w 3186331"/>
                <a:gd name="connsiteY2" fmla="*/ 375010 h 375010"/>
                <a:gd name="connsiteX3" fmla="*/ 0 w 3186331"/>
                <a:gd name="connsiteY3" fmla="*/ 375010 h 375010"/>
                <a:gd name="connsiteX4" fmla="*/ 0 w 3186331"/>
                <a:gd name="connsiteY4" fmla="*/ 0 h 375010"/>
                <a:gd name="connsiteX0" fmla="*/ 0 w 3186331"/>
                <a:gd name="connsiteY0" fmla="*/ 0 h 656364"/>
                <a:gd name="connsiteX1" fmla="*/ 3186331 w 3186331"/>
                <a:gd name="connsiteY1" fmla="*/ 0 h 656364"/>
                <a:gd name="connsiteX2" fmla="*/ 3186331 w 3186331"/>
                <a:gd name="connsiteY2" fmla="*/ 375010 h 656364"/>
                <a:gd name="connsiteX3" fmla="*/ 379827 w 3186331"/>
                <a:gd name="connsiteY3" fmla="*/ 656364 h 656364"/>
                <a:gd name="connsiteX4" fmla="*/ 0 w 3186331"/>
                <a:gd name="connsiteY4" fmla="*/ 0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712635 h 712635"/>
                <a:gd name="connsiteX1" fmla="*/ 2890910 w 2890910"/>
                <a:gd name="connsiteY1" fmla="*/ 0 h 712635"/>
                <a:gd name="connsiteX2" fmla="*/ 2890910 w 2890910"/>
                <a:gd name="connsiteY2" fmla="*/ 375010 h 712635"/>
                <a:gd name="connsiteX3" fmla="*/ 0 w 2890910"/>
                <a:gd name="connsiteY3" fmla="*/ 712635 h 7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0910" h="712635">
                  <a:moveTo>
                    <a:pt x="0" y="712635"/>
                  </a:moveTo>
                  <a:lnTo>
                    <a:pt x="2890910" y="0"/>
                  </a:lnTo>
                  <a:lnTo>
                    <a:pt x="2890910" y="375010"/>
                  </a:lnTo>
                  <a:cubicBezTo>
                    <a:pt x="1491174" y="539135"/>
                    <a:pt x="2271932" y="534444"/>
                    <a:pt x="0" y="712635"/>
                  </a:cubicBezTo>
                  <a:close/>
                </a:path>
              </a:pathLst>
            </a:custGeom>
            <a:solidFill>
              <a:srgbClr val="524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DAF0A-61DE-4601-A769-327D00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INTERJECTION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BF1-273B-4FE9-A525-6562ADA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565" y="3103774"/>
            <a:ext cx="6490276" cy="36865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Noooo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!" Don't touch the TV, I am watching my favorite show, 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Spongebob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Squarepants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 </a:t>
            </a:r>
            <a:endParaRPr lang="en-US" sz="3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BB739-EEBD-4912-8900-86677D8669CF}"/>
              </a:ext>
            </a:extLst>
          </p:cNvPr>
          <p:cNvGrpSpPr/>
          <p:nvPr/>
        </p:nvGrpSpPr>
        <p:grpSpPr>
          <a:xfrm>
            <a:off x="-5703392" y="2654798"/>
            <a:ext cx="3318001" cy="2649777"/>
            <a:chOff x="3381442" y="1482901"/>
            <a:chExt cx="8275866" cy="55520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335013-0961-42EF-A84F-86B244D1DC21}"/>
                </a:ext>
              </a:extLst>
            </p:cNvPr>
            <p:cNvGrpSpPr/>
            <p:nvPr/>
          </p:nvGrpSpPr>
          <p:grpSpPr>
            <a:xfrm>
              <a:off x="5748909" y="1482901"/>
              <a:ext cx="5908399" cy="5552003"/>
              <a:chOff x="5748909" y="1482901"/>
              <a:chExt cx="5908399" cy="55520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25F1DF-187D-4A36-A436-6FD65ED8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786" y="4439783"/>
                <a:ext cx="2573003" cy="259512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9E4400-91F0-4381-BD72-EBD92F80B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0416783" y="1482901"/>
                <a:ext cx="1240525" cy="3352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2DAC36-013C-47C4-8A67-8C3BAB05C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584312">
                <a:off x="5757635" y="4083009"/>
                <a:ext cx="2030217" cy="204766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8F431-0035-48A6-B3AE-86AC05B3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1442" y="2707685"/>
              <a:ext cx="2037816" cy="205533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7F3C2-A996-4D97-9346-324CF7CB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1621" y="832410"/>
            <a:ext cx="1791123" cy="3005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03A6C-57E9-4E5E-A628-2429C18CCE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1540402"/>
            <a:ext cx="3679775" cy="51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3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B026CB-168E-4F06-A798-6211AFC3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-1" r="382" b="16920"/>
          <a:stretch/>
        </p:blipFill>
        <p:spPr>
          <a:xfrm>
            <a:off x="0" y="0"/>
            <a:ext cx="12192000" cy="69425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D69FAD-15A1-455F-AB9D-ECA321538115}"/>
              </a:ext>
            </a:extLst>
          </p:cNvPr>
          <p:cNvGrpSpPr/>
          <p:nvPr/>
        </p:nvGrpSpPr>
        <p:grpSpPr>
          <a:xfrm>
            <a:off x="438443" y="-1"/>
            <a:ext cx="11315113" cy="2335237"/>
            <a:chOff x="438443" y="0"/>
            <a:chExt cx="11315113" cy="22490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104380-B405-457B-A9D7-A520CC746571}"/>
                </a:ext>
              </a:extLst>
            </p:cNvPr>
            <p:cNvSpPr/>
            <p:nvPr/>
          </p:nvSpPr>
          <p:spPr>
            <a:xfrm>
              <a:off x="438443" y="381583"/>
              <a:ext cx="11315113" cy="1867493"/>
            </a:xfrm>
            <a:custGeom>
              <a:avLst/>
              <a:gdLst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828800 h 1828800"/>
                <a:gd name="connsiteX4" fmla="*/ 0 w 11272910"/>
                <a:gd name="connsiteY4" fmla="*/ 0 h 1828800"/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125415 h 1828800"/>
                <a:gd name="connsiteX4" fmla="*/ 0 w 11272910"/>
                <a:gd name="connsiteY4" fmla="*/ 0 h 1828800"/>
                <a:gd name="connsiteX0" fmla="*/ 0 w 11286978"/>
                <a:gd name="connsiteY0" fmla="*/ 0 h 1294228"/>
                <a:gd name="connsiteX1" fmla="*/ 11272910 w 11286978"/>
                <a:gd name="connsiteY1" fmla="*/ 0 h 1294228"/>
                <a:gd name="connsiteX2" fmla="*/ 11286978 w 11286978"/>
                <a:gd name="connsiteY2" fmla="*/ 1294228 h 1294228"/>
                <a:gd name="connsiteX3" fmla="*/ 0 w 11286978"/>
                <a:gd name="connsiteY3" fmla="*/ 1125415 h 1294228"/>
                <a:gd name="connsiteX4" fmla="*/ 0 w 11286978"/>
                <a:gd name="connsiteY4" fmla="*/ 0 h 1294228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0 w 11315113"/>
                <a:gd name="connsiteY3" fmla="*/ 1125415 h 1448972"/>
                <a:gd name="connsiteX4" fmla="*/ 0 w 11315113"/>
                <a:gd name="connsiteY4" fmla="*/ 0 h 1448972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14068 w 11315113"/>
                <a:gd name="connsiteY3" fmla="*/ 1420836 h 1448972"/>
                <a:gd name="connsiteX4" fmla="*/ 0 w 11315113"/>
                <a:gd name="connsiteY4" fmla="*/ 0 h 1448972"/>
                <a:gd name="connsiteX0" fmla="*/ 0 w 11315113"/>
                <a:gd name="connsiteY0" fmla="*/ 0 h 1780428"/>
                <a:gd name="connsiteX1" fmla="*/ 11272910 w 11315113"/>
                <a:gd name="connsiteY1" fmla="*/ 0 h 1780428"/>
                <a:gd name="connsiteX2" fmla="*/ 11315113 w 11315113"/>
                <a:gd name="connsiteY2" fmla="*/ 1448972 h 1780428"/>
                <a:gd name="connsiteX3" fmla="*/ 14068 w 11315113"/>
                <a:gd name="connsiteY3" fmla="*/ 1420836 h 1780428"/>
                <a:gd name="connsiteX4" fmla="*/ 0 w 11315113"/>
                <a:gd name="connsiteY4" fmla="*/ 0 h 1780428"/>
                <a:gd name="connsiteX0" fmla="*/ 0 w 11315113"/>
                <a:gd name="connsiteY0" fmla="*/ 0 h 1874516"/>
                <a:gd name="connsiteX1" fmla="*/ 11272910 w 11315113"/>
                <a:gd name="connsiteY1" fmla="*/ 0 h 1874516"/>
                <a:gd name="connsiteX2" fmla="*/ 11315113 w 11315113"/>
                <a:gd name="connsiteY2" fmla="*/ 1448972 h 1874516"/>
                <a:gd name="connsiteX3" fmla="*/ 14068 w 11315113"/>
                <a:gd name="connsiteY3" fmla="*/ 1420836 h 1874516"/>
                <a:gd name="connsiteX4" fmla="*/ 0 w 11315113"/>
                <a:gd name="connsiteY4" fmla="*/ 0 h 1874516"/>
                <a:gd name="connsiteX0" fmla="*/ 0 w 11315113"/>
                <a:gd name="connsiteY0" fmla="*/ 0 h 1792295"/>
                <a:gd name="connsiteX1" fmla="*/ 11272910 w 11315113"/>
                <a:gd name="connsiteY1" fmla="*/ 0 h 1792295"/>
                <a:gd name="connsiteX2" fmla="*/ 11315113 w 11315113"/>
                <a:gd name="connsiteY2" fmla="*/ 1448972 h 1792295"/>
                <a:gd name="connsiteX3" fmla="*/ 14068 w 11315113"/>
                <a:gd name="connsiteY3" fmla="*/ 1420836 h 1792295"/>
                <a:gd name="connsiteX4" fmla="*/ 0 w 11315113"/>
                <a:gd name="connsiteY4" fmla="*/ 0 h 1792295"/>
                <a:gd name="connsiteX0" fmla="*/ 0 w 11315113"/>
                <a:gd name="connsiteY0" fmla="*/ 0 h 1867493"/>
                <a:gd name="connsiteX1" fmla="*/ 11272910 w 11315113"/>
                <a:gd name="connsiteY1" fmla="*/ 0 h 1867493"/>
                <a:gd name="connsiteX2" fmla="*/ 11315113 w 11315113"/>
                <a:gd name="connsiteY2" fmla="*/ 1448972 h 1867493"/>
                <a:gd name="connsiteX3" fmla="*/ 14068 w 11315113"/>
                <a:gd name="connsiteY3" fmla="*/ 1420836 h 1867493"/>
                <a:gd name="connsiteX4" fmla="*/ 0 w 11315113"/>
                <a:gd name="connsiteY4" fmla="*/ 0 h 18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113" h="1867493">
                  <a:moveTo>
                    <a:pt x="0" y="0"/>
                  </a:moveTo>
                  <a:lnTo>
                    <a:pt x="11272910" y="0"/>
                  </a:lnTo>
                  <a:lnTo>
                    <a:pt x="11315113" y="1448972"/>
                  </a:lnTo>
                  <a:cubicBezTo>
                    <a:pt x="7745046" y="2002302"/>
                    <a:pt x="4132776" y="2021058"/>
                    <a:pt x="14068" y="142083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8672">
                  <a:srgbClr val="572C5C"/>
                </a:gs>
                <a:gs pos="36000">
                  <a:srgbClr val="492856"/>
                </a:gs>
                <a:gs pos="68000">
                  <a:srgbClr val="552B5B"/>
                </a:gs>
                <a:gs pos="0">
                  <a:srgbClr val="291F47"/>
                </a:gs>
                <a:gs pos="100000">
                  <a:srgbClr val="291F4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770977-B732-4A5B-945C-E324207FDB7D}"/>
                </a:ext>
              </a:extLst>
            </p:cNvPr>
            <p:cNvSpPr/>
            <p:nvPr/>
          </p:nvSpPr>
          <p:spPr>
            <a:xfrm>
              <a:off x="10424160" y="0"/>
              <a:ext cx="731520" cy="11394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9F708-C11D-46D6-8915-7E59F8CD5B9A}"/>
                </a:ext>
              </a:extLst>
            </p:cNvPr>
            <p:cNvSpPr/>
            <p:nvPr/>
          </p:nvSpPr>
          <p:spPr>
            <a:xfrm>
              <a:off x="8848578" y="1448969"/>
              <a:ext cx="2890910" cy="712635"/>
            </a:xfrm>
            <a:custGeom>
              <a:avLst/>
              <a:gdLst>
                <a:gd name="connsiteX0" fmla="*/ 0 w 3186331"/>
                <a:gd name="connsiteY0" fmla="*/ 0 h 375010"/>
                <a:gd name="connsiteX1" fmla="*/ 3186331 w 3186331"/>
                <a:gd name="connsiteY1" fmla="*/ 0 h 375010"/>
                <a:gd name="connsiteX2" fmla="*/ 3186331 w 3186331"/>
                <a:gd name="connsiteY2" fmla="*/ 375010 h 375010"/>
                <a:gd name="connsiteX3" fmla="*/ 0 w 3186331"/>
                <a:gd name="connsiteY3" fmla="*/ 375010 h 375010"/>
                <a:gd name="connsiteX4" fmla="*/ 0 w 3186331"/>
                <a:gd name="connsiteY4" fmla="*/ 0 h 375010"/>
                <a:gd name="connsiteX0" fmla="*/ 0 w 3186331"/>
                <a:gd name="connsiteY0" fmla="*/ 0 h 656364"/>
                <a:gd name="connsiteX1" fmla="*/ 3186331 w 3186331"/>
                <a:gd name="connsiteY1" fmla="*/ 0 h 656364"/>
                <a:gd name="connsiteX2" fmla="*/ 3186331 w 3186331"/>
                <a:gd name="connsiteY2" fmla="*/ 375010 h 656364"/>
                <a:gd name="connsiteX3" fmla="*/ 379827 w 3186331"/>
                <a:gd name="connsiteY3" fmla="*/ 656364 h 656364"/>
                <a:gd name="connsiteX4" fmla="*/ 0 w 3186331"/>
                <a:gd name="connsiteY4" fmla="*/ 0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712635 h 712635"/>
                <a:gd name="connsiteX1" fmla="*/ 2890910 w 2890910"/>
                <a:gd name="connsiteY1" fmla="*/ 0 h 712635"/>
                <a:gd name="connsiteX2" fmla="*/ 2890910 w 2890910"/>
                <a:gd name="connsiteY2" fmla="*/ 375010 h 712635"/>
                <a:gd name="connsiteX3" fmla="*/ 0 w 2890910"/>
                <a:gd name="connsiteY3" fmla="*/ 712635 h 7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0910" h="712635">
                  <a:moveTo>
                    <a:pt x="0" y="712635"/>
                  </a:moveTo>
                  <a:lnTo>
                    <a:pt x="2890910" y="0"/>
                  </a:lnTo>
                  <a:lnTo>
                    <a:pt x="2890910" y="375010"/>
                  </a:lnTo>
                  <a:cubicBezTo>
                    <a:pt x="1491174" y="539135"/>
                    <a:pt x="2271932" y="534444"/>
                    <a:pt x="0" y="712635"/>
                  </a:cubicBezTo>
                  <a:close/>
                </a:path>
              </a:pathLst>
            </a:custGeom>
            <a:solidFill>
              <a:srgbClr val="524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DAF0A-61DE-4601-A769-327D00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</a:rPr>
              <a:t>STARTLING STATISTIC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BB739-EEBD-4912-8900-86677D8669CF}"/>
              </a:ext>
            </a:extLst>
          </p:cNvPr>
          <p:cNvGrpSpPr/>
          <p:nvPr/>
        </p:nvGrpSpPr>
        <p:grpSpPr>
          <a:xfrm>
            <a:off x="-5703392" y="2654798"/>
            <a:ext cx="3318001" cy="2649777"/>
            <a:chOff x="3381442" y="1482901"/>
            <a:chExt cx="8275866" cy="55520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335013-0961-42EF-A84F-86B244D1DC21}"/>
                </a:ext>
              </a:extLst>
            </p:cNvPr>
            <p:cNvGrpSpPr/>
            <p:nvPr/>
          </p:nvGrpSpPr>
          <p:grpSpPr>
            <a:xfrm>
              <a:off x="5748909" y="1482901"/>
              <a:ext cx="5908399" cy="5552003"/>
              <a:chOff x="5748909" y="1482901"/>
              <a:chExt cx="5908399" cy="55520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25F1DF-187D-4A36-A436-6FD65ED8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786" y="4439783"/>
                <a:ext cx="2573003" cy="259512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9E4400-91F0-4381-BD72-EBD92F80B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0416783" y="1482901"/>
                <a:ext cx="1240525" cy="3352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2DAC36-013C-47C4-8A67-8C3BAB05C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584312">
                <a:off x="5757635" y="4083009"/>
                <a:ext cx="2030217" cy="204766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8F431-0035-48A6-B3AE-86AC05B3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1442" y="2707685"/>
              <a:ext cx="2037816" cy="205533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7F3C2-A996-4D97-9346-324CF7CB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1621" y="832410"/>
            <a:ext cx="1791123" cy="30056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F86F63-9E39-48E2-A384-25766D087211}"/>
              </a:ext>
            </a:extLst>
          </p:cNvPr>
          <p:cNvSpPr/>
          <p:nvPr/>
        </p:nvSpPr>
        <p:spPr>
          <a:xfrm>
            <a:off x="5144565" y="3013838"/>
            <a:ext cx="6587680" cy="344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BF1-273B-4FE9-A525-6562ADA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617" y="3103774"/>
            <a:ext cx="6347224" cy="36865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Over 1 million adults and children worldwide tune in to watch the TV show, </a:t>
            </a:r>
            <a:r>
              <a:rPr lang="en-US" sz="3600" dirty="0" err="1">
                <a:solidFill>
                  <a:schemeClr val="tx1"/>
                </a:solidFill>
              </a:rPr>
              <a:t>Spongebob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Squarepants</a:t>
            </a:r>
            <a:r>
              <a:rPr lang="en-US" sz="3600" dirty="0">
                <a:solidFill>
                  <a:schemeClr val="tx1"/>
                </a:solidFill>
              </a:rPr>
              <a:t> on a weekly basis </a:t>
            </a:r>
            <a:endParaRPr lang="en-US" sz="3600" b="1" dirty="0"/>
          </a:p>
        </p:txBody>
      </p:sp>
      <p:pic>
        <p:nvPicPr>
          <p:cNvPr id="3074" name="Picture 2" descr="Image result for spongebob plankton">
            <a:extLst>
              <a:ext uri="{FF2B5EF4-FFF2-40B4-BE49-F238E27FC236}">
                <a16:creationId xmlns:a16="http://schemas.microsoft.com/office/drawing/2014/main" id="{8E85D05F-4DC5-4D67-8DFA-F40C68D5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" y="1504477"/>
            <a:ext cx="5738461" cy="53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1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B026CB-168E-4F06-A798-6211AFC3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-1" r="382" b="16920"/>
          <a:stretch/>
        </p:blipFill>
        <p:spPr>
          <a:xfrm>
            <a:off x="0" y="0"/>
            <a:ext cx="12192000" cy="69425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0EB9EA7-ADF9-48BC-8DC4-DB2614622859}"/>
              </a:ext>
            </a:extLst>
          </p:cNvPr>
          <p:cNvSpPr/>
          <p:nvPr/>
        </p:nvSpPr>
        <p:spPr>
          <a:xfrm>
            <a:off x="5144565" y="3013838"/>
            <a:ext cx="6587680" cy="344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D69FAD-15A1-455F-AB9D-ECA321538115}"/>
              </a:ext>
            </a:extLst>
          </p:cNvPr>
          <p:cNvGrpSpPr/>
          <p:nvPr/>
        </p:nvGrpSpPr>
        <p:grpSpPr>
          <a:xfrm>
            <a:off x="438443" y="-1"/>
            <a:ext cx="11315113" cy="2335237"/>
            <a:chOff x="438443" y="0"/>
            <a:chExt cx="11315113" cy="22490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104380-B405-457B-A9D7-A520CC746571}"/>
                </a:ext>
              </a:extLst>
            </p:cNvPr>
            <p:cNvSpPr/>
            <p:nvPr/>
          </p:nvSpPr>
          <p:spPr>
            <a:xfrm>
              <a:off x="438443" y="381583"/>
              <a:ext cx="11315113" cy="1867493"/>
            </a:xfrm>
            <a:custGeom>
              <a:avLst/>
              <a:gdLst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828800 h 1828800"/>
                <a:gd name="connsiteX4" fmla="*/ 0 w 11272910"/>
                <a:gd name="connsiteY4" fmla="*/ 0 h 1828800"/>
                <a:gd name="connsiteX0" fmla="*/ 0 w 11272910"/>
                <a:gd name="connsiteY0" fmla="*/ 0 h 1828800"/>
                <a:gd name="connsiteX1" fmla="*/ 11272910 w 11272910"/>
                <a:gd name="connsiteY1" fmla="*/ 0 h 1828800"/>
                <a:gd name="connsiteX2" fmla="*/ 11272910 w 11272910"/>
                <a:gd name="connsiteY2" fmla="*/ 1828800 h 1828800"/>
                <a:gd name="connsiteX3" fmla="*/ 0 w 11272910"/>
                <a:gd name="connsiteY3" fmla="*/ 1125415 h 1828800"/>
                <a:gd name="connsiteX4" fmla="*/ 0 w 11272910"/>
                <a:gd name="connsiteY4" fmla="*/ 0 h 1828800"/>
                <a:gd name="connsiteX0" fmla="*/ 0 w 11286978"/>
                <a:gd name="connsiteY0" fmla="*/ 0 h 1294228"/>
                <a:gd name="connsiteX1" fmla="*/ 11272910 w 11286978"/>
                <a:gd name="connsiteY1" fmla="*/ 0 h 1294228"/>
                <a:gd name="connsiteX2" fmla="*/ 11286978 w 11286978"/>
                <a:gd name="connsiteY2" fmla="*/ 1294228 h 1294228"/>
                <a:gd name="connsiteX3" fmla="*/ 0 w 11286978"/>
                <a:gd name="connsiteY3" fmla="*/ 1125415 h 1294228"/>
                <a:gd name="connsiteX4" fmla="*/ 0 w 11286978"/>
                <a:gd name="connsiteY4" fmla="*/ 0 h 1294228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0 w 11315113"/>
                <a:gd name="connsiteY3" fmla="*/ 1125415 h 1448972"/>
                <a:gd name="connsiteX4" fmla="*/ 0 w 11315113"/>
                <a:gd name="connsiteY4" fmla="*/ 0 h 1448972"/>
                <a:gd name="connsiteX0" fmla="*/ 0 w 11315113"/>
                <a:gd name="connsiteY0" fmla="*/ 0 h 1448972"/>
                <a:gd name="connsiteX1" fmla="*/ 11272910 w 11315113"/>
                <a:gd name="connsiteY1" fmla="*/ 0 h 1448972"/>
                <a:gd name="connsiteX2" fmla="*/ 11315113 w 11315113"/>
                <a:gd name="connsiteY2" fmla="*/ 1448972 h 1448972"/>
                <a:gd name="connsiteX3" fmla="*/ 14068 w 11315113"/>
                <a:gd name="connsiteY3" fmla="*/ 1420836 h 1448972"/>
                <a:gd name="connsiteX4" fmla="*/ 0 w 11315113"/>
                <a:gd name="connsiteY4" fmla="*/ 0 h 1448972"/>
                <a:gd name="connsiteX0" fmla="*/ 0 w 11315113"/>
                <a:gd name="connsiteY0" fmla="*/ 0 h 1780428"/>
                <a:gd name="connsiteX1" fmla="*/ 11272910 w 11315113"/>
                <a:gd name="connsiteY1" fmla="*/ 0 h 1780428"/>
                <a:gd name="connsiteX2" fmla="*/ 11315113 w 11315113"/>
                <a:gd name="connsiteY2" fmla="*/ 1448972 h 1780428"/>
                <a:gd name="connsiteX3" fmla="*/ 14068 w 11315113"/>
                <a:gd name="connsiteY3" fmla="*/ 1420836 h 1780428"/>
                <a:gd name="connsiteX4" fmla="*/ 0 w 11315113"/>
                <a:gd name="connsiteY4" fmla="*/ 0 h 1780428"/>
                <a:gd name="connsiteX0" fmla="*/ 0 w 11315113"/>
                <a:gd name="connsiteY0" fmla="*/ 0 h 1874516"/>
                <a:gd name="connsiteX1" fmla="*/ 11272910 w 11315113"/>
                <a:gd name="connsiteY1" fmla="*/ 0 h 1874516"/>
                <a:gd name="connsiteX2" fmla="*/ 11315113 w 11315113"/>
                <a:gd name="connsiteY2" fmla="*/ 1448972 h 1874516"/>
                <a:gd name="connsiteX3" fmla="*/ 14068 w 11315113"/>
                <a:gd name="connsiteY3" fmla="*/ 1420836 h 1874516"/>
                <a:gd name="connsiteX4" fmla="*/ 0 w 11315113"/>
                <a:gd name="connsiteY4" fmla="*/ 0 h 1874516"/>
                <a:gd name="connsiteX0" fmla="*/ 0 w 11315113"/>
                <a:gd name="connsiteY0" fmla="*/ 0 h 1792295"/>
                <a:gd name="connsiteX1" fmla="*/ 11272910 w 11315113"/>
                <a:gd name="connsiteY1" fmla="*/ 0 h 1792295"/>
                <a:gd name="connsiteX2" fmla="*/ 11315113 w 11315113"/>
                <a:gd name="connsiteY2" fmla="*/ 1448972 h 1792295"/>
                <a:gd name="connsiteX3" fmla="*/ 14068 w 11315113"/>
                <a:gd name="connsiteY3" fmla="*/ 1420836 h 1792295"/>
                <a:gd name="connsiteX4" fmla="*/ 0 w 11315113"/>
                <a:gd name="connsiteY4" fmla="*/ 0 h 1792295"/>
                <a:gd name="connsiteX0" fmla="*/ 0 w 11315113"/>
                <a:gd name="connsiteY0" fmla="*/ 0 h 1867493"/>
                <a:gd name="connsiteX1" fmla="*/ 11272910 w 11315113"/>
                <a:gd name="connsiteY1" fmla="*/ 0 h 1867493"/>
                <a:gd name="connsiteX2" fmla="*/ 11315113 w 11315113"/>
                <a:gd name="connsiteY2" fmla="*/ 1448972 h 1867493"/>
                <a:gd name="connsiteX3" fmla="*/ 14068 w 11315113"/>
                <a:gd name="connsiteY3" fmla="*/ 1420836 h 1867493"/>
                <a:gd name="connsiteX4" fmla="*/ 0 w 11315113"/>
                <a:gd name="connsiteY4" fmla="*/ 0 h 18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113" h="1867493">
                  <a:moveTo>
                    <a:pt x="0" y="0"/>
                  </a:moveTo>
                  <a:lnTo>
                    <a:pt x="11272910" y="0"/>
                  </a:lnTo>
                  <a:lnTo>
                    <a:pt x="11315113" y="1448972"/>
                  </a:lnTo>
                  <a:cubicBezTo>
                    <a:pt x="7745046" y="2002302"/>
                    <a:pt x="4132776" y="2021058"/>
                    <a:pt x="14068" y="142083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8672">
                  <a:srgbClr val="572C5C"/>
                </a:gs>
                <a:gs pos="36000">
                  <a:srgbClr val="492856"/>
                </a:gs>
                <a:gs pos="68000">
                  <a:srgbClr val="552B5B"/>
                </a:gs>
                <a:gs pos="0">
                  <a:srgbClr val="291F47"/>
                </a:gs>
                <a:gs pos="100000">
                  <a:srgbClr val="291F4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770977-B732-4A5B-945C-E324207FDB7D}"/>
                </a:ext>
              </a:extLst>
            </p:cNvPr>
            <p:cNvSpPr/>
            <p:nvPr/>
          </p:nvSpPr>
          <p:spPr>
            <a:xfrm>
              <a:off x="10424160" y="0"/>
              <a:ext cx="731520" cy="11394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9F708-C11D-46D6-8915-7E59F8CD5B9A}"/>
                </a:ext>
              </a:extLst>
            </p:cNvPr>
            <p:cNvSpPr/>
            <p:nvPr/>
          </p:nvSpPr>
          <p:spPr>
            <a:xfrm>
              <a:off x="8848578" y="1448969"/>
              <a:ext cx="2890910" cy="712635"/>
            </a:xfrm>
            <a:custGeom>
              <a:avLst/>
              <a:gdLst>
                <a:gd name="connsiteX0" fmla="*/ 0 w 3186331"/>
                <a:gd name="connsiteY0" fmla="*/ 0 h 375010"/>
                <a:gd name="connsiteX1" fmla="*/ 3186331 w 3186331"/>
                <a:gd name="connsiteY1" fmla="*/ 0 h 375010"/>
                <a:gd name="connsiteX2" fmla="*/ 3186331 w 3186331"/>
                <a:gd name="connsiteY2" fmla="*/ 375010 h 375010"/>
                <a:gd name="connsiteX3" fmla="*/ 0 w 3186331"/>
                <a:gd name="connsiteY3" fmla="*/ 375010 h 375010"/>
                <a:gd name="connsiteX4" fmla="*/ 0 w 3186331"/>
                <a:gd name="connsiteY4" fmla="*/ 0 h 375010"/>
                <a:gd name="connsiteX0" fmla="*/ 0 w 3186331"/>
                <a:gd name="connsiteY0" fmla="*/ 0 h 656364"/>
                <a:gd name="connsiteX1" fmla="*/ 3186331 w 3186331"/>
                <a:gd name="connsiteY1" fmla="*/ 0 h 656364"/>
                <a:gd name="connsiteX2" fmla="*/ 3186331 w 3186331"/>
                <a:gd name="connsiteY2" fmla="*/ 375010 h 656364"/>
                <a:gd name="connsiteX3" fmla="*/ 379827 w 3186331"/>
                <a:gd name="connsiteY3" fmla="*/ 656364 h 656364"/>
                <a:gd name="connsiteX4" fmla="*/ 0 w 3186331"/>
                <a:gd name="connsiteY4" fmla="*/ 0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06504"/>
                <a:gd name="connsiteY0" fmla="*/ 656364 h 656364"/>
                <a:gd name="connsiteX1" fmla="*/ 2806504 w 2806504"/>
                <a:gd name="connsiteY1" fmla="*/ 0 h 656364"/>
                <a:gd name="connsiteX2" fmla="*/ 2806504 w 2806504"/>
                <a:gd name="connsiteY2" fmla="*/ 375010 h 656364"/>
                <a:gd name="connsiteX3" fmla="*/ 0 w 2806504"/>
                <a:gd name="connsiteY3" fmla="*/ 656364 h 656364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642296 h 642296"/>
                <a:gd name="connsiteX1" fmla="*/ 2890910 w 2890910"/>
                <a:gd name="connsiteY1" fmla="*/ 0 h 642296"/>
                <a:gd name="connsiteX2" fmla="*/ 2890910 w 2890910"/>
                <a:gd name="connsiteY2" fmla="*/ 375010 h 642296"/>
                <a:gd name="connsiteX3" fmla="*/ 0 w 2890910"/>
                <a:gd name="connsiteY3" fmla="*/ 642296 h 642296"/>
                <a:gd name="connsiteX0" fmla="*/ 0 w 2890910"/>
                <a:gd name="connsiteY0" fmla="*/ 712635 h 712635"/>
                <a:gd name="connsiteX1" fmla="*/ 2890910 w 2890910"/>
                <a:gd name="connsiteY1" fmla="*/ 0 h 712635"/>
                <a:gd name="connsiteX2" fmla="*/ 2890910 w 2890910"/>
                <a:gd name="connsiteY2" fmla="*/ 375010 h 712635"/>
                <a:gd name="connsiteX3" fmla="*/ 0 w 2890910"/>
                <a:gd name="connsiteY3" fmla="*/ 712635 h 7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0910" h="712635">
                  <a:moveTo>
                    <a:pt x="0" y="712635"/>
                  </a:moveTo>
                  <a:lnTo>
                    <a:pt x="2890910" y="0"/>
                  </a:lnTo>
                  <a:lnTo>
                    <a:pt x="2890910" y="375010"/>
                  </a:lnTo>
                  <a:cubicBezTo>
                    <a:pt x="1491174" y="539135"/>
                    <a:pt x="2271932" y="534444"/>
                    <a:pt x="0" y="712635"/>
                  </a:cubicBezTo>
                  <a:close/>
                </a:path>
              </a:pathLst>
            </a:custGeom>
            <a:solidFill>
              <a:srgbClr val="524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DAF0A-61DE-4601-A769-327D00C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DIALOGUE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BF1-273B-4FE9-A525-6562ADA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565" y="3103774"/>
            <a:ext cx="6490276" cy="368657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"There's nothing wrong with getting </a:t>
            </a:r>
            <a:r>
              <a:rPr lang="en-US" sz="3200" dirty="0" err="1">
                <a:solidFill>
                  <a:schemeClr val="tx1"/>
                </a:solidFill>
              </a:rPr>
              <a:t>kissys</a:t>
            </a:r>
            <a:r>
              <a:rPr lang="en-US" sz="3200" dirty="0">
                <a:solidFill>
                  <a:schemeClr val="tx1"/>
                </a:solidFill>
              </a:rPr>
              <a:t> from your grandmother," said </a:t>
            </a:r>
            <a:r>
              <a:rPr lang="en-US" sz="3200" dirty="0" err="1">
                <a:solidFill>
                  <a:schemeClr val="tx1"/>
                </a:solidFill>
              </a:rPr>
              <a:t>Spongebob</a:t>
            </a:r>
            <a:r>
              <a:rPr lang="en-US" sz="3200" dirty="0">
                <a:solidFill>
                  <a:schemeClr val="tx1"/>
                </a:solidFill>
              </a:rPr>
              <a:t>. "No, especially if you're a big baby who wears diapers!" responded Fish</a:t>
            </a:r>
            <a:endParaRPr lang="en-US" sz="3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BB739-EEBD-4912-8900-86677D8669CF}"/>
              </a:ext>
            </a:extLst>
          </p:cNvPr>
          <p:cNvGrpSpPr/>
          <p:nvPr/>
        </p:nvGrpSpPr>
        <p:grpSpPr>
          <a:xfrm>
            <a:off x="-5703392" y="2654798"/>
            <a:ext cx="3318001" cy="2649777"/>
            <a:chOff x="3381442" y="1482901"/>
            <a:chExt cx="8275866" cy="55520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335013-0961-42EF-A84F-86B244D1DC21}"/>
                </a:ext>
              </a:extLst>
            </p:cNvPr>
            <p:cNvGrpSpPr/>
            <p:nvPr/>
          </p:nvGrpSpPr>
          <p:grpSpPr>
            <a:xfrm>
              <a:off x="5748909" y="1482901"/>
              <a:ext cx="5908399" cy="5552003"/>
              <a:chOff x="5748909" y="1482901"/>
              <a:chExt cx="5908399" cy="555200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25F1DF-187D-4A36-A436-6FD65ED87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786" y="4439783"/>
                <a:ext cx="2573003" cy="259512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9E4400-91F0-4381-BD72-EBD92F80B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0416783" y="1482901"/>
                <a:ext cx="1240525" cy="3352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2DAC36-013C-47C4-8A67-8C3BAB05C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584312">
                <a:off x="5757635" y="4083009"/>
                <a:ext cx="2030217" cy="2047669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A8F431-0035-48A6-B3AE-86AC05B3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1442" y="2707685"/>
              <a:ext cx="2037816" cy="205533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2B7F3C2-A996-4D97-9346-324CF7CB1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91621" y="832410"/>
            <a:ext cx="1791123" cy="3005652"/>
          </a:xfrm>
          <a:prstGeom prst="rect">
            <a:avLst/>
          </a:prstGeom>
        </p:spPr>
      </p:pic>
      <p:pic>
        <p:nvPicPr>
          <p:cNvPr id="2050" name="Picture 2" descr="Image result for spongebob characters">
            <a:extLst>
              <a:ext uri="{FF2B5EF4-FFF2-40B4-BE49-F238E27FC236}">
                <a16:creationId xmlns:a16="http://schemas.microsoft.com/office/drawing/2014/main" id="{69ED5C5E-BD5A-4AED-A2E9-FAFD2CB0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4" y="1680632"/>
            <a:ext cx="5275309" cy="52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6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082B6-134B-4904-8984-11C02C90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One mistake I see kids frequently making is writing general statements for a hook such as: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22F79-14D5-4C62-B9A5-2B9AFAB59251}"/>
              </a:ext>
            </a:extLst>
          </p:cNvPr>
          <p:cNvSpPr txBox="1"/>
          <p:nvPr/>
        </p:nvSpPr>
        <p:spPr>
          <a:xfrm>
            <a:off x="1703245" y="4549454"/>
            <a:ext cx="9142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E44A5"/>
                </a:solidFill>
              </a:rPr>
              <a:t>Hello, my name is _____________and today I a</a:t>
            </a:r>
            <a:br>
              <a:rPr lang="en-US" sz="3200" i="1" dirty="0">
                <a:solidFill>
                  <a:srgbClr val="FE44A5"/>
                </a:solidFill>
              </a:rPr>
            </a:br>
            <a:r>
              <a:rPr lang="en-US" sz="3200" i="1" dirty="0">
                <a:solidFill>
                  <a:srgbClr val="FE44A5"/>
                </a:solidFill>
              </a:rPr>
              <a:t>m going to write about…</a:t>
            </a:r>
          </a:p>
        </p:txBody>
      </p:sp>
    </p:spTree>
    <p:extLst>
      <p:ext uri="{BB962C8B-B14F-4D97-AF65-F5344CB8AC3E}">
        <p14:creationId xmlns:p14="http://schemas.microsoft.com/office/powerpoint/2010/main" val="251116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082B6-134B-4904-8984-11C02C90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>
                <a:solidFill>
                  <a:schemeClr val="tx1"/>
                </a:solidFill>
              </a:rPr>
              <a:t>The hook statement needs to be interesting.  Not like this…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22F79-14D5-4C62-B9A5-2B9AFAB59251}"/>
              </a:ext>
            </a:extLst>
          </p:cNvPr>
          <p:cNvSpPr txBox="1"/>
          <p:nvPr/>
        </p:nvSpPr>
        <p:spPr>
          <a:xfrm>
            <a:off x="2092774" y="4549454"/>
            <a:ext cx="8363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E44A5"/>
                </a:solidFill>
              </a:rPr>
              <a:t>Volunteering after school is an important </a:t>
            </a:r>
            <a:br>
              <a:rPr lang="en-US" sz="3200" i="1" dirty="0">
                <a:solidFill>
                  <a:srgbClr val="FE44A5"/>
                </a:solidFill>
              </a:rPr>
            </a:br>
            <a:r>
              <a:rPr lang="en-US" sz="3200" i="1" dirty="0">
                <a:solidFill>
                  <a:srgbClr val="FE44A5"/>
                </a:solidFill>
              </a:rPr>
              <a:t>part of learning responsibility…</a:t>
            </a:r>
          </a:p>
        </p:txBody>
      </p:sp>
    </p:spTree>
    <p:extLst>
      <p:ext uri="{BB962C8B-B14F-4D97-AF65-F5344CB8AC3E}">
        <p14:creationId xmlns:p14="http://schemas.microsoft.com/office/powerpoint/2010/main" val="2093594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082B6-134B-4904-8984-11C02C90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>
                <a:solidFill>
                  <a:schemeClr val="tx1"/>
                </a:solidFill>
              </a:rPr>
              <a:t>The hook statement needs to be interesting.  Not like this…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22F79-14D5-4C62-B9A5-2B9AFAB59251}"/>
              </a:ext>
            </a:extLst>
          </p:cNvPr>
          <p:cNvSpPr txBox="1"/>
          <p:nvPr/>
        </p:nvSpPr>
        <p:spPr>
          <a:xfrm>
            <a:off x="2092774" y="4549454"/>
            <a:ext cx="8363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E44A5"/>
                </a:solidFill>
              </a:rPr>
              <a:t>Volunteering after school is an important </a:t>
            </a:r>
            <a:br>
              <a:rPr lang="en-US" sz="3200" i="1" dirty="0">
                <a:solidFill>
                  <a:srgbClr val="FE44A5"/>
                </a:solidFill>
              </a:rPr>
            </a:br>
            <a:r>
              <a:rPr lang="en-US" sz="3200" i="1" dirty="0">
                <a:solidFill>
                  <a:srgbClr val="FE44A5"/>
                </a:solidFill>
              </a:rPr>
              <a:t>part of learning responsibility…</a:t>
            </a:r>
          </a:p>
        </p:txBody>
      </p:sp>
    </p:spTree>
    <p:extLst>
      <p:ext uri="{BB962C8B-B14F-4D97-AF65-F5344CB8AC3E}">
        <p14:creationId xmlns:p14="http://schemas.microsoft.com/office/powerpoint/2010/main" val="64201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082B6-134B-4904-8984-11C02C90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>
                <a:solidFill>
                  <a:schemeClr val="tx1"/>
                </a:solidFill>
              </a:rPr>
              <a:t>There are 8 types of hooks for writing an essay: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22F79-14D5-4C62-B9A5-2B9AFAB59251}"/>
              </a:ext>
            </a:extLst>
          </p:cNvPr>
          <p:cNvSpPr txBox="1"/>
          <p:nvPr/>
        </p:nvSpPr>
        <p:spPr>
          <a:xfrm>
            <a:off x="6125127" y="454945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E44A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831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E335-0468-4ADB-A7ED-53DAE5D7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9C20-EDEA-499C-9A70-42C94CEE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When writing a question, try to create a picture in the reader’s mind.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Use the words who, what, when, where, why, is, how, or are at the beginning of the sentence.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69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E335-0468-4ADB-A7ED-53DAE5D7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9C20-EDEA-499C-9A70-42C94CEE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You can find a quote in lots of places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from a book</a:t>
            </a:r>
          </a:p>
          <a:p>
            <a:r>
              <a:rPr lang="en-US" sz="2800" dirty="0">
                <a:solidFill>
                  <a:schemeClr val="tx1"/>
                </a:solidFill>
              </a:rPr>
              <a:t>at TV show</a:t>
            </a:r>
          </a:p>
          <a:p>
            <a:r>
              <a:rPr lang="en-US" sz="2800" dirty="0">
                <a:solidFill>
                  <a:schemeClr val="tx1"/>
                </a:solidFill>
              </a:rPr>
              <a:t>Your favorite movie</a:t>
            </a:r>
          </a:p>
          <a:p>
            <a:r>
              <a:rPr lang="en-US" sz="2800" dirty="0">
                <a:solidFill>
                  <a:schemeClr val="tx1"/>
                </a:solidFill>
              </a:rPr>
              <a:t>or even from a famous person.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03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E335-0468-4ADB-A7ED-53DAE5D7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Onomatopoeia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9C20-EDEA-499C-9A70-42C94CEE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Onomatopoeia is a word that makes sounds.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Those can be animal sounds, car sounds, or any other sound.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Examples include: Bang! Woof! or Cock-a-doodle-doo!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685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514</Words>
  <Application>Microsoft Office PowerPoint</Application>
  <PresentationFormat>Widescreen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When it comes to teaching kids writing, one of the most important strategies to teach is how to write a hook. </vt:lpstr>
      <vt:lpstr>The hook is the very first sentence in the essay, and a good one creates a lasting impression with the reader. </vt:lpstr>
      <vt:lpstr>One mistake I see kids frequently making is writing general statements for a hook such as:</vt:lpstr>
      <vt:lpstr>The hook statement needs to be interesting.  Not like this…</vt:lpstr>
      <vt:lpstr>The hook statement needs to be interesting.  Not like this…</vt:lpstr>
      <vt:lpstr>There are 8 types of hooks for writing an essay:</vt:lpstr>
      <vt:lpstr>Question</vt:lpstr>
      <vt:lpstr>Quote</vt:lpstr>
      <vt:lpstr>Onomatopoeia</vt:lpstr>
      <vt:lpstr>Poem </vt:lpstr>
      <vt:lpstr>Song</vt:lpstr>
      <vt:lpstr>Interjection</vt:lpstr>
      <vt:lpstr>Startling Statistic</vt:lpstr>
      <vt:lpstr>Dialogue</vt:lpstr>
      <vt:lpstr>Here is an example of 8 different hooks which could be used for writing an expository essay about my favorite television show, Spongebob Squarepants:</vt:lpstr>
      <vt:lpstr>QUESTION</vt:lpstr>
      <vt:lpstr>QUOTE</vt:lpstr>
      <vt:lpstr>ONOMATOPOEIA</vt:lpstr>
      <vt:lpstr>POEM</vt:lpstr>
      <vt:lpstr>SONG</vt:lpstr>
      <vt:lpstr>INTERJECTION</vt:lpstr>
      <vt:lpstr>STARTLING STATISTIC</vt:lpstr>
      <vt:lpstr>DIALOGUE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it comes to teaching kids writing, one of the most important strategies to teach is how to write a hook. </dc:title>
  <dc:creator>lynn cronin</dc:creator>
  <cp:lastModifiedBy>lynn cronin</cp:lastModifiedBy>
  <cp:revision>11</cp:revision>
  <dcterms:created xsi:type="dcterms:W3CDTF">2019-04-01T10:48:07Z</dcterms:created>
  <dcterms:modified xsi:type="dcterms:W3CDTF">2019-04-01T12:24:47Z</dcterms:modified>
</cp:coreProperties>
</file>