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9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51A8-8F80-4560-8692-11E279B0F6D5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4896-F2BC-41D0-BDF8-8ABAB37F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7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search.yahoo.com/images/view;_ylt=A0PDoQwssn5SsBsAkpOJzbkF;_ylu=X3oDMTIyM3FjZmVyBHNlYwNzcgRzbGsDaW1nBG9pZAM1YjhlYzJhYWJmNzgwZDRkYzhlZmFjMDljYTgwZjk5NgRncG9zAzIEaXQDYmluZw--?back=http://images.search.yahoo.com/search/images?p=snow+shovel+clipart+black+and+white&amp;n=30&amp;ei=utf-8&amp;fr=yfp-t-156&amp;tab=organic&amp;ri=2&amp;w=300&amp;h=300&amp;imgurl=static.abcteach.com/content_preview/s/snowshovelbw_pw.png&amp;rurl=http://www.abcteach.com/documents/clip-art-snow-shovel-bw-36525&amp;size=32.8KB&amp;name=...+art+%3cb%3esnow+shovel+%3c/b%3eb+w+tools+illustration+%3cb%3esnow+shovel+%3c/b%3echore+tool+%3cb%3eblack%3c/b%3e&amp;p=snow+shovel+clipart+black+and+white&amp;oid=5b8ec2aabf780d4dc8efac09ca80f996&amp;fr2=&amp;fr=yfp-t-156&amp;tt=...+art+%3cb%3esnow+shovel+%3c/b%3eb+w+tools+illustration+%3cb%3esnow+shovel+%3c/b%3echore+tool+%3cb%3eblack%3c/b%3e&amp;b=0&amp;ni=128&amp;no=2&amp;ts=&amp;tab=organic&amp;sigr=11v34he06&amp;sigb=13u8gs6rd&amp;sigi=11p1lgl7j&amp;.crumb=qnK6/yo1B3G&amp;fr=yfp-t-15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search.yahoo.com/images/view;_ylt=A0PDoYCWsX5SFykAP2OJzbkF;_ylu=X3oDMTIydGJmdTU3BHNlYwNzcgRzbGsDaW1nBG9pZANlM2FmODQ0OTg2OTk3NmIyM2UwOTJlYzgzOWNiZjA3YgRncG9zAzMEaXQDYmluZw--?back=http://images.search.yahoo.com/search/images?_adv_prop=image&amp;va=sunblock+clipart+black+and+white&amp;fr=yfp-t-156&amp;tab=organic&amp;ri=3&amp;w=360&amp;h=596&amp;imgurl=www.clker.com/cliparts/6/8/6/f/1195428608653078871ryanlerch_sunscreen_outline.svg.hi.png&amp;rurl=http://www.clker.com/clipart-10494.html&amp;size=31.1KB&amp;name=Sunscreen+Outline+clip+art+-+vector+clip+art+online,+royalty+free+...&amp;p=sunblock+clipart+black+and+white&amp;oid=e3af8449869976b23e092ec839cbf07b&amp;fr2=&amp;fr=yfp-t-156&amp;tt=Sunscreen+Outline+clip+art+-+vector+clip+art+online,+royalty+free+...&amp;b=0&amp;ni=160&amp;no=3&amp;ts=&amp;tab=organic&amp;sigr=117arr76s&amp;sigb=13ugc4un4&amp;sigi=12o0sgv3a&amp;.crumb=qnK6/yo1B3G&amp;fr=yfp-t-15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2.staticflickr.com/6/5187/5726816941_709b5c84af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90600"/>
            <a:ext cx="6096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876800" cy="313372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  <a:latin typeface="Arial Black" pitchFamily="34" charset="0"/>
              </a:rPr>
              <a:t>You just found a suitcase!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  <a:latin typeface="Arial Black" pitchFamily="34" charset="0"/>
              </a:rPr>
              <a:t>Look at what is inside to decide where the traveler was going.</a:t>
            </a:r>
            <a:endParaRPr lang="en-US" sz="4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l_fi" descr="Description: http://www.skaneatelessuites.com/wp-content/uploads/2008/11/mitte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635">
            <a:off x="2430067" y="676701"/>
            <a:ext cx="6025572" cy="590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Mittens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6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33400"/>
            <a:ext cx="4114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H</a:t>
            </a:r>
            <a:r>
              <a:rPr lang="en-US" sz="66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6600" b="1" dirty="0" smtClean="0">
                <a:solidFill>
                  <a:srgbClr val="00B0F0"/>
                </a:solidFill>
              </a:rPr>
              <a:t>O</a:t>
            </a:r>
            <a:endParaRPr lang="en-US" sz="6600" b="1" dirty="0">
              <a:solidFill>
                <a:srgbClr val="00B0F0"/>
              </a:solidFill>
            </a:endParaRPr>
          </a:p>
        </p:txBody>
      </p:sp>
      <p:pic>
        <p:nvPicPr>
          <p:cNvPr id="4" name="il_fi" descr="http://0.tqn.com/d/webclipart/1/0/v/E/5/Bottle-of-Water.pn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75247">
            <a:off x="4473553" y="655322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0.tqn.com/d/webclipart/1/0/v/E/5/Bottle-of-Water.pn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75247">
            <a:off x="2873352" y="832176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0.tqn.com/d/webclipart/1/0/v/E/5/Bottle-of-Water.pn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75247">
            <a:off x="3711552" y="832176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0.tqn.com/d/webclipart/1/0/v/E/5/Bottle-of-Water.pn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75247">
            <a:off x="4985306" y="1469066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0.tqn.com/d/webclipart/1/0/v/E/5/Bottle-of-Water.pn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75247">
            <a:off x="3385105" y="1645920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0.tqn.com/d/webclipart/1/0/v/E/5/Bottle-of-Water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03482" y="832176"/>
            <a:ext cx="2504542" cy="580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30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ihover-img" descr="Description: http://ts3.mm.bing.net/th?id=H.4861251362620222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5709054" cy="500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31878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smtClean="0">
                <a:solidFill>
                  <a:srgbClr val="00B0F0"/>
                </a:solidFill>
              </a:rPr>
              <a:t>Umbrella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7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ui_3_5_1_1_1384034937968_971" descr="http://ts1.mm.bing.net/th?id=H.4832200178664044&amp;pid=15.1">
            <a:hlinkClick r:id="rId2"/>
          </p:cNvPr>
          <p:cNvPicPr/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2362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Snow Shovel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blogs.democratandchronicle.com/moms/files/2013/02/draft_lens17272701module149362051photo_1_1302047879Yellow-Polka-Dot-Bikini-Clipart.jpg"/>
          <p:cNvPicPr/>
          <p:nvPr/>
        </p:nvPicPr>
        <p:blipFill rotWithShape="1">
          <a:blip r:embed="rId2" cstate="print">
            <a:grayscl/>
          </a:blip>
          <a:srcRect r="5375"/>
          <a:stretch/>
        </p:blipFill>
        <p:spPr bwMode="auto">
          <a:xfrm rot="2004616">
            <a:off x="3925522" y="887661"/>
            <a:ext cx="4553559" cy="566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Bathing Suit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8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yui_3_5_1_1_1384034016468_1391" descr="http://ts4.mm.bing.net/th?id=H.4994768933029703&amp;pid=15.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553268" cy="448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Mosquito Netting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0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00B0F0"/>
                </a:solidFill>
              </a:rPr>
              <a:t>Sunscreen</a:t>
            </a:r>
            <a:endParaRPr lang="en-US" sz="6600" b="1" dirty="0">
              <a:solidFill>
                <a:srgbClr val="00B0F0"/>
              </a:solidFill>
            </a:endParaRPr>
          </a:p>
        </p:txBody>
      </p:sp>
      <p:pic>
        <p:nvPicPr>
          <p:cNvPr id="7169" name="yui_3_5_1_1_1384034787109_586" descr="Description: http://ts3.mm.bing.net/th?id=H.4707302501256514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880">
            <a:off x="4395923" y="-30196"/>
            <a:ext cx="3714798" cy="625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61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Braker</dc:creator>
  <cp:lastModifiedBy>lynn</cp:lastModifiedBy>
  <cp:revision>4</cp:revision>
  <dcterms:created xsi:type="dcterms:W3CDTF">2014-10-07T13:05:31Z</dcterms:created>
  <dcterms:modified xsi:type="dcterms:W3CDTF">2014-10-14T10:31:34Z</dcterms:modified>
</cp:coreProperties>
</file>