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3" r:id="rId4"/>
    <p:sldId id="257" r:id="rId5"/>
    <p:sldId id="264" r:id="rId6"/>
    <p:sldId id="259" r:id="rId7"/>
    <p:sldId id="258" r:id="rId8"/>
    <p:sldId id="260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43F24-7281-448D-99A1-7E15DFD2EA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verbs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6053F-1EE6-482F-9F21-FE796CD8B5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Verbs are action words</a:t>
            </a:r>
          </a:p>
        </p:txBody>
      </p:sp>
    </p:spTree>
    <p:extLst>
      <p:ext uri="{BB962C8B-B14F-4D97-AF65-F5344CB8AC3E}">
        <p14:creationId xmlns:p14="http://schemas.microsoft.com/office/powerpoint/2010/main" val="10895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0BD37C2-1B01-49A3-9192-9222C9B07814}"/>
              </a:ext>
            </a:extLst>
          </p:cNvPr>
          <p:cNvSpPr txBox="1"/>
          <p:nvPr/>
        </p:nvSpPr>
        <p:spPr>
          <a:xfrm>
            <a:off x="609598" y="1785257"/>
            <a:ext cx="14590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33CC"/>
                </a:solidFill>
              </a:rPr>
              <a:t>noun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92D1B0-87B0-4315-A0FB-DA2A4C623944}"/>
              </a:ext>
            </a:extLst>
          </p:cNvPr>
          <p:cNvSpPr txBox="1"/>
          <p:nvPr/>
        </p:nvSpPr>
        <p:spPr>
          <a:xfrm>
            <a:off x="5442855" y="1785257"/>
            <a:ext cx="13019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verb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1B2AB5-A96C-456D-B684-9797EF6388EF}"/>
              </a:ext>
            </a:extLst>
          </p:cNvPr>
          <p:cNvSpPr txBox="1"/>
          <p:nvPr/>
        </p:nvSpPr>
        <p:spPr>
          <a:xfrm>
            <a:off x="9383485" y="1785257"/>
            <a:ext cx="24304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Pro-noun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EBBB71-5157-44BC-B179-96B2A0324FC9}"/>
              </a:ext>
            </a:extLst>
          </p:cNvPr>
          <p:cNvSpPr txBox="1"/>
          <p:nvPr/>
        </p:nvSpPr>
        <p:spPr>
          <a:xfrm rot="19706092">
            <a:off x="3385457" y="3243943"/>
            <a:ext cx="808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run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8BA971-229D-48A3-89C1-762AF4609BED}"/>
              </a:ext>
            </a:extLst>
          </p:cNvPr>
          <p:cNvSpPr txBox="1"/>
          <p:nvPr/>
        </p:nvSpPr>
        <p:spPr>
          <a:xfrm rot="1730739">
            <a:off x="3385457" y="4430486"/>
            <a:ext cx="859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she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1F49F9-202D-4E2C-BBDD-41F643059B5F}"/>
              </a:ext>
            </a:extLst>
          </p:cNvPr>
          <p:cNvSpPr txBox="1"/>
          <p:nvPr/>
        </p:nvSpPr>
        <p:spPr>
          <a:xfrm rot="20245434">
            <a:off x="7848600" y="2117429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book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BF747D-B454-45DF-AED3-5FFFCA6961DE}"/>
              </a:ext>
            </a:extLst>
          </p:cNvPr>
          <p:cNvSpPr txBox="1"/>
          <p:nvPr/>
        </p:nvSpPr>
        <p:spPr>
          <a:xfrm rot="1928516">
            <a:off x="4858711" y="3376097"/>
            <a:ext cx="21611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/>
              <a:t>Jay’Niyah</a:t>
            </a:r>
            <a:endParaRPr lang="en-US" sz="3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CB85E3-C31F-451B-B44E-2C5FC3F52E03}"/>
              </a:ext>
            </a:extLst>
          </p:cNvPr>
          <p:cNvSpPr txBox="1"/>
          <p:nvPr/>
        </p:nvSpPr>
        <p:spPr>
          <a:xfrm rot="20245434">
            <a:off x="8041762" y="4109515"/>
            <a:ext cx="8242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her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104F35-81E9-402B-82FA-9C90F3877909}"/>
              </a:ext>
            </a:extLst>
          </p:cNvPr>
          <p:cNvSpPr txBox="1"/>
          <p:nvPr/>
        </p:nvSpPr>
        <p:spPr>
          <a:xfrm rot="2027857">
            <a:off x="534748" y="2944742"/>
            <a:ext cx="18293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Maurice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83A7B9-39A2-4B69-BC46-91CE1ECBACD1}"/>
              </a:ext>
            </a:extLst>
          </p:cNvPr>
          <p:cNvSpPr txBox="1"/>
          <p:nvPr/>
        </p:nvSpPr>
        <p:spPr>
          <a:xfrm rot="20245434">
            <a:off x="4708709" y="5296056"/>
            <a:ext cx="1664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scream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7C35F4-0C88-4550-A591-FD1E99D357D9}"/>
              </a:ext>
            </a:extLst>
          </p:cNvPr>
          <p:cNvSpPr txBox="1"/>
          <p:nvPr/>
        </p:nvSpPr>
        <p:spPr>
          <a:xfrm rot="1928516">
            <a:off x="9493041" y="5063033"/>
            <a:ext cx="18405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Brayden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F03E2A-D64E-4F3B-950E-D457F04DCC3A}"/>
              </a:ext>
            </a:extLst>
          </p:cNvPr>
          <p:cNvSpPr txBox="1"/>
          <p:nvPr/>
        </p:nvSpPr>
        <p:spPr>
          <a:xfrm rot="20245434">
            <a:off x="3495752" y="1701770"/>
            <a:ext cx="1135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Zack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6C8050E-C436-4940-B29E-0FB791D0C823}"/>
              </a:ext>
            </a:extLst>
          </p:cNvPr>
          <p:cNvSpPr txBox="1"/>
          <p:nvPr/>
        </p:nvSpPr>
        <p:spPr>
          <a:xfrm rot="1730739">
            <a:off x="1199375" y="4430486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Tarik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006C243-9F77-4BC9-AE8E-FD2E0073B495}"/>
              </a:ext>
            </a:extLst>
          </p:cNvPr>
          <p:cNvSpPr txBox="1"/>
          <p:nvPr/>
        </p:nvSpPr>
        <p:spPr>
          <a:xfrm rot="20245434">
            <a:off x="7417395" y="5599238"/>
            <a:ext cx="2073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everyone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477882-455B-4751-929B-638D73898B85}"/>
              </a:ext>
            </a:extLst>
          </p:cNvPr>
          <p:cNvSpPr txBox="1"/>
          <p:nvPr/>
        </p:nvSpPr>
        <p:spPr>
          <a:xfrm rot="1730739">
            <a:off x="9885522" y="3310918"/>
            <a:ext cx="10599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they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1603FE-2DEF-4FAC-953C-53C6D5A00ABC}"/>
              </a:ext>
            </a:extLst>
          </p:cNvPr>
          <p:cNvSpPr txBox="1"/>
          <p:nvPr/>
        </p:nvSpPr>
        <p:spPr>
          <a:xfrm rot="20245434">
            <a:off x="2630574" y="5296055"/>
            <a:ext cx="1002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flew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7214F1-1CE2-4BA0-B24E-56D0127244E0}"/>
              </a:ext>
            </a:extLst>
          </p:cNvPr>
          <p:cNvSpPr txBox="1"/>
          <p:nvPr/>
        </p:nvSpPr>
        <p:spPr>
          <a:xfrm>
            <a:off x="534748" y="2482056"/>
            <a:ext cx="18293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Maurice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4800728-A178-4F1B-9D15-A7819E632171}"/>
              </a:ext>
            </a:extLst>
          </p:cNvPr>
          <p:cNvSpPr txBox="1"/>
          <p:nvPr/>
        </p:nvSpPr>
        <p:spPr>
          <a:xfrm>
            <a:off x="534748" y="3113404"/>
            <a:ext cx="1135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Zack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06DCDE2-C5CE-4C64-B5BB-BB7267DDD10C}"/>
              </a:ext>
            </a:extLst>
          </p:cNvPr>
          <p:cNvSpPr txBox="1"/>
          <p:nvPr/>
        </p:nvSpPr>
        <p:spPr>
          <a:xfrm>
            <a:off x="534748" y="3741948"/>
            <a:ext cx="21611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/>
              <a:t>Jay’Niyah</a:t>
            </a:r>
            <a:endParaRPr lang="en-US" sz="3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6D5AF37-7257-4099-8BD1-E2854D271092}"/>
              </a:ext>
            </a:extLst>
          </p:cNvPr>
          <p:cNvSpPr txBox="1"/>
          <p:nvPr/>
        </p:nvSpPr>
        <p:spPr>
          <a:xfrm>
            <a:off x="534748" y="4394530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Tarik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53BD1ED-FCAE-4BC2-B56B-88C9090C19EC}"/>
              </a:ext>
            </a:extLst>
          </p:cNvPr>
          <p:cNvSpPr txBox="1"/>
          <p:nvPr/>
        </p:nvSpPr>
        <p:spPr>
          <a:xfrm>
            <a:off x="534748" y="4976006"/>
            <a:ext cx="18405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Brayden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B594923-922B-424F-BFC1-522434E3BDB8}"/>
              </a:ext>
            </a:extLst>
          </p:cNvPr>
          <p:cNvSpPr txBox="1"/>
          <p:nvPr/>
        </p:nvSpPr>
        <p:spPr>
          <a:xfrm>
            <a:off x="534748" y="5599237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book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C305728-A51B-4F8E-9623-9075052F5C14}"/>
              </a:ext>
            </a:extLst>
          </p:cNvPr>
          <p:cNvSpPr txBox="1"/>
          <p:nvPr/>
        </p:nvSpPr>
        <p:spPr>
          <a:xfrm>
            <a:off x="5496877" y="2553631"/>
            <a:ext cx="808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run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6CB5979-9106-48EE-BEC3-020A238743DE}"/>
              </a:ext>
            </a:extLst>
          </p:cNvPr>
          <p:cNvSpPr txBox="1"/>
          <p:nvPr/>
        </p:nvSpPr>
        <p:spPr>
          <a:xfrm>
            <a:off x="5496877" y="3155754"/>
            <a:ext cx="1002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flew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DA245B4-3BC5-4B4A-BFE5-B115E967EC54}"/>
              </a:ext>
            </a:extLst>
          </p:cNvPr>
          <p:cNvSpPr txBox="1"/>
          <p:nvPr/>
        </p:nvSpPr>
        <p:spPr>
          <a:xfrm>
            <a:off x="5496877" y="3801017"/>
            <a:ext cx="1664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scream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27134F7-9289-40B5-AEF6-356BB62FD5B5}"/>
              </a:ext>
            </a:extLst>
          </p:cNvPr>
          <p:cNvSpPr txBox="1"/>
          <p:nvPr/>
        </p:nvSpPr>
        <p:spPr>
          <a:xfrm rot="1089702">
            <a:off x="8056991" y="3178950"/>
            <a:ext cx="7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cry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EC8AFC9-D808-4AAB-9DB6-E13F3A46C468}"/>
              </a:ext>
            </a:extLst>
          </p:cNvPr>
          <p:cNvSpPr txBox="1"/>
          <p:nvPr/>
        </p:nvSpPr>
        <p:spPr>
          <a:xfrm>
            <a:off x="5496877" y="4508298"/>
            <a:ext cx="7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cry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A21D48-9BA8-4875-A5DC-E5FDBD567B08}"/>
              </a:ext>
            </a:extLst>
          </p:cNvPr>
          <p:cNvSpPr txBox="1"/>
          <p:nvPr/>
        </p:nvSpPr>
        <p:spPr>
          <a:xfrm>
            <a:off x="9503157" y="2534665"/>
            <a:ext cx="859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she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3A2D93C-1E40-46E9-A42C-F2880CDF0CB0}"/>
              </a:ext>
            </a:extLst>
          </p:cNvPr>
          <p:cNvSpPr txBox="1"/>
          <p:nvPr/>
        </p:nvSpPr>
        <p:spPr>
          <a:xfrm>
            <a:off x="9503157" y="3216242"/>
            <a:ext cx="10599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they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1B7B9E-8707-47D5-912E-B855E14E97AE}"/>
              </a:ext>
            </a:extLst>
          </p:cNvPr>
          <p:cNvSpPr txBox="1"/>
          <p:nvPr/>
        </p:nvSpPr>
        <p:spPr>
          <a:xfrm>
            <a:off x="9503157" y="4087171"/>
            <a:ext cx="8242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her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FDDE3F8-7036-4DE4-8780-CD4A98B02E63}"/>
              </a:ext>
            </a:extLst>
          </p:cNvPr>
          <p:cNvSpPr txBox="1"/>
          <p:nvPr/>
        </p:nvSpPr>
        <p:spPr>
          <a:xfrm>
            <a:off x="9503157" y="4734051"/>
            <a:ext cx="2073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everyone</a:t>
            </a:r>
          </a:p>
        </p:txBody>
      </p:sp>
    </p:spTree>
    <p:extLst>
      <p:ext uri="{BB962C8B-B14F-4D97-AF65-F5344CB8AC3E}">
        <p14:creationId xmlns:p14="http://schemas.microsoft.com/office/powerpoint/2010/main" val="263223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43F24-7281-448D-99A1-7E15DFD2EA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rgbClr val="0033CC"/>
                </a:solidFill>
              </a:rPr>
              <a:t>Nouns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6053F-1EE6-482F-9F21-FE796CD8B5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/>
              <a:t>Nouns are people places or things</a:t>
            </a:r>
          </a:p>
        </p:txBody>
      </p:sp>
    </p:spTree>
    <p:extLst>
      <p:ext uri="{BB962C8B-B14F-4D97-AF65-F5344CB8AC3E}">
        <p14:creationId xmlns:p14="http://schemas.microsoft.com/office/powerpoint/2010/main" val="234218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43F24-7281-448D-99A1-7E15DFD2EA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rgbClr val="00B050"/>
                </a:solidFill>
              </a:rPr>
              <a:t>Pro-Nouns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6053F-1EE6-482F-9F21-FE796CD8B5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en-US" dirty="0"/>
              <a:t>Pro-nouns are NOT nouns</a:t>
            </a:r>
          </a:p>
          <a:p>
            <a:pPr algn="r"/>
            <a:r>
              <a:rPr lang="en-US" dirty="0"/>
              <a:t>but they can be used instead of the noun!</a:t>
            </a:r>
          </a:p>
        </p:txBody>
      </p:sp>
    </p:spTree>
    <p:extLst>
      <p:ext uri="{BB962C8B-B14F-4D97-AF65-F5344CB8AC3E}">
        <p14:creationId xmlns:p14="http://schemas.microsoft.com/office/powerpoint/2010/main" val="75170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42212-59B4-46F8-A896-0D214CB2E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Which is the </a:t>
            </a:r>
            <a:r>
              <a:rPr lang="en-US" dirty="0">
                <a:solidFill>
                  <a:srgbClr val="FF0000"/>
                </a:solidFill>
              </a:rPr>
              <a:t>verb</a:t>
            </a:r>
            <a:r>
              <a:rPr lang="en-US" dirty="0"/>
              <a:t>?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26E5BF2-3034-4404-A037-5E6EB851144E}"/>
              </a:ext>
            </a:extLst>
          </p:cNvPr>
          <p:cNvSpPr txBox="1">
            <a:spLocks/>
          </p:cNvSpPr>
          <p:nvPr/>
        </p:nvSpPr>
        <p:spPr>
          <a:xfrm>
            <a:off x="1354765" y="3516925"/>
            <a:ext cx="1982972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dirty="0"/>
              <a:t>The 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E1C2D55-8A95-4F63-9B1E-7493D66CFE5B}"/>
              </a:ext>
            </a:extLst>
          </p:cNvPr>
          <p:cNvSpPr txBox="1">
            <a:spLocks/>
          </p:cNvSpPr>
          <p:nvPr/>
        </p:nvSpPr>
        <p:spPr>
          <a:xfrm>
            <a:off x="2895600" y="3516925"/>
            <a:ext cx="1803991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dirty="0"/>
              <a:t>boy 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00E73D9-C712-4E95-B14C-864E8E062377}"/>
              </a:ext>
            </a:extLst>
          </p:cNvPr>
          <p:cNvSpPr txBox="1">
            <a:spLocks/>
          </p:cNvSpPr>
          <p:nvPr/>
        </p:nvSpPr>
        <p:spPr>
          <a:xfrm>
            <a:off x="4436435" y="3516925"/>
            <a:ext cx="2719277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dirty="0"/>
              <a:t>walked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3911BEC-A43D-4645-927A-00A7ABE7FD5B}"/>
              </a:ext>
            </a:extLst>
          </p:cNvPr>
          <p:cNvSpPr txBox="1">
            <a:spLocks/>
          </p:cNvSpPr>
          <p:nvPr/>
        </p:nvSpPr>
        <p:spPr>
          <a:xfrm>
            <a:off x="6977617" y="3516925"/>
            <a:ext cx="2719277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/>
              <a:t>to  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F4D2C67-AAF6-41F2-B53C-41D87A782A43}"/>
              </a:ext>
            </a:extLst>
          </p:cNvPr>
          <p:cNvSpPr txBox="1">
            <a:spLocks/>
          </p:cNvSpPr>
          <p:nvPr/>
        </p:nvSpPr>
        <p:spPr>
          <a:xfrm>
            <a:off x="7849487" y="3516925"/>
            <a:ext cx="2719277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/>
              <a:t>the   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F69611C-AC99-4602-B100-408E38C9DD4F}"/>
              </a:ext>
            </a:extLst>
          </p:cNvPr>
          <p:cNvSpPr txBox="1">
            <a:spLocks/>
          </p:cNvSpPr>
          <p:nvPr/>
        </p:nvSpPr>
        <p:spPr>
          <a:xfrm>
            <a:off x="9170140" y="3516925"/>
            <a:ext cx="2719277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/>
              <a:t>park.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BCEDD9B1-55EB-4D64-B82D-40A23EBD709A}"/>
              </a:ext>
            </a:extLst>
          </p:cNvPr>
          <p:cNvSpPr txBox="1">
            <a:spLocks/>
          </p:cNvSpPr>
          <p:nvPr/>
        </p:nvSpPr>
        <p:spPr>
          <a:xfrm>
            <a:off x="4436435" y="5291297"/>
            <a:ext cx="8201879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>
                <a:solidFill>
                  <a:schemeClr val="accent1"/>
                </a:solidFill>
              </a:rPr>
              <a:t>walked </a:t>
            </a:r>
            <a:r>
              <a:rPr lang="en-US" sz="5400" dirty="0"/>
              <a:t>is the verb</a:t>
            </a:r>
            <a:r>
              <a:rPr lang="en-US" sz="5400" dirty="0">
                <a:solidFill>
                  <a:schemeClr val="accent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423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42212-59B4-46F8-A896-0D214CB2E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Which is the</a:t>
            </a:r>
            <a:r>
              <a:rPr lang="en-US" dirty="0">
                <a:solidFill>
                  <a:srgbClr val="00B050"/>
                </a:solidFill>
              </a:rPr>
              <a:t> pro-noun</a:t>
            </a:r>
            <a:r>
              <a:rPr lang="en-US" dirty="0"/>
              <a:t>?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26E5BF2-3034-4404-A037-5E6EB851144E}"/>
              </a:ext>
            </a:extLst>
          </p:cNvPr>
          <p:cNvSpPr txBox="1">
            <a:spLocks/>
          </p:cNvSpPr>
          <p:nvPr/>
        </p:nvSpPr>
        <p:spPr>
          <a:xfrm>
            <a:off x="2867877" y="3516925"/>
            <a:ext cx="1982972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dirty="0"/>
              <a:t>She 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00E73D9-C712-4E95-B14C-864E8E062377}"/>
              </a:ext>
            </a:extLst>
          </p:cNvPr>
          <p:cNvSpPr txBox="1">
            <a:spLocks/>
          </p:cNvSpPr>
          <p:nvPr/>
        </p:nvSpPr>
        <p:spPr>
          <a:xfrm>
            <a:off x="4436435" y="3516925"/>
            <a:ext cx="2719277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dirty="0"/>
              <a:t>walked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3911BEC-A43D-4645-927A-00A7ABE7FD5B}"/>
              </a:ext>
            </a:extLst>
          </p:cNvPr>
          <p:cNvSpPr txBox="1">
            <a:spLocks/>
          </p:cNvSpPr>
          <p:nvPr/>
        </p:nvSpPr>
        <p:spPr>
          <a:xfrm>
            <a:off x="6977617" y="3516925"/>
            <a:ext cx="2719277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/>
              <a:t>to  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F4D2C67-AAF6-41F2-B53C-41D87A782A43}"/>
              </a:ext>
            </a:extLst>
          </p:cNvPr>
          <p:cNvSpPr txBox="1">
            <a:spLocks/>
          </p:cNvSpPr>
          <p:nvPr/>
        </p:nvSpPr>
        <p:spPr>
          <a:xfrm>
            <a:off x="7849487" y="3516925"/>
            <a:ext cx="2719277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/>
              <a:t>the   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F69611C-AC99-4602-B100-408E38C9DD4F}"/>
              </a:ext>
            </a:extLst>
          </p:cNvPr>
          <p:cNvSpPr txBox="1">
            <a:spLocks/>
          </p:cNvSpPr>
          <p:nvPr/>
        </p:nvSpPr>
        <p:spPr>
          <a:xfrm>
            <a:off x="9170140" y="3516925"/>
            <a:ext cx="2719277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/>
              <a:t>park.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BCEDD9B1-55EB-4D64-B82D-40A23EBD709A}"/>
              </a:ext>
            </a:extLst>
          </p:cNvPr>
          <p:cNvSpPr txBox="1">
            <a:spLocks/>
          </p:cNvSpPr>
          <p:nvPr/>
        </p:nvSpPr>
        <p:spPr>
          <a:xfrm>
            <a:off x="4436435" y="5291297"/>
            <a:ext cx="8201879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>
                <a:solidFill>
                  <a:srgbClr val="00B050"/>
                </a:solidFill>
              </a:rPr>
              <a:t>she</a:t>
            </a:r>
            <a:r>
              <a:rPr lang="en-US" sz="5400" dirty="0">
                <a:solidFill>
                  <a:schemeClr val="accent1"/>
                </a:solidFill>
              </a:rPr>
              <a:t> </a:t>
            </a:r>
            <a:r>
              <a:rPr lang="en-US" sz="5400" dirty="0"/>
              <a:t>is the pro-noun</a:t>
            </a:r>
            <a:endParaRPr lang="en-US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23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42212-59B4-46F8-A896-0D214CB2E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Which is the </a:t>
            </a:r>
            <a:r>
              <a:rPr lang="en-US" dirty="0">
                <a:solidFill>
                  <a:srgbClr val="0033CC"/>
                </a:solidFill>
              </a:rPr>
              <a:t>noun</a:t>
            </a:r>
            <a:r>
              <a:rPr lang="en-US" dirty="0"/>
              <a:t>?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26E5BF2-3034-4404-A037-5E6EB851144E}"/>
              </a:ext>
            </a:extLst>
          </p:cNvPr>
          <p:cNvSpPr txBox="1">
            <a:spLocks/>
          </p:cNvSpPr>
          <p:nvPr/>
        </p:nvSpPr>
        <p:spPr>
          <a:xfrm>
            <a:off x="1354765" y="3516925"/>
            <a:ext cx="1982972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dirty="0"/>
              <a:t>The 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E1C2D55-8A95-4F63-9B1E-7493D66CFE5B}"/>
              </a:ext>
            </a:extLst>
          </p:cNvPr>
          <p:cNvSpPr txBox="1">
            <a:spLocks/>
          </p:cNvSpPr>
          <p:nvPr/>
        </p:nvSpPr>
        <p:spPr>
          <a:xfrm>
            <a:off x="2895600" y="3516925"/>
            <a:ext cx="1803991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dirty="0"/>
              <a:t>boy 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00E73D9-C712-4E95-B14C-864E8E062377}"/>
              </a:ext>
            </a:extLst>
          </p:cNvPr>
          <p:cNvSpPr txBox="1">
            <a:spLocks/>
          </p:cNvSpPr>
          <p:nvPr/>
        </p:nvSpPr>
        <p:spPr>
          <a:xfrm>
            <a:off x="4436435" y="3516925"/>
            <a:ext cx="2719277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dirty="0"/>
              <a:t>walked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3911BEC-A43D-4645-927A-00A7ABE7FD5B}"/>
              </a:ext>
            </a:extLst>
          </p:cNvPr>
          <p:cNvSpPr txBox="1">
            <a:spLocks/>
          </p:cNvSpPr>
          <p:nvPr/>
        </p:nvSpPr>
        <p:spPr>
          <a:xfrm>
            <a:off x="6977617" y="3516925"/>
            <a:ext cx="2719277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/>
              <a:t>to  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F4D2C67-AAF6-41F2-B53C-41D87A782A43}"/>
              </a:ext>
            </a:extLst>
          </p:cNvPr>
          <p:cNvSpPr txBox="1">
            <a:spLocks/>
          </p:cNvSpPr>
          <p:nvPr/>
        </p:nvSpPr>
        <p:spPr>
          <a:xfrm>
            <a:off x="7849487" y="3516925"/>
            <a:ext cx="2719277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/>
              <a:t>the   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F69611C-AC99-4602-B100-408E38C9DD4F}"/>
              </a:ext>
            </a:extLst>
          </p:cNvPr>
          <p:cNvSpPr txBox="1">
            <a:spLocks/>
          </p:cNvSpPr>
          <p:nvPr/>
        </p:nvSpPr>
        <p:spPr>
          <a:xfrm>
            <a:off x="9170140" y="3516925"/>
            <a:ext cx="2719277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/>
              <a:t>park.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BCEDD9B1-55EB-4D64-B82D-40A23EBD709A}"/>
              </a:ext>
            </a:extLst>
          </p:cNvPr>
          <p:cNvSpPr txBox="1">
            <a:spLocks/>
          </p:cNvSpPr>
          <p:nvPr/>
        </p:nvSpPr>
        <p:spPr>
          <a:xfrm>
            <a:off x="4436435" y="5291297"/>
            <a:ext cx="8201879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>
                <a:solidFill>
                  <a:srgbClr val="0033CC"/>
                </a:solidFill>
              </a:rPr>
              <a:t>park</a:t>
            </a:r>
            <a:r>
              <a:rPr lang="en-US" sz="5400" dirty="0">
                <a:solidFill>
                  <a:schemeClr val="accent1"/>
                </a:solidFill>
              </a:rPr>
              <a:t> </a:t>
            </a:r>
            <a:r>
              <a:rPr lang="en-US" sz="5400" dirty="0"/>
              <a:t>is the noun</a:t>
            </a:r>
            <a:endParaRPr lang="en-US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50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42212-59B4-46F8-A896-0D214CB2E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Which is the </a:t>
            </a:r>
            <a:r>
              <a:rPr lang="en-US" dirty="0">
                <a:solidFill>
                  <a:srgbClr val="FF0000"/>
                </a:solidFill>
              </a:rPr>
              <a:t>verb</a:t>
            </a:r>
            <a:r>
              <a:rPr lang="en-US" dirty="0"/>
              <a:t>?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26E5BF2-3034-4404-A037-5E6EB851144E}"/>
              </a:ext>
            </a:extLst>
          </p:cNvPr>
          <p:cNvSpPr txBox="1">
            <a:spLocks/>
          </p:cNvSpPr>
          <p:nvPr/>
        </p:nvSpPr>
        <p:spPr>
          <a:xfrm>
            <a:off x="1354765" y="3516925"/>
            <a:ext cx="1982972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dirty="0"/>
              <a:t>We  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E1C2D55-8A95-4F63-9B1E-7493D66CFE5B}"/>
              </a:ext>
            </a:extLst>
          </p:cNvPr>
          <p:cNvSpPr txBox="1">
            <a:spLocks/>
          </p:cNvSpPr>
          <p:nvPr/>
        </p:nvSpPr>
        <p:spPr>
          <a:xfrm>
            <a:off x="2895600" y="3516925"/>
            <a:ext cx="2623457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dirty="0"/>
              <a:t>walked 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00E73D9-C712-4E95-B14C-864E8E062377}"/>
              </a:ext>
            </a:extLst>
          </p:cNvPr>
          <p:cNvSpPr txBox="1">
            <a:spLocks/>
          </p:cNvSpPr>
          <p:nvPr/>
        </p:nvSpPr>
        <p:spPr>
          <a:xfrm>
            <a:off x="5519057" y="3516925"/>
            <a:ext cx="2797629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dirty="0"/>
              <a:t>around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F4D2C67-AAF6-41F2-B53C-41D87A782A43}"/>
              </a:ext>
            </a:extLst>
          </p:cNvPr>
          <p:cNvSpPr txBox="1">
            <a:spLocks/>
          </p:cNvSpPr>
          <p:nvPr/>
        </p:nvSpPr>
        <p:spPr>
          <a:xfrm>
            <a:off x="8176058" y="3516925"/>
            <a:ext cx="2719277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/>
              <a:t>the   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F69611C-AC99-4602-B100-408E38C9DD4F}"/>
              </a:ext>
            </a:extLst>
          </p:cNvPr>
          <p:cNvSpPr txBox="1">
            <a:spLocks/>
          </p:cNvSpPr>
          <p:nvPr/>
        </p:nvSpPr>
        <p:spPr>
          <a:xfrm>
            <a:off x="9398740" y="3516925"/>
            <a:ext cx="2719277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/>
              <a:t>mall.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BCEDD9B1-55EB-4D64-B82D-40A23EBD709A}"/>
              </a:ext>
            </a:extLst>
          </p:cNvPr>
          <p:cNvSpPr txBox="1">
            <a:spLocks/>
          </p:cNvSpPr>
          <p:nvPr/>
        </p:nvSpPr>
        <p:spPr>
          <a:xfrm>
            <a:off x="4436435" y="5291297"/>
            <a:ext cx="8201879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>
                <a:solidFill>
                  <a:schemeClr val="accent1"/>
                </a:solidFill>
              </a:rPr>
              <a:t>walked </a:t>
            </a:r>
            <a:r>
              <a:rPr lang="en-US" sz="5400" dirty="0"/>
              <a:t>is the verb</a:t>
            </a:r>
            <a:r>
              <a:rPr lang="en-US" sz="5400" dirty="0">
                <a:solidFill>
                  <a:schemeClr val="accent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022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42212-59B4-46F8-A896-0D214CB2E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Which is the </a:t>
            </a:r>
            <a:r>
              <a:rPr lang="en-US" dirty="0">
                <a:solidFill>
                  <a:srgbClr val="0033CC"/>
                </a:solidFill>
              </a:rPr>
              <a:t>noun</a:t>
            </a:r>
            <a:r>
              <a:rPr lang="en-US" dirty="0"/>
              <a:t>?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26E5BF2-3034-4404-A037-5E6EB851144E}"/>
              </a:ext>
            </a:extLst>
          </p:cNvPr>
          <p:cNvSpPr txBox="1">
            <a:spLocks/>
          </p:cNvSpPr>
          <p:nvPr/>
        </p:nvSpPr>
        <p:spPr>
          <a:xfrm>
            <a:off x="1354765" y="3516925"/>
            <a:ext cx="1982972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dirty="0"/>
              <a:t>She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E1C2D55-8A95-4F63-9B1E-7493D66CFE5B}"/>
              </a:ext>
            </a:extLst>
          </p:cNvPr>
          <p:cNvSpPr txBox="1">
            <a:spLocks/>
          </p:cNvSpPr>
          <p:nvPr/>
        </p:nvSpPr>
        <p:spPr>
          <a:xfrm>
            <a:off x="2895600" y="3516925"/>
            <a:ext cx="2166257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dirty="0"/>
              <a:t>went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3911BEC-A43D-4645-927A-00A7ABE7FD5B}"/>
              </a:ext>
            </a:extLst>
          </p:cNvPr>
          <p:cNvSpPr txBox="1">
            <a:spLocks/>
          </p:cNvSpPr>
          <p:nvPr/>
        </p:nvSpPr>
        <p:spPr>
          <a:xfrm>
            <a:off x="4974648" y="3516925"/>
            <a:ext cx="2719277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/>
              <a:t>to  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F4D2C67-AAF6-41F2-B53C-41D87A782A43}"/>
              </a:ext>
            </a:extLst>
          </p:cNvPr>
          <p:cNvSpPr txBox="1">
            <a:spLocks/>
          </p:cNvSpPr>
          <p:nvPr/>
        </p:nvSpPr>
        <p:spPr>
          <a:xfrm>
            <a:off x="5824745" y="3516925"/>
            <a:ext cx="2719277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/>
              <a:t>the   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F69611C-AC99-4602-B100-408E38C9DD4F}"/>
              </a:ext>
            </a:extLst>
          </p:cNvPr>
          <p:cNvSpPr txBox="1">
            <a:spLocks/>
          </p:cNvSpPr>
          <p:nvPr/>
        </p:nvSpPr>
        <p:spPr>
          <a:xfrm>
            <a:off x="7167167" y="3516925"/>
            <a:ext cx="2719277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/>
              <a:t>mall.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BCEDD9B1-55EB-4D64-B82D-40A23EBD709A}"/>
              </a:ext>
            </a:extLst>
          </p:cNvPr>
          <p:cNvSpPr txBox="1">
            <a:spLocks/>
          </p:cNvSpPr>
          <p:nvPr/>
        </p:nvSpPr>
        <p:spPr>
          <a:xfrm>
            <a:off x="4436435" y="5291297"/>
            <a:ext cx="8201879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>
                <a:solidFill>
                  <a:srgbClr val="0033CC"/>
                </a:solidFill>
              </a:rPr>
              <a:t>mall</a:t>
            </a:r>
            <a:r>
              <a:rPr lang="en-US" sz="5400" dirty="0">
                <a:solidFill>
                  <a:schemeClr val="accent1"/>
                </a:solidFill>
              </a:rPr>
              <a:t> </a:t>
            </a:r>
            <a:r>
              <a:rPr lang="en-US" sz="5400" dirty="0"/>
              <a:t>is the noun</a:t>
            </a:r>
            <a:endParaRPr lang="en-US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01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42212-59B4-46F8-A896-0D214CB2E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Which is the </a:t>
            </a:r>
            <a:r>
              <a:rPr lang="en-US" dirty="0">
                <a:solidFill>
                  <a:srgbClr val="00B050"/>
                </a:solidFill>
              </a:rPr>
              <a:t>pro-noun</a:t>
            </a:r>
            <a:r>
              <a:rPr lang="en-US" dirty="0"/>
              <a:t>?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26E5BF2-3034-4404-A037-5E6EB851144E}"/>
              </a:ext>
            </a:extLst>
          </p:cNvPr>
          <p:cNvSpPr txBox="1">
            <a:spLocks/>
          </p:cNvSpPr>
          <p:nvPr/>
        </p:nvSpPr>
        <p:spPr>
          <a:xfrm>
            <a:off x="1354765" y="3516925"/>
            <a:ext cx="1982972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dirty="0"/>
              <a:t>She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E1C2D55-8A95-4F63-9B1E-7493D66CFE5B}"/>
              </a:ext>
            </a:extLst>
          </p:cNvPr>
          <p:cNvSpPr txBox="1">
            <a:spLocks/>
          </p:cNvSpPr>
          <p:nvPr/>
        </p:nvSpPr>
        <p:spPr>
          <a:xfrm>
            <a:off x="2895600" y="3516925"/>
            <a:ext cx="2166257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dirty="0"/>
              <a:t>went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3911BEC-A43D-4645-927A-00A7ABE7FD5B}"/>
              </a:ext>
            </a:extLst>
          </p:cNvPr>
          <p:cNvSpPr txBox="1">
            <a:spLocks/>
          </p:cNvSpPr>
          <p:nvPr/>
        </p:nvSpPr>
        <p:spPr>
          <a:xfrm>
            <a:off x="4974648" y="3516925"/>
            <a:ext cx="2719277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/>
              <a:t>to  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F4D2C67-AAF6-41F2-B53C-41D87A782A43}"/>
              </a:ext>
            </a:extLst>
          </p:cNvPr>
          <p:cNvSpPr txBox="1">
            <a:spLocks/>
          </p:cNvSpPr>
          <p:nvPr/>
        </p:nvSpPr>
        <p:spPr>
          <a:xfrm>
            <a:off x="5824745" y="3516925"/>
            <a:ext cx="2719277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/>
              <a:t>the   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F69611C-AC99-4602-B100-408E38C9DD4F}"/>
              </a:ext>
            </a:extLst>
          </p:cNvPr>
          <p:cNvSpPr txBox="1">
            <a:spLocks/>
          </p:cNvSpPr>
          <p:nvPr/>
        </p:nvSpPr>
        <p:spPr>
          <a:xfrm>
            <a:off x="7167167" y="3516925"/>
            <a:ext cx="2719277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/>
              <a:t>mall.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BCEDD9B1-55EB-4D64-B82D-40A23EBD709A}"/>
              </a:ext>
            </a:extLst>
          </p:cNvPr>
          <p:cNvSpPr txBox="1">
            <a:spLocks/>
          </p:cNvSpPr>
          <p:nvPr/>
        </p:nvSpPr>
        <p:spPr>
          <a:xfrm>
            <a:off x="4436435" y="5291297"/>
            <a:ext cx="8201879" cy="2337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>
                <a:solidFill>
                  <a:srgbClr val="00B050"/>
                </a:solidFill>
              </a:rPr>
              <a:t>She</a:t>
            </a:r>
            <a:r>
              <a:rPr lang="en-US" sz="5400" dirty="0">
                <a:solidFill>
                  <a:schemeClr val="accent1"/>
                </a:solidFill>
              </a:rPr>
              <a:t> </a:t>
            </a:r>
            <a:r>
              <a:rPr lang="en-US" sz="5400" dirty="0"/>
              <a:t>is the pro-noun</a:t>
            </a:r>
            <a:endParaRPr lang="en-US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68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2927</TotalTime>
  <Words>120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Vapor Trail</vt:lpstr>
      <vt:lpstr>verbs</vt:lpstr>
      <vt:lpstr>Nouns</vt:lpstr>
      <vt:lpstr>Pro-Nouns</vt:lpstr>
      <vt:lpstr> Which is the verb?</vt:lpstr>
      <vt:lpstr> Which is the pro-noun?</vt:lpstr>
      <vt:lpstr> Which is the noun?</vt:lpstr>
      <vt:lpstr> Which is the verb?</vt:lpstr>
      <vt:lpstr> Which is the noun?</vt:lpstr>
      <vt:lpstr> Which is the pro-noun?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verbs</dc:title>
  <dc:creator>Lynn Cronin</dc:creator>
  <cp:lastModifiedBy>Lynn Cronin</cp:lastModifiedBy>
  <cp:revision>6</cp:revision>
  <dcterms:created xsi:type="dcterms:W3CDTF">2017-12-05T15:23:56Z</dcterms:created>
  <dcterms:modified xsi:type="dcterms:W3CDTF">2017-12-07T16:11:22Z</dcterms:modified>
</cp:coreProperties>
</file>