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1" r:id="rId2"/>
    <p:sldId id="256" r:id="rId3"/>
    <p:sldId id="345" r:id="rId4"/>
    <p:sldId id="340" r:id="rId5"/>
    <p:sldId id="337" r:id="rId6"/>
    <p:sldId id="338" r:id="rId7"/>
    <p:sldId id="344" r:id="rId8"/>
    <p:sldId id="339" r:id="rId9"/>
    <p:sldId id="346" r:id="rId10"/>
    <p:sldId id="343" r:id="rId11"/>
    <p:sldId id="347" r:id="rId12"/>
    <p:sldId id="350" r:id="rId13"/>
    <p:sldId id="348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86378" autoAdjust="0"/>
  </p:normalViewPr>
  <p:slideViewPr>
    <p:cSldViewPr snapToGrid="0">
      <p:cViewPr>
        <p:scale>
          <a:sx n="50" d="100"/>
          <a:sy n="50" d="100"/>
        </p:scale>
        <p:origin x="1722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BD79D-D15F-4102-BC0A-16AF859A55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0E57-D417-4F49-A306-27145869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2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0E57-D417-4F49-A306-27145869B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5B75-B953-4D83-9214-1C79E5706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6C627-28FC-4508-9C49-4834EF48D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DBDC-81E1-4A0E-A263-7EEE0178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CA668-E8E4-4C20-A43E-1D679513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B6A2-1C70-41D7-8432-CE63879F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9134-8900-4FCE-9B6F-EC6DA6AE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A6617-0C22-4AEA-88C3-86947A83D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F56B-B098-44AA-B378-5D1ECD38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D549-6D29-4943-8960-180F29E0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93DF3-6729-49CA-AA08-9A89D8B8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0E8525-3B92-4BAB-B63E-EDE23452D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C7507-AD04-4B70-85C6-117F0081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CDE65-D22A-47D5-A3DF-E069A1A0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597A7-C3D0-41BA-B3B8-C916ED32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34567-6D1A-404F-A8DE-5C43D38D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A03F-B95D-4C68-AAA5-323F8912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1F05-DFEF-4E0C-A580-6C971FD5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79B0-DE0C-4F5C-8854-5DAA9889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3999-F262-42DA-833A-91E0C3EC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BA5F-6279-49E3-B6F6-57DD528B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F287-B58A-4C61-A1D4-0BF7C025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1E7D-FA3D-4D71-859B-B24C4BC7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C7AD4-1357-4546-9D8B-E762A0EC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58F8-345D-40BC-AC2F-F4B5BD31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E8485-B346-4A0E-8965-40662129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9928-D7F6-4976-B923-1C0847F3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0EB3-4847-49D5-AB49-3FD34054B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026BF-D8E6-4693-B8CB-D8FC169C6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112D7-F52C-4352-A303-FBDE84E1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655A8-E925-4B14-8D6A-E9316C2F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7D94A-649C-4FD2-8F8D-D5E39A0F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1CD9-DE2D-4F44-8C8F-2279524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8A130-8BB3-45C8-A821-5FDF4FA05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B8C9-B25B-4C3F-8317-EDCB58A7B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B5010-64FB-42D7-A4D1-09DBA5AAD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BFAF8-2DDC-47BB-B9CA-C493EA3BF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82977-A18D-48AE-AE0E-41A3E788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8B878-5CE3-44A0-969B-041FBD31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0CDC2-863D-4958-90E0-2D6ECE15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5421-9481-4EA4-BB06-A6EB428D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C798E-7BF6-4BEE-B609-F48A09AA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F373C-7A37-453D-A603-EF59B8DA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0529-8CCD-4A48-8571-6976C109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7C9F4-3B54-4CEC-8E75-C6B360E6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90E9E-458A-4E05-85E6-7F4A7E7D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C8371-E186-4324-BCE1-9972C807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0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9D12-B34B-45F7-98E3-44C0EE9F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9EC6F-98C6-4E79-945E-58281F55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13765-B904-43B1-975D-2A20FEA6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06E6C-44BE-4DDD-88A3-D5308F58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D966-A88D-49CE-BF4A-56DB3F09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35A89-E247-46AC-8BE6-64F856BB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1E21-2248-47AB-8234-26C01DF9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0C365-B0B9-46FB-B3E9-5457CD0B2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B4CC-20B9-4DFB-BEB6-EDB0E2125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BA2DA-8B4D-49A7-8EF2-EF133A1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5E595-E2C0-4B25-8B03-0F140F51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DC40E-7D99-4999-B7B9-A696FE7C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6EAE8-0622-42B8-BFA8-D4273C80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CB4-C920-4340-ACCE-E7FAA6FD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592B-2F4A-467D-9483-DC5ADCB74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221-C916-4E11-955D-9FC3C46F7E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44BE4-64F3-42A3-BEC0-24232BE19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08233-5928-4A26-862B-E25509771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1602-A985-4B60-9C9B-2DC673A7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5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5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Nice!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longing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357129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desire for something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8260702" y="5065233"/>
              <a:ext cx="1555102" cy="744628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traditional Japanese clothing with long sleeves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Nice!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bewildered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357129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confused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8260702" y="5065233"/>
              <a:ext cx="1555102" cy="744628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traditional Japanese clothing with long sleeves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2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Oops!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Very </a:t>
                </a:r>
                <a:b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good!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nationality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Being a citizen of a specific nation (almost all of us are American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D2D7-8DA4-4053-882A-D18C6FF7AA05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A0A65-2F70-4D6A-BC0E-BDBC5FE518D4}"/>
                </a:ext>
              </a:extLst>
            </p:cNvPr>
            <p:cNvGrpSpPr/>
            <p:nvPr/>
          </p:nvGrpSpPr>
          <p:grpSpPr>
            <a:xfrm>
              <a:off x="7166221" y="1378766"/>
              <a:ext cx="3563099" cy="2867187"/>
              <a:chOff x="6087911" y="1378766"/>
              <a:chExt cx="3563099" cy="2867187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8B751A0-7C40-41EC-92F0-2571B6756AD1}"/>
                  </a:ext>
                </a:extLst>
              </p:cNvPr>
              <p:cNvSpPr/>
              <p:nvPr/>
            </p:nvSpPr>
            <p:spPr>
              <a:xfrm>
                <a:off x="6087911" y="1378766"/>
                <a:ext cx="3563099" cy="2867187"/>
              </a:xfrm>
              <a:custGeom>
                <a:avLst/>
                <a:gdLst>
                  <a:gd name="connsiteX0" fmla="*/ 0 w 3439112"/>
                  <a:gd name="connsiteY0" fmla="*/ 0 h 1776689"/>
                  <a:gd name="connsiteX1" fmla="*/ 3439112 w 3439112"/>
                  <a:gd name="connsiteY1" fmla="*/ 0 h 1776689"/>
                  <a:gd name="connsiteX2" fmla="*/ 3439112 w 3439112"/>
                  <a:gd name="connsiteY2" fmla="*/ 1776689 h 1776689"/>
                  <a:gd name="connsiteX3" fmla="*/ 0 w 3439112"/>
                  <a:gd name="connsiteY3" fmla="*/ 1776689 h 1776689"/>
                  <a:gd name="connsiteX4" fmla="*/ 0 w 3439112"/>
                  <a:gd name="connsiteY4" fmla="*/ 0 h 1776689"/>
                  <a:gd name="connsiteX0" fmla="*/ 0 w 3516604"/>
                  <a:gd name="connsiteY0" fmla="*/ 0 h 1776689"/>
                  <a:gd name="connsiteX1" fmla="*/ 3516604 w 3516604"/>
                  <a:gd name="connsiteY1" fmla="*/ 30997 h 1776689"/>
                  <a:gd name="connsiteX2" fmla="*/ 3439112 w 3516604"/>
                  <a:gd name="connsiteY2" fmla="*/ 1776689 h 1776689"/>
                  <a:gd name="connsiteX3" fmla="*/ 0 w 3516604"/>
                  <a:gd name="connsiteY3" fmla="*/ 1776689 h 1776689"/>
                  <a:gd name="connsiteX4" fmla="*/ 0 w 3516604"/>
                  <a:gd name="connsiteY4" fmla="*/ 0 h 1776689"/>
                  <a:gd name="connsiteX0" fmla="*/ 0 w 3516604"/>
                  <a:gd name="connsiteY0" fmla="*/ 3875 h 1780564"/>
                  <a:gd name="connsiteX1" fmla="*/ 2860509 w 3516604"/>
                  <a:gd name="connsiteY1" fmla="*/ 0 h 1780564"/>
                  <a:gd name="connsiteX2" fmla="*/ 3516604 w 3516604"/>
                  <a:gd name="connsiteY2" fmla="*/ 34872 h 1780564"/>
                  <a:gd name="connsiteX3" fmla="*/ 3439112 w 3516604"/>
                  <a:gd name="connsiteY3" fmla="*/ 1780564 h 1780564"/>
                  <a:gd name="connsiteX4" fmla="*/ 0 w 3516604"/>
                  <a:gd name="connsiteY4" fmla="*/ 1780564 h 1780564"/>
                  <a:gd name="connsiteX5" fmla="*/ 0 w 3516604"/>
                  <a:gd name="connsiteY5" fmla="*/ 3875 h 1780564"/>
                  <a:gd name="connsiteX0" fmla="*/ 0 w 3516604"/>
                  <a:gd name="connsiteY0" fmla="*/ 220851 h 1997540"/>
                  <a:gd name="connsiteX1" fmla="*/ 2411058 w 3516604"/>
                  <a:gd name="connsiteY1" fmla="*/ 0 h 1997540"/>
                  <a:gd name="connsiteX2" fmla="*/ 3516604 w 3516604"/>
                  <a:gd name="connsiteY2" fmla="*/ 251848 h 1997540"/>
                  <a:gd name="connsiteX3" fmla="*/ 3439112 w 3516604"/>
                  <a:gd name="connsiteY3" fmla="*/ 1997540 h 1997540"/>
                  <a:gd name="connsiteX4" fmla="*/ 0 w 3516604"/>
                  <a:gd name="connsiteY4" fmla="*/ 1997540 h 1997540"/>
                  <a:gd name="connsiteX5" fmla="*/ 0 w 3516604"/>
                  <a:gd name="connsiteY5" fmla="*/ 220851 h 1997540"/>
                  <a:gd name="connsiteX0" fmla="*/ 0 w 3563099"/>
                  <a:gd name="connsiteY0" fmla="*/ 220851 h 1997540"/>
                  <a:gd name="connsiteX1" fmla="*/ 2457553 w 3563099"/>
                  <a:gd name="connsiteY1" fmla="*/ 0 h 1997540"/>
                  <a:gd name="connsiteX2" fmla="*/ 3563099 w 3563099"/>
                  <a:gd name="connsiteY2" fmla="*/ 251848 h 1997540"/>
                  <a:gd name="connsiteX3" fmla="*/ 3485607 w 3563099"/>
                  <a:gd name="connsiteY3" fmla="*/ 1997540 h 1997540"/>
                  <a:gd name="connsiteX4" fmla="*/ 46495 w 3563099"/>
                  <a:gd name="connsiteY4" fmla="*/ 1997540 h 1997540"/>
                  <a:gd name="connsiteX5" fmla="*/ 0 w 3563099"/>
                  <a:gd name="connsiteY5" fmla="*/ 220851 h 1997540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61993 w 3563099"/>
                  <a:gd name="connsiteY4" fmla="*/ 2168021 h 2168021"/>
                  <a:gd name="connsiteX5" fmla="*/ 0 w 3563099"/>
                  <a:gd name="connsiteY5" fmla="*/ 220851 h 2168021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907723 w 3563099"/>
                  <a:gd name="connsiteY4" fmla="*/ 2092271 h 2168021"/>
                  <a:gd name="connsiteX5" fmla="*/ 61993 w 3563099"/>
                  <a:gd name="connsiteY5" fmla="*/ 2168021 h 2168021"/>
                  <a:gd name="connsiteX6" fmla="*/ 0 w 3563099"/>
                  <a:gd name="connsiteY6" fmla="*/ 220851 h 2168021"/>
                  <a:gd name="connsiteX0" fmla="*/ 0 w 3563099"/>
                  <a:gd name="connsiteY0" fmla="*/ 220851 h 2867187"/>
                  <a:gd name="connsiteX1" fmla="*/ 2457553 w 3563099"/>
                  <a:gd name="connsiteY1" fmla="*/ 0 h 2867187"/>
                  <a:gd name="connsiteX2" fmla="*/ 3563099 w 3563099"/>
                  <a:gd name="connsiteY2" fmla="*/ 251848 h 2867187"/>
                  <a:gd name="connsiteX3" fmla="*/ 3485607 w 3563099"/>
                  <a:gd name="connsiteY3" fmla="*/ 1997540 h 2867187"/>
                  <a:gd name="connsiteX4" fmla="*/ 969716 w 3563099"/>
                  <a:gd name="connsiteY4" fmla="*/ 2867187 h 2867187"/>
                  <a:gd name="connsiteX5" fmla="*/ 61993 w 3563099"/>
                  <a:gd name="connsiteY5" fmla="*/ 2168021 h 2867187"/>
                  <a:gd name="connsiteX6" fmla="*/ 0 w 3563099"/>
                  <a:gd name="connsiteY6" fmla="*/ 220851 h 286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3099" h="2867187">
                    <a:moveTo>
                      <a:pt x="0" y="220851"/>
                    </a:moveTo>
                    <a:lnTo>
                      <a:pt x="2457553" y="0"/>
                    </a:lnTo>
                    <a:lnTo>
                      <a:pt x="3563099" y="251848"/>
                    </a:lnTo>
                    <a:lnTo>
                      <a:pt x="3485607" y="1997540"/>
                    </a:lnTo>
                    <a:lnTo>
                      <a:pt x="969716" y="2867187"/>
                    </a:lnTo>
                    <a:lnTo>
                      <a:pt x="61993" y="2168021"/>
                    </a:lnTo>
                    <a:lnTo>
                      <a:pt x="0" y="220851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ED308E-C1B5-468E-90F7-674E261875FA}"/>
                  </a:ext>
                </a:extLst>
              </p:cNvPr>
              <p:cNvSpPr/>
              <p:nvPr/>
            </p:nvSpPr>
            <p:spPr>
              <a:xfrm>
                <a:off x="6232561" y="2034198"/>
                <a:ext cx="3357129" cy="16075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 Black" panose="020B0A04020102020204" pitchFamily="34" charset="0"/>
                  </a:rPr>
                  <a:t>A long trip sometimes by sea or into space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1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Correct!!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 – I don’t think so.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inspire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297045-5913-48D0-AB98-1B3F018890E9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To influence ore excite someone to greatness.  An artist is inspired </a:t>
              </a: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by a view.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surprised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475349" y="4556823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1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Oops!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Very </a:t>
                </a:r>
                <a:b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good!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voyage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long trip sometimes by sea or into space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D2D7-8DA4-4053-882A-D18C6FF7AA05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A0A65-2F70-4D6A-BC0E-BDBC5FE518D4}"/>
                </a:ext>
              </a:extLst>
            </p:cNvPr>
            <p:cNvGrpSpPr/>
            <p:nvPr/>
          </p:nvGrpSpPr>
          <p:grpSpPr>
            <a:xfrm>
              <a:off x="7166221" y="1378766"/>
              <a:ext cx="3563099" cy="2867187"/>
              <a:chOff x="6087911" y="1378766"/>
              <a:chExt cx="3563099" cy="2867187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8B751A0-7C40-41EC-92F0-2571B6756AD1}"/>
                  </a:ext>
                </a:extLst>
              </p:cNvPr>
              <p:cNvSpPr/>
              <p:nvPr/>
            </p:nvSpPr>
            <p:spPr>
              <a:xfrm>
                <a:off x="6087911" y="1378766"/>
                <a:ext cx="3563099" cy="2867187"/>
              </a:xfrm>
              <a:custGeom>
                <a:avLst/>
                <a:gdLst>
                  <a:gd name="connsiteX0" fmla="*/ 0 w 3439112"/>
                  <a:gd name="connsiteY0" fmla="*/ 0 h 1776689"/>
                  <a:gd name="connsiteX1" fmla="*/ 3439112 w 3439112"/>
                  <a:gd name="connsiteY1" fmla="*/ 0 h 1776689"/>
                  <a:gd name="connsiteX2" fmla="*/ 3439112 w 3439112"/>
                  <a:gd name="connsiteY2" fmla="*/ 1776689 h 1776689"/>
                  <a:gd name="connsiteX3" fmla="*/ 0 w 3439112"/>
                  <a:gd name="connsiteY3" fmla="*/ 1776689 h 1776689"/>
                  <a:gd name="connsiteX4" fmla="*/ 0 w 3439112"/>
                  <a:gd name="connsiteY4" fmla="*/ 0 h 1776689"/>
                  <a:gd name="connsiteX0" fmla="*/ 0 w 3516604"/>
                  <a:gd name="connsiteY0" fmla="*/ 0 h 1776689"/>
                  <a:gd name="connsiteX1" fmla="*/ 3516604 w 3516604"/>
                  <a:gd name="connsiteY1" fmla="*/ 30997 h 1776689"/>
                  <a:gd name="connsiteX2" fmla="*/ 3439112 w 3516604"/>
                  <a:gd name="connsiteY2" fmla="*/ 1776689 h 1776689"/>
                  <a:gd name="connsiteX3" fmla="*/ 0 w 3516604"/>
                  <a:gd name="connsiteY3" fmla="*/ 1776689 h 1776689"/>
                  <a:gd name="connsiteX4" fmla="*/ 0 w 3516604"/>
                  <a:gd name="connsiteY4" fmla="*/ 0 h 1776689"/>
                  <a:gd name="connsiteX0" fmla="*/ 0 w 3516604"/>
                  <a:gd name="connsiteY0" fmla="*/ 3875 h 1780564"/>
                  <a:gd name="connsiteX1" fmla="*/ 2860509 w 3516604"/>
                  <a:gd name="connsiteY1" fmla="*/ 0 h 1780564"/>
                  <a:gd name="connsiteX2" fmla="*/ 3516604 w 3516604"/>
                  <a:gd name="connsiteY2" fmla="*/ 34872 h 1780564"/>
                  <a:gd name="connsiteX3" fmla="*/ 3439112 w 3516604"/>
                  <a:gd name="connsiteY3" fmla="*/ 1780564 h 1780564"/>
                  <a:gd name="connsiteX4" fmla="*/ 0 w 3516604"/>
                  <a:gd name="connsiteY4" fmla="*/ 1780564 h 1780564"/>
                  <a:gd name="connsiteX5" fmla="*/ 0 w 3516604"/>
                  <a:gd name="connsiteY5" fmla="*/ 3875 h 1780564"/>
                  <a:gd name="connsiteX0" fmla="*/ 0 w 3516604"/>
                  <a:gd name="connsiteY0" fmla="*/ 220851 h 1997540"/>
                  <a:gd name="connsiteX1" fmla="*/ 2411058 w 3516604"/>
                  <a:gd name="connsiteY1" fmla="*/ 0 h 1997540"/>
                  <a:gd name="connsiteX2" fmla="*/ 3516604 w 3516604"/>
                  <a:gd name="connsiteY2" fmla="*/ 251848 h 1997540"/>
                  <a:gd name="connsiteX3" fmla="*/ 3439112 w 3516604"/>
                  <a:gd name="connsiteY3" fmla="*/ 1997540 h 1997540"/>
                  <a:gd name="connsiteX4" fmla="*/ 0 w 3516604"/>
                  <a:gd name="connsiteY4" fmla="*/ 1997540 h 1997540"/>
                  <a:gd name="connsiteX5" fmla="*/ 0 w 3516604"/>
                  <a:gd name="connsiteY5" fmla="*/ 220851 h 1997540"/>
                  <a:gd name="connsiteX0" fmla="*/ 0 w 3563099"/>
                  <a:gd name="connsiteY0" fmla="*/ 220851 h 1997540"/>
                  <a:gd name="connsiteX1" fmla="*/ 2457553 w 3563099"/>
                  <a:gd name="connsiteY1" fmla="*/ 0 h 1997540"/>
                  <a:gd name="connsiteX2" fmla="*/ 3563099 w 3563099"/>
                  <a:gd name="connsiteY2" fmla="*/ 251848 h 1997540"/>
                  <a:gd name="connsiteX3" fmla="*/ 3485607 w 3563099"/>
                  <a:gd name="connsiteY3" fmla="*/ 1997540 h 1997540"/>
                  <a:gd name="connsiteX4" fmla="*/ 46495 w 3563099"/>
                  <a:gd name="connsiteY4" fmla="*/ 1997540 h 1997540"/>
                  <a:gd name="connsiteX5" fmla="*/ 0 w 3563099"/>
                  <a:gd name="connsiteY5" fmla="*/ 220851 h 1997540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61993 w 3563099"/>
                  <a:gd name="connsiteY4" fmla="*/ 2168021 h 2168021"/>
                  <a:gd name="connsiteX5" fmla="*/ 0 w 3563099"/>
                  <a:gd name="connsiteY5" fmla="*/ 220851 h 2168021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907723 w 3563099"/>
                  <a:gd name="connsiteY4" fmla="*/ 2092271 h 2168021"/>
                  <a:gd name="connsiteX5" fmla="*/ 61993 w 3563099"/>
                  <a:gd name="connsiteY5" fmla="*/ 2168021 h 2168021"/>
                  <a:gd name="connsiteX6" fmla="*/ 0 w 3563099"/>
                  <a:gd name="connsiteY6" fmla="*/ 220851 h 2168021"/>
                  <a:gd name="connsiteX0" fmla="*/ 0 w 3563099"/>
                  <a:gd name="connsiteY0" fmla="*/ 220851 h 2867187"/>
                  <a:gd name="connsiteX1" fmla="*/ 2457553 w 3563099"/>
                  <a:gd name="connsiteY1" fmla="*/ 0 h 2867187"/>
                  <a:gd name="connsiteX2" fmla="*/ 3563099 w 3563099"/>
                  <a:gd name="connsiteY2" fmla="*/ 251848 h 2867187"/>
                  <a:gd name="connsiteX3" fmla="*/ 3485607 w 3563099"/>
                  <a:gd name="connsiteY3" fmla="*/ 1997540 h 2867187"/>
                  <a:gd name="connsiteX4" fmla="*/ 969716 w 3563099"/>
                  <a:gd name="connsiteY4" fmla="*/ 2867187 h 2867187"/>
                  <a:gd name="connsiteX5" fmla="*/ 61993 w 3563099"/>
                  <a:gd name="connsiteY5" fmla="*/ 2168021 h 2867187"/>
                  <a:gd name="connsiteX6" fmla="*/ 0 w 3563099"/>
                  <a:gd name="connsiteY6" fmla="*/ 220851 h 286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3099" h="2867187">
                    <a:moveTo>
                      <a:pt x="0" y="220851"/>
                    </a:moveTo>
                    <a:lnTo>
                      <a:pt x="2457553" y="0"/>
                    </a:lnTo>
                    <a:lnTo>
                      <a:pt x="3563099" y="251848"/>
                    </a:lnTo>
                    <a:lnTo>
                      <a:pt x="3485607" y="1997540"/>
                    </a:lnTo>
                    <a:lnTo>
                      <a:pt x="969716" y="2867187"/>
                    </a:lnTo>
                    <a:lnTo>
                      <a:pt x="61993" y="2168021"/>
                    </a:lnTo>
                    <a:lnTo>
                      <a:pt x="0" y="220851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ED308E-C1B5-468E-90F7-674E261875FA}"/>
                  </a:ext>
                </a:extLst>
              </p:cNvPr>
              <p:cNvSpPr/>
              <p:nvPr/>
            </p:nvSpPr>
            <p:spPr>
              <a:xfrm>
                <a:off x="6232561" y="2034198"/>
                <a:ext cx="3357129" cy="16075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 Black" panose="020B0A04020102020204" pitchFamily="34" charset="0"/>
                  </a:rPr>
                  <a:t>Being a citizen of a specific nation (almost all of us are American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2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Oops!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You rock!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Guess again!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inspiration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new idea that is exciting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long trip sometimes by sea or into space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D2D7-8DA4-4053-882A-D18C6FF7AA05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A0A65-2F70-4D6A-BC0E-BDBC5FE518D4}"/>
                </a:ext>
              </a:extLst>
            </p:cNvPr>
            <p:cNvGrpSpPr/>
            <p:nvPr/>
          </p:nvGrpSpPr>
          <p:grpSpPr>
            <a:xfrm>
              <a:off x="7166221" y="1378766"/>
              <a:ext cx="3563099" cy="2867187"/>
              <a:chOff x="6087911" y="1378766"/>
              <a:chExt cx="3563099" cy="2867187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8B751A0-7C40-41EC-92F0-2571B6756AD1}"/>
                  </a:ext>
                </a:extLst>
              </p:cNvPr>
              <p:cNvSpPr/>
              <p:nvPr/>
            </p:nvSpPr>
            <p:spPr>
              <a:xfrm>
                <a:off x="6087911" y="1378766"/>
                <a:ext cx="3563099" cy="2867187"/>
              </a:xfrm>
              <a:custGeom>
                <a:avLst/>
                <a:gdLst>
                  <a:gd name="connsiteX0" fmla="*/ 0 w 3439112"/>
                  <a:gd name="connsiteY0" fmla="*/ 0 h 1776689"/>
                  <a:gd name="connsiteX1" fmla="*/ 3439112 w 3439112"/>
                  <a:gd name="connsiteY1" fmla="*/ 0 h 1776689"/>
                  <a:gd name="connsiteX2" fmla="*/ 3439112 w 3439112"/>
                  <a:gd name="connsiteY2" fmla="*/ 1776689 h 1776689"/>
                  <a:gd name="connsiteX3" fmla="*/ 0 w 3439112"/>
                  <a:gd name="connsiteY3" fmla="*/ 1776689 h 1776689"/>
                  <a:gd name="connsiteX4" fmla="*/ 0 w 3439112"/>
                  <a:gd name="connsiteY4" fmla="*/ 0 h 1776689"/>
                  <a:gd name="connsiteX0" fmla="*/ 0 w 3516604"/>
                  <a:gd name="connsiteY0" fmla="*/ 0 h 1776689"/>
                  <a:gd name="connsiteX1" fmla="*/ 3516604 w 3516604"/>
                  <a:gd name="connsiteY1" fmla="*/ 30997 h 1776689"/>
                  <a:gd name="connsiteX2" fmla="*/ 3439112 w 3516604"/>
                  <a:gd name="connsiteY2" fmla="*/ 1776689 h 1776689"/>
                  <a:gd name="connsiteX3" fmla="*/ 0 w 3516604"/>
                  <a:gd name="connsiteY3" fmla="*/ 1776689 h 1776689"/>
                  <a:gd name="connsiteX4" fmla="*/ 0 w 3516604"/>
                  <a:gd name="connsiteY4" fmla="*/ 0 h 1776689"/>
                  <a:gd name="connsiteX0" fmla="*/ 0 w 3516604"/>
                  <a:gd name="connsiteY0" fmla="*/ 3875 h 1780564"/>
                  <a:gd name="connsiteX1" fmla="*/ 2860509 w 3516604"/>
                  <a:gd name="connsiteY1" fmla="*/ 0 h 1780564"/>
                  <a:gd name="connsiteX2" fmla="*/ 3516604 w 3516604"/>
                  <a:gd name="connsiteY2" fmla="*/ 34872 h 1780564"/>
                  <a:gd name="connsiteX3" fmla="*/ 3439112 w 3516604"/>
                  <a:gd name="connsiteY3" fmla="*/ 1780564 h 1780564"/>
                  <a:gd name="connsiteX4" fmla="*/ 0 w 3516604"/>
                  <a:gd name="connsiteY4" fmla="*/ 1780564 h 1780564"/>
                  <a:gd name="connsiteX5" fmla="*/ 0 w 3516604"/>
                  <a:gd name="connsiteY5" fmla="*/ 3875 h 1780564"/>
                  <a:gd name="connsiteX0" fmla="*/ 0 w 3516604"/>
                  <a:gd name="connsiteY0" fmla="*/ 220851 h 1997540"/>
                  <a:gd name="connsiteX1" fmla="*/ 2411058 w 3516604"/>
                  <a:gd name="connsiteY1" fmla="*/ 0 h 1997540"/>
                  <a:gd name="connsiteX2" fmla="*/ 3516604 w 3516604"/>
                  <a:gd name="connsiteY2" fmla="*/ 251848 h 1997540"/>
                  <a:gd name="connsiteX3" fmla="*/ 3439112 w 3516604"/>
                  <a:gd name="connsiteY3" fmla="*/ 1997540 h 1997540"/>
                  <a:gd name="connsiteX4" fmla="*/ 0 w 3516604"/>
                  <a:gd name="connsiteY4" fmla="*/ 1997540 h 1997540"/>
                  <a:gd name="connsiteX5" fmla="*/ 0 w 3516604"/>
                  <a:gd name="connsiteY5" fmla="*/ 220851 h 1997540"/>
                  <a:gd name="connsiteX0" fmla="*/ 0 w 3563099"/>
                  <a:gd name="connsiteY0" fmla="*/ 220851 h 1997540"/>
                  <a:gd name="connsiteX1" fmla="*/ 2457553 w 3563099"/>
                  <a:gd name="connsiteY1" fmla="*/ 0 h 1997540"/>
                  <a:gd name="connsiteX2" fmla="*/ 3563099 w 3563099"/>
                  <a:gd name="connsiteY2" fmla="*/ 251848 h 1997540"/>
                  <a:gd name="connsiteX3" fmla="*/ 3485607 w 3563099"/>
                  <a:gd name="connsiteY3" fmla="*/ 1997540 h 1997540"/>
                  <a:gd name="connsiteX4" fmla="*/ 46495 w 3563099"/>
                  <a:gd name="connsiteY4" fmla="*/ 1997540 h 1997540"/>
                  <a:gd name="connsiteX5" fmla="*/ 0 w 3563099"/>
                  <a:gd name="connsiteY5" fmla="*/ 220851 h 1997540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61993 w 3563099"/>
                  <a:gd name="connsiteY4" fmla="*/ 2168021 h 2168021"/>
                  <a:gd name="connsiteX5" fmla="*/ 0 w 3563099"/>
                  <a:gd name="connsiteY5" fmla="*/ 220851 h 2168021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907723 w 3563099"/>
                  <a:gd name="connsiteY4" fmla="*/ 2092271 h 2168021"/>
                  <a:gd name="connsiteX5" fmla="*/ 61993 w 3563099"/>
                  <a:gd name="connsiteY5" fmla="*/ 2168021 h 2168021"/>
                  <a:gd name="connsiteX6" fmla="*/ 0 w 3563099"/>
                  <a:gd name="connsiteY6" fmla="*/ 220851 h 2168021"/>
                  <a:gd name="connsiteX0" fmla="*/ 0 w 3563099"/>
                  <a:gd name="connsiteY0" fmla="*/ 220851 h 2867187"/>
                  <a:gd name="connsiteX1" fmla="*/ 2457553 w 3563099"/>
                  <a:gd name="connsiteY1" fmla="*/ 0 h 2867187"/>
                  <a:gd name="connsiteX2" fmla="*/ 3563099 w 3563099"/>
                  <a:gd name="connsiteY2" fmla="*/ 251848 h 2867187"/>
                  <a:gd name="connsiteX3" fmla="*/ 3485607 w 3563099"/>
                  <a:gd name="connsiteY3" fmla="*/ 1997540 h 2867187"/>
                  <a:gd name="connsiteX4" fmla="*/ 969716 w 3563099"/>
                  <a:gd name="connsiteY4" fmla="*/ 2867187 h 2867187"/>
                  <a:gd name="connsiteX5" fmla="*/ 61993 w 3563099"/>
                  <a:gd name="connsiteY5" fmla="*/ 2168021 h 2867187"/>
                  <a:gd name="connsiteX6" fmla="*/ 0 w 3563099"/>
                  <a:gd name="connsiteY6" fmla="*/ 220851 h 286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3099" h="2867187">
                    <a:moveTo>
                      <a:pt x="0" y="220851"/>
                    </a:moveTo>
                    <a:lnTo>
                      <a:pt x="2457553" y="0"/>
                    </a:lnTo>
                    <a:lnTo>
                      <a:pt x="3563099" y="251848"/>
                    </a:lnTo>
                    <a:lnTo>
                      <a:pt x="3485607" y="1997540"/>
                    </a:lnTo>
                    <a:lnTo>
                      <a:pt x="969716" y="2867187"/>
                    </a:lnTo>
                    <a:lnTo>
                      <a:pt x="61993" y="2168021"/>
                    </a:lnTo>
                    <a:lnTo>
                      <a:pt x="0" y="220851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ED308E-C1B5-468E-90F7-674E261875FA}"/>
                  </a:ext>
                </a:extLst>
              </p:cNvPr>
              <p:cNvSpPr/>
              <p:nvPr/>
            </p:nvSpPr>
            <p:spPr>
              <a:xfrm>
                <a:off x="6232561" y="2034198"/>
                <a:ext cx="3357129" cy="16075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 Black" panose="020B0A04020102020204" pitchFamily="34" charset="0"/>
                  </a:rPr>
                  <a:t>Being a citizen of a specific nation (almost all of us are American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7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Correct!!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 – I don’t think so.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immigrant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297045-5913-48D0-AB98-1B3F018890E9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person who permanently moves to a country where he or she was not born.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surprised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475349" y="4556823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Oops!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Very </a:t>
                </a:r>
                <a:b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good!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homesick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longing for one’s home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D2D7-8DA4-4053-882A-D18C6FF7AA05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A0A65-2F70-4D6A-BC0E-BDBC5FE518D4}"/>
                </a:ext>
              </a:extLst>
            </p:cNvPr>
            <p:cNvGrpSpPr/>
            <p:nvPr/>
          </p:nvGrpSpPr>
          <p:grpSpPr>
            <a:xfrm>
              <a:off x="7166221" y="1378766"/>
              <a:ext cx="3563099" cy="2867187"/>
              <a:chOff x="6087911" y="1378766"/>
              <a:chExt cx="3563099" cy="2867187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8B751A0-7C40-41EC-92F0-2571B6756AD1}"/>
                  </a:ext>
                </a:extLst>
              </p:cNvPr>
              <p:cNvSpPr/>
              <p:nvPr/>
            </p:nvSpPr>
            <p:spPr>
              <a:xfrm>
                <a:off x="6087911" y="1378766"/>
                <a:ext cx="3563099" cy="2867187"/>
              </a:xfrm>
              <a:custGeom>
                <a:avLst/>
                <a:gdLst>
                  <a:gd name="connsiteX0" fmla="*/ 0 w 3439112"/>
                  <a:gd name="connsiteY0" fmla="*/ 0 h 1776689"/>
                  <a:gd name="connsiteX1" fmla="*/ 3439112 w 3439112"/>
                  <a:gd name="connsiteY1" fmla="*/ 0 h 1776689"/>
                  <a:gd name="connsiteX2" fmla="*/ 3439112 w 3439112"/>
                  <a:gd name="connsiteY2" fmla="*/ 1776689 h 1776689"/>
                  <a:gd name="connsiteX3" fmla="*/ 0 w 3439112"/>
                  <a:gd name="connsiteY3" fmla="*/ 1776689 h 1776689"/>
                  <a:gd name="connsiteX4" fmla="*/ 0 w 3439112"/>
                  <a:gd name="connsiteY4" fmla="*/ 0 h 1776689"/>
                  <a:gd name="connsiteX0" fmla="*/ 0 w 3516604"/>
                  <a:gd name="connsiteY0" fmla="*/ 0 h 1776689"/>
                  <a:gd name="connsiteX1" fmla="*/ 3516604 w 3516604"/>
                  <a:gd name="connsiteY1" fmla="*/ 30997 h 1776689"/>
                  <a:gd name="connsiteX2" fmla="*/ 3439112 w 3516604"/>
                  <a:gd name="connsiteY2" fmla="*/ 1776689 h 1776689"/>
                  <a:gd name="connsiteX3" fmla="*/ 0 w 3516604"/>
                  <a:gd name="connsiteY3" fmla="*/ 1776689 h 1776689"/>
                  <a:gd name="connsiteX4" fmla="*/ 0 w 3516604"/>
                  <a:gd name="connsiteY4" fmla="*/ 0 h 1776689"/>
                  <a:gd name="connsiteX0" fmla="*/ 0 w 3516604"/>
                  <a:gd name="connsiteY0" fmla="*/ 3875 h 1780564"/>
                  <a:gd name="connsiteX1" fmla="*/ 2860509 w 3516604"/>
                  <a:gd name="connsiteY1" fmla="*/ 0 h 1780564"/>
                  <a:gd name="connsiteX2" fmla="*/ 3516604 w 3516604"/>
                  <a:gd name="connsiteY2" fmla="*/ 34872 h 1780564"/>
                  <a:gd name="connsiteX3" fmla="*/ 3439112 w 3516604"/>
                  <a:gd name="connsiteY3" fmla="*/ 1780564 h 1780564"/>
                  <a:gd name="connsiteX4" fmla="*/ 0 w 3516604"/>
                  <a:gd name="connsiteY4" fmla="*/ 1780564 h 1780564"/>
                  <a:gd name="connsiteX5" fmla="*/ 0 w 3516604"/>
                  <a:gd name="connsiteY5" fmla="*/ 3875 h 1780564"/>
                  <a:gd name="connsiteX0" fmla="*/ 0 w 3516604"/>
                  <a:gd name="connsiteY0" fmla="*/ 220851 h 1997540"/>
                  <a:gd name="connsiteX1" fmla="*/ 2411058 w 3516604"/>
                  <a:gd name="connsiteY1" fmla="*/ 0 h 1997540"/>
                  <a:gd name="connsiteX2" fmla="*/ 3516604 w 3516604"/>
                  <a:gd name="connsiteY2" fmla="*/ 251848 h 1997540"/>
                  <a:gd name="connsiteX3" fmla="*/ 3439112 w 3516604"/>
                  <a:gd name="connsiteY3" fmla="*/ 1997540 h 1997540"/>
                  <a:gd name="connsiteX4" fmla="*/ 0 w 3516604"/>
                  <a:gd name="connsiteY4" fmla="*/ 1997540 h 1997540"/>
                  <a:gd name="connsiteX5" fmla="*/ 0 w 3516604"/>
                  <a:gd name="connsiteY5" fmla="*/ 220851 h 1997540"/>
                  <a:gd name="connsiteX0" fmla="*/ 0 w 3563099"/>
                  <a:gd name="connsiteY0" fmla="*/ 220851 h 1997540"/>
                  <a:gd name="connsiteX1" fmla="*/ 2457553 w 3563099"/>
                  <a:gd name="connsiteY1" fmla="*/ 0 h 1997540"/>
                  <a:gd name="connsiteX2" fmla="*/ 3563099 w 3563099"/>
                  <a:gd name="connsiteY2" fmla="*/ 251848 h 1997540"/>
                  <a:gd name="connsiteX3" fmla="*/ 3485607 w 3563099"/>
                  <a:gd name="connsiteY3" fmla="*/ 1997540 h 1997540"/>
                  <a:gd name="connsiteX4" fmla="*/ 46495 w 3563099"/>
                  <a:gd name="connsiteY4" fmla="*/ 1997540 h 1997540"/>
                  <a:gd name="connsiteX5" fmla="*/ 0 w 3563099"/>
                  <a:gd name="connsiteY5" fmla="*/ 220851 h 1997540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61993 w 3563099"/>
                  <a:gd name="connsiteY4" fmla="*/ 2168021 h 2168021"/>
                  <a:gd name="connsiteX5" fmla="*/ 0 w 3563099"/>
                  <a:gd name="connsiteY5" fmla="*/ 220851 h 2168021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907723 w 3563099"/>
                  <a:gd name="connsiteY4" fmla="*/ 2092271 h 2168021"/>
                  <a:gd name="connsiteX5" fmla="*/ 61993 w 3563099"/>
                  <a:gd name="connsiteY5" fmla="*/ 2168021 h 2168021"/>
                  <a:gd name="connsiteX6" fmla="*/ 0 w 3563099"/>
                  <a:gd name="connsiteY6" fmla="*/ 220851 h 2168021"/>
                  <a:gd name="connsiteX0" fmla="*/ 0 w 3563099"/>
                  <a:gd name="connsiteY0" fmla="*/ 220851 h 2867187"/>
                  <a:gd name="connsiteX1" fmla="*/ 2457553 w 3563099"/>
                  <a:gd name="connsiteY1" fmla="*/ 0 h 2867187"/>
                  <a:gd name="connsiteX2" fmla="*/ 3563099 w 3563099"/>
                  <a:gd name="connsiteY2" fmla="*/ 251848 h 2867187"/>
                  <a:gd name="connsiteX3" fmla="*/ 3485607 w 3563099"/>
                  <a:gd name="connsiteY3" fmla="*/ 1997540 h 2867187"/>
                  <a:gd name="connsiteX4" fmla="*/ 969716 w 3563099"/>
                  <a:gd name="connsiteY4" fmla="*/ 2867187 h 2867187"/>
                  <a:gd name="connsiteX5" fmla="*/ 61993 w 3563099"/>
                  <a:gd name="connsiteY5" fmla="*/ 2168021 h 2867187"/>
                  <a:gd name="connsiteX6" fmla="*/ 0 w 3563099"/>
                  <a:gd name="connsiteY6" fmla="*/ 220851 h 286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3099" h="2867187">
                    <a:moveTo>
                      <a:pt x="0" y="220851"/>
                    </a:moveTo>
                    <a:lnTo>
                      <a:pt x="2457553" y="0"/>
                    </a:lnTo>
                    <a:lnTo>
                      <a:pt x="3563099" y="251848"/>
                    </a:lnTo>
                    <a:lnTo>
                      <a:pt x="3485607" y="1997540"/>
                    </a:lnTo>
                    <a:lnTo>
                      <a:pt x="969716" y="2867187"/>
                    </a:lnTo>
                    <a:lnTo>
                      <a:pt x="61993" y="2168021"/>
                    </a:lnTo>
                    <a:lnTo>
                      <a:pt x="0" y="220851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ED308E-C1B5-468E-90F7-674E261875FA}"/>
                  </a:ext>
                </a:extLst>
              </p:cNvPr>
              <p:cNvSpPr/>
              <p:nvPr/>
            </p:nvSpPr>
            <p:spPr>
              <a:xfrm>
                <a:off x="6232561" y="2034198"/>
                <a:ext cx="3357129" cy="16075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 Black" panose="020B0A04020102020204" pitchFamily="34" charset="0"/>
                  </a:rPr>
                  <a:t>Traditional Japanese clothing with long sleeves and a wide sash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8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Nice!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foreign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in or from a country that is not your own</a:t>
              </a: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longing for one’s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8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Correct!!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 – I don’t think so.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astonished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269879" y="2021050"/>
              <a:ext cx="35137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person who permanently moves to a country where he or she was not born.</a:t>
              </a: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475349" y="4556823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88C633-F413-49EA-B1EF-95C089B038AC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9DBB7E-772F-4B98-9375-B2C4936A0368}"/>
                </a:ext>
              </a:extLst>
            </p:cNvPr>
            <p:cNvGrpSpPr/>
            <p:nvPr/>
          </p:nvGrpSpPr>
          <p:grpSpPr>
            <a:xfrm>
              <a:off x="1957952" y="1600200"/>
              <a:ext cx="3816154" cy="2303620"/>
              <a:chOff x="1957952" y="1600200"/>
              <a:chExt cx="3816154" cy="230362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BC67614-7C92-4731-AA8A-307369A7A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7952" y="1600200"/>
                <a:ext cx="3816154" cy="230362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ACC3CC-E37A-4C4B-8A8A-8E983442458A}"/>
                  </a:ext>
                </a:extLst>
              </p:cNvPr>
              <p:cNvSpPr/>
              <p:nvPr/>
            </p:nvSpPr>
            <p:spPr>
              <a:xfrm>
                <a:off x="1957952" y="2185261"/>
                <a:ext cx="3745589" cy="15194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2DB308-A763-438D-9B01-7EB54779A99A}"/>
                </a:ext>
              </a:extLst>
            </p:cNvPr>
            <p:cNvSpPr/>
            <p:nvPr/>
          </p:nvSpPr>
          <p:spPr>
            <a:xfrm>
              <a:off x="2074110" y="2729619"/>
              <a:ext cx="3516603" cy="400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lt1"/>
                  </a:solidFill>
                  <a:latin typeface="Arial Black" panose="020B0A04020102020204" pitchFamily="34" charset="0"/>
                </a:rPr>
                <a:t>surprised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0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Correct!!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 – I don’t think so.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bilingual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surprised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desire for something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475349" y="4556823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5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Nice!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kimono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The period of time when one is a child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82C54-BED0-4A5D-BAD6-C0A2B9C833F6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E8B751A0-7C40-41EC-92F0-2571B6756AD1}"/>
                </a:ext>
              </a:extLst>
            </p:cNvPr>
            <p:cNvSpPr/>
            <p:nvPr/>
          </p:nvSpPr>
          <p:spPr>
            <a:xfrm>
              <a:off x="7166221" y="1378766"/>
              <a:ext cx="3563099" cy="2867187"/>
            </a:xfrm>
            <a:custGeom>
              <a:avLst/>
              <a:gdLst>
                <a:gd name="connsiteX0" fmla="*/ 0 w 3439112"/>
                <a:gd name="connsiteY0" fmla="*/ 0 h 1776689"/>
                <a:gd name="connsiteX1" fmla="*/ 3439112 w 3439112"/>
                <a:gd name="connsiteY1" fmla="*/ 0 h 1776689"/>
                <a:gd name="connsiteX2" fmla="*/ 3439112 w 3439112"/>
                <a:gd name="connsiteY2" fmla="*/ 1776689 h 1776689"/>
                <a:gd name="connsiteX3" fmla="*/ 0 w 3439112"/>
                <a:gd name="connsiteY3" fmla="*/ 1776689 h 1776689"/>
                <a:gd name="connsiteX4" fmla="*/ 0 w 3439112"/>
                <a:gd name="connsiteY4" fmla="*/ 0 h 1776689"/>
                <a:gd name="connsiteX0" fmla="*/ 0 w 3516604"/>
                <a:gd name="connsiteY0" fmla="*/ 0 h 1776689"/>
                <a:gd name="connsiteX1" fmla="*/ 3516604 w 3516604"/>
                <a:gd name="connsiteY1" fmla="*/ 30997 h 1776689"/>
                <a:gd name="connsiteX2" fmla="*/ 3439112 w 3516604"/>
                <a:gd name="connsiteY2" fmla="*/ 1776689 h 1776689"/>
                <a:gd name="connsiteX3" fmla="*/ 0 w 3516604"/>
                <a:gd name="connsiteY3" fmla="*/ 1776689 h 1776689"/>
                <a:gd name="connsiteX4" fmla="*/ 0 w 3516604"/>
                <a:gd name="connsiteY4" fmla="*/ 0 h 1776689"/>
                <a:gd name="connsiteX0" fmla="*/ 0 w 3516604"/>
                <a:gd name="connsiteY0" fmla="*/ 3875 h 1780564"/>
                <a:gd name="connsiteX1" fmla="*/ 2860509 w 3516604"/>
                <a:gd name="connsiteY1" fmla="*/ 0 h 1780564"/>
                <a:gd name="connsiteX2" fmla="*/ 3516604 w 3516604"/>
                <a:gd name="connsiteY2" fmla="*/ 34872 h 1780564"/>
                <a:gd name="connsiteX3" fmla="*/ 3439112 w 3516604"/>
                <a:gd name="connsiteY3" fmla="*/ 1780564 h 1780564"/>
                <a:gd name="connsiteX4" fmla="*/ 0 w 3516604"/>
                <a:gd name="connsiteY4" fmla="*/ 1780564 h 1780564"/>
                <a:gd name="connsiteX5" fmla="*/ 0 w 3516604"/>
                <a:gd name="connsiteY5" fmla="*/ 3875 h 1780564"/>
                <a:gd name="connsiteX0" fmla="*/ 0 w 3516604"/>
                <a:gd name="connsiteY0" fmla="*/ 220851 h 1997540"/>
                <a:gd name="connsiteX1" fmla="*/ 2411058 w 3516604"/>
                <a:gd name="connsiteY1" fmla="*/ 0 h 1997540"/>
                <a:gd name="connsiteX2" fmla="*/ 3516604 w 3516604"/>
                <a:gd name="connsiteY2" fmla="*/ 251848 h 1997540"/>
                <a:gd name="connsiteX3" fmla="*/ 3439112 w 3516604"/>
                <a:gd name="connsiteY3" fmla="*/ 1997540 h 1997540"/>
                <a:gd name="connsiteX4" fmla="*/ 0 w 3516604"/>
                <a:gd name="connsiteY4" fmla="*/ 1997540 h 1997540"/>
                <a:gd name="connsiteX5" fmla="*/ 0 w 3516604"/>
                <a:gd name="connsiteY5" fmla="*/ 220851 h 1997540"/>
                <a:gd name="connsiteX0" fmla="*/ 0 w 3563099"/>
                <a:gd name="connsiteY0" fmla="*/ 220851 h 1997540"/>
                <a:gd name="connsiteX1" fmla="*/ 2457553 w 3563099"/>
                <a:gd name="connsiteY1" fmla="*/ 0 h 1997540"/>
                <a:gd name="connsiteX2" fmla="*/ 3563099 w 3563099"/>
                <a:gd name="connsiteY2" fmla="*/ 251848 h 1997540"/>
                <a:gd name="connsiteX3" fmla="*/ 3485607 w 3563099"/>
                <a:gd name="connsiteY3" fmla="*/ 1997540 h 1997540"/>
                <a:gd name="connsiteX4" fmla="*/ 46495 w 3563099"/>
                <a:gd name="connsiteY4" fmla="*/ 1997540 h 1997540"/>
                <a:gd name="connsiteX5" fmla="*/ 0 w 3563099"/>
                <a:gd name="connsiteY5" fmla="*/ 220851 h 1997540"/>
                <a:gd name="connsiteX0" fmla="*/ 0 w 3563099"/>
                <a:gd name="connsiteY0" fmla="*/ 220851 h 2168021"/>
                <a:gd name="connsiteX1" fmla="*/ 2457553 w 3563099"/>
                <a:gd name="connsiteY1" fmla="*/ 0 h 2168021"/>
                <a:gd name="connsiteX2" fmla="*/ 3563099 w 3563099"/>
                <a:gd name="connsiteY2" fmla="*/ 251848 h 2168021"/>
                <a:gd name="connsiteX3" fmla="*/ 3485607 w 3563099"/>
                <a:gd name="connsiteY3" fmla="*/ 1997540 h 2168021"/>
                <a:gd name="connsiteX4" fmla="*/ 61993 w 3563099"/>
                <a:gd name="connsiteY4" fmla="*/ 2168021 h 2168021"/>
                <a:gd name="connsiteX5" fmla="*/ 0 w 3563099"/>
                <a:gd name="connsiteY5" fmla="*/ 220851 h 2168021"/>
                <a:gd name="connsiteX0" fmla="*/ 0 w 3563099"/>
                <a:gd name="connsiteY0" fmla="*/ 220851 h 2168021"/>
                <a:gd name="connsiteX1" fmla="*/ 2457553 w 3563099"/>
                <a:gd name="connsiteY1" fmla="*/ 0 h 2168021"/>
                <a:gd name="connsiteX2" fmla="*/ 3563099 w 3563099"/>
                <a:gd name="connsiteY2" fmla="*/ 251848 h 2168021"/>
                <a:gd name="connsiteX3" fmla="*/ 3485607 w 3563099"/>
                <a:gd name="connsiteY3" fmla="*/ 1997540 h 2168021"/>
                <a:gd name="connsiteX4" fmla="*/ 907723 w 3563099"/>
                <a:gd name="connsiteY4" fmla="*/ 2092271 h 2168021"/>
                <a:gd name="connsiteX5" fmla="*/ 61993 w 3563099"/>
                <a:gd name="connsiteY5" fmla="*/ 2168021 h 2168021"/>
                <a:gd name="connsiteX6" fmla="*/ 0 w 3563099"/>
                <a:gd name="connsiteY6" fmla="*/ 220851 h 2168021"/>
                <a:gd name="connsiteX0" fmla="*/ 0 w 3563099"/>
                <a:gd name="connsiteY0" fmla="*/ 220851 h 2867187"/>
                <a:gd name="connsiteX1" fmla="*/ 2457553 w 3563099"/>
                <a:gd name="connsiteY1" fmla="*/ 0 h 2867187"/>
                <a:gd name="connsiteX2" fmla="*/ 3563099 w 3563099"/>
                <a:gd name="connsiteY2" fmla="*/ 251848 h 2867187"/>
                <a:gd name="connsiteX3" fmla="*/ 3485607 w 3563099"/>
                <a:gd name="connsiteY3" fmla="*/ 1997540 h 2867187"/>
                <a:gd name="connsiteX4" fmla="*/ 969716 w 3563099"/>
                <a:gd name="connsiteY4" fmla="*/ 2867187 h 2867187"/>
                <a:gd name="connsiteX5" fmla="*/ 61993 w 3563099"/>
                <a:gd name="connsiteY5" fmla="*/ 2168021 h 2867187"/>
                <a:gd name="connsiteX6" fmla="*/ 0 w 3563099"/>
                <a:gd name="connsiteY6" fmla="*/ 220851 h 286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3099" h="2867187">
                  <a:moveTo>
                    <a:pt x="0" y="220851"/>
                  </a:moveTo>
                  <a:lnTo>
                    <a:pt x="2457553" y="0"/>
                  </a:lnTo>
                  <a:lnTo>
                    <a:pt x="3563099" y="251848"/>
                  </a:lnTo>
                  <a:lnTo>
                    <a:pt x="3485607" y="1997540"/>
                  </a:lnTo>
                  <a:lnTo>
                    <a:pt x="969716" y="2867187"/>
                  </a:lnTo>
                  <a:lnTo>
                    <a:pt x="61993" y="2168021"/>
                  </a:lnTo>
                  <a:lnTo>
                    <a:pt x="0" y="220851"/>
                  </a:lnTo>
                  <a:close/>
                </a:path>
              </a:pathLst>
            </a:custGeom>
            <a:solidFill>
              <a:schemeClr val="tx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ED308E-C1B5-468E-90F7-674E261875FA}"/>
                </a:ext>
              </a:extLst>
            </p:cNvPr>
            <p:cNvSpPr/>
            <p:nvPr/>
          </p:nvSpPr>
          <p:spPr>
            <a:xfrm>
              <a:off x="7310871" y="2034198"/>
              <a:ext cx="3357129" cy="16075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Traditional Japanese clothing with long sleeves and a wide sash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5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Correct!!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 – I don’t think so.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Really?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NO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journey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E0EDD-B099-4FC6-B1D3-69BE02A837A0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1F219-714A-471E-9189-E8C322C53C4E}"/>
                </a:ext>
              </a:extLst>
            </p:cNvPr>
            <p:cNvSpPr/>
            <p:nvPr/>
          </p:nvSpPr>
          <p:spPr>
            <a:xfrm>
              <a:off x="7310871" y="1617651"/>
              <a:ext cx="3192651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surprised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E2F0D-F7DF-41D6-B40E-8502ED49FDAF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endParaRPr lang="en-US" sz="20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desire for something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46C6F4"/>
            </a:gs>
            <a:gs pos="0">
              <a:srgbClr val="005392"/>
            </a:gs>
            <a:gs pos="100000">
              <a:srgbClr val="0053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Related image">
            <a:extLst>
              <a:ext uri="{FF2B5EF4-FFF2-40B4-BE49-F238E27FC236}">
                <a16:creationId xmlns:a16="http://schemas.microsoft.com/office/drawing/2014/main" id="{E5D26E7A-69FE-4298-8148-E15D04EF1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3"/>
          <a:stretch/>
        </p:blipFill>
        <p:spPr bwMode="auto">
          <a:xfrm>
            <a:off x="30" y="-313161"/>
            <a:ext cx="12191970" cy="7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9E7042-6AC2-4D9A-A376-F0933CD8FBE2}"/>
              </a:ext>
            </a:extLst>
          </p:cNvPr>
          <p:cNvGrpSpPr/>
          <p:nvPr/>
        </p:nvGrpSpPr>
        <p:grpSpPr>
          <a:xfrm>
            <a:off x="1957952" y="2090290"/>
            <a:ext cx="12430721" cy="3973214"/>
            <a:chOff x="1957952" y="2090290"/>
            <a:chExt cx="12430721" cy="39732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AD7867-7B7D-4814-BB0C-0001BCA56ADB}"/>
                </a:ext>
              </a:extLst>
            </p:cNvPr>
            <p:cNvGrpSpPr/>
            <p:nvPr/>
          </p:nvGrpSpPr>
          <p:grpSpPr>
            <a:xfrm>
              <a:off x="1957952" y="2090290"/>
              <a:ext cx="8866708" cy="3973214"/>
              <a:chOff x="1957952" y="2090290"/>
              <a:chExt cx="8866708" cy="39732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68187C-868A-4419-B0DF-9E5041817841}"/>
                  </a:ext>
                </a:extLst>
              </p:cNvPr>
              <p:cNvSpPr txBox="1"/>
              <p:nvPr/>
            </p:nvSpPr>
            <p:spPr>
              <a:xfrm>
                <a:off x="2107769" y="2355742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I think not!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53CE86-78A3-45F9-802D-304645EC915F}"/>
                  </a:ext>
                </a:extLst>
              </p:cNvPr>
              <p:cNvSpPr txBox="1"/>
              <p:nvPr/>
            </p:nvSpPr>
            <p:spPr>
              <a:xfrm>
                <a:off x="7228888" y="2090290"/>
                <a:ext cx="35957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Oops!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C0C1D4-FA59-4BFB-931D-69AC92AA740C}"/>
                  </a:ext>
                </a:extLst>
              </p:cNvPr>
              <p:cNvSpPr txBox="1"/>
              <p:nvPr/>
            </p:nvSpPr>
            <p:spPr>
              <a:xfrm>
                <a:off x="1957952" y="4596080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That’s your best guess?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325C1-7E59-4477-9A0F-EBBF15B3275F}"/>
                  </a:ext>
                </a:extLst>
              </p:cNvPr>
              <p:cNvSpPr txBox="1"/>
              <p:nvPr/>
            </p:nvSpPr>
            <p:spPr>
              <a:xfrm>
                <a:off x="7228888" y="4740065"/>
                <a:ext cx="35957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Very </a:t>
                </a:r>
                <a:b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good!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38DA1-3F59-4138-8B45-F6EEE9BF4623}"/>
                </a:ext>
              </a:extLst>
            </p:cNvPr>
            <p:cNvSpPr txBox="1"/>
            <p:nvPr/>
          </p:nvSpPr>
          <p:spPr>
            <a:xfrm>
              <a:off x="12593053" y="3195934"/>
              <a:ext cx="1795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group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142178-7F48-428D-B904-611EC54A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503"/>
            <a:ext cx="9144000" cy="1101697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 Black" panose="020B0A04020102020204" pitchFamily="34" charset="0"/>
              </a:rPr>
              <a:t>childhood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DBB7E-772F-4B98-9375-B2C4936A0368}"/>
              </a:ext>
            </a:extLst>
          </p:cNvPr>
          <p:cNvGrpSpPr/>
          <p:nvPr/>
        </p:nvGrpSpPr>
        <p:grpSpPr>
          <a:xfrm>
            <a:off x="1957952" y="1600200"/>
            <a:ext cx="3816154" cy="2303620"/>
            <a:chOff x="1957952" y="1600200"/>
            <a:chExt cx="3816154" cy="2303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C67614-7C92-4731-AA8A-307369A7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7952" y="1600200"/>
              <a:ext cx="3816154" cy="23036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CC3CC-E37A-4C4B-8A8A-8E983442458A}"/>
                </a:ext>
              </a:extLst>
            </p:cNvPr>
            <p:cNvSpPr/>
            <p:nvPr/>
          </p:nvSpPr>
          <p:spPr>
            <a:xfrm>
              <a:off x="1957952" y="2185261"/>
              <a:ext cx="3745589" cy="1519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Able to use two languages equally well</a:t>
              </a:r>
              <a:endParaRPr lang="en-US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4C79E-BDB6-424B-AA88-A2011A5A3DA0}"/>
              </a:ext>
            </a:extLst>
          </p:cNvPr>
          <p:cNvGrpSpPr/>
          <p:nvPr/>
        </p:nvGrpSpPr>
        <p:grpSpPr>
          <a:xfrm>
            <a:off x="1887388" y="4221434"/>
            <a:ext cx="3816153" cy="2450619"/>
            <a:chOff x="1887388" y="4221434"/>
            <a:chExt cx="3816153" cy="2450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830B6-2320-4A40-9D6A-637B9EDE3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385" t="45433" b="2442"/>
            <a:stretch/>
          </p:blipFill>
          <p:spPr>
            <a:xfrm>
              <a:off x="1887388" y="4221434"/>
              <a:ext cx="3816153" cy="24506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FA71C-3D69-4FAB-A1DE-4798A4059FFD}"/>
                </a:ext>
              </a:extLst>
            </p:cNvPr>
            <p:cNvSpPr/>
            <p:nvPr/>
          </p:nvSpPr>
          <p:spPr>
            <a:xfrm>
              <a:off x="1957952" y="4444192"/>
              <a:ext cx="3605940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2000" b="1" dirty="0">
                  <a:latin typeface="Arial Black" panose="020B0A04020102020204" pitchFamily="34" charset="0"/>
                </a:rPr>
              </a:b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dirty="0">
                  <a:latin typeface="Arial Black" panose="020B0A04020102020204" pitchFamily="34" charset="0"/>
                </a:rPr>
                <a:t>a very long trip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6EAC1F-C3BB-480B-AD51-F0F76C93DB79}"/>
              </a:ext>
            </a:extLst>
          </p:cNvPr>
          <p:cNvGrpSpPr/>
          <p:nvPr/>
        </p:nvGrpSpPr>
        <p:grpSpPr>
          <a:xfrm>
            <a:off x="6919087" y="3963401"/>
            <a:ext cx="3976221" cy="2686615"/>
            <a:chOff x="6919087" y="3963401"/>
            <a:chExt cx="3976221" cy="26866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7C5F2-FA9C-458C-87F1-B5F30D26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71"/>
            <a:stretch/>
          </p:blipFill>
          <p:spPr>
            <a:xfrm>
              <a:off x="6919087" y="3963401"/>
              <a:ext cx="3976221" cy="26866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57FD50-EC77-46CD-BE2A-BBE91F16CD39}"/>
                </a:ext>
              </a:extLst>
            </p:cNvPr>
            <p:cNvSpPr/>
            <p:nvPr/>
          </p:nvSpPr>
          <p:spPr>
            <a:xfrm>
              <a:off x="7072230" y="4444192"/>
              <a:ext cx="3752430" cy="2164961"/>
            </a:xfrm>
            <a:prstGeom prst="rect">
              <a:avLst/>
            </a:prstGeom>
            <a:solidFill>
              <a:schemeClr val="dk1">
                <a:alpha val="4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780733-6349-41DF-902D-2CB2B4311793}"/>
                </a:ext>
              </a:extLst>
            </p:cNvPr>
            <p:cNvSpPr/>
            <p:nvPr/>
          </p:nvSpPr>
          <p:spPr>
            <a:xfrm>
              <a:off x="7228889" y="4556823"/>
              <a:ext cx="3439112" cy="19153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 Black" panose="020B0A04020102020204" pitchFamily="34" charset="0"/>
                </a:rPr>
                <a:t>A period of time when one is a child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D2D7-8DA4-4053-882A-D18C6FF7AA05}"/>
              </a:ext>
            </a:extLst>
          </p:cNvPr>
          <p:cNvGrpSpPr/>
          <p:nvPr/>
        </p:nvGrpSpPr>
        <p:grpSpPr>
          <a:xfrm>
            <a:off x="6958053" y="1359393"/>
            <a:ext cx="3866607" cy="2974943"/>
            <a:chOff x="6958053" y="1359393"/>
            <a:chExt cx="3866607" cy="2974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7AFB9-BEB9-4808-BB76-582B88C4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69" t="8374" r="18087" b="3675"/>
            <a:stretch/>
          </p:blipFill>
          <p:spPr>
            <a:xfrm>
              <a:off x="6958053" y="1359393"/>
              <a:ext cx="3866607" cy="29749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A0A65-2F70-4D6A-BC0E-BDBC5FE518D4}"/>
                </a:ext>
              </a:extLst>
            </p:cNvPr>
            <p:cNvGrpSpPr/>
            <p:nvPr/>
          </p:nvGrpSpPr>
          <p:grpSpPr>
            <a:xfrm>
              <a:off x="7166221" y="1378766"/>
              <a:ext cx="3563099" cy="2867187"/>
              <a:chOff x="6087911" y="1378766"/>
              <a:chExt cx="3563099" cy="2867187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8B751A0-7C40-41EC-92F0-2571B6756AD1}"/>
                  </a:ext>
                </a:extLst>
              </p:cNvPr>
              <p:cNvSpPr/>
              <p:nvPr/>
            </p:nvSpPr>
            <p:spPr>
              <a:xfrm>
                <a:off x="6087911" y="1378766"/>
                <a:ext cx="3563099" cy="2867187"/>
              </a:xfrm>
              <a:custGeom>
                <a:avLst/>
                <a:gdLst>
                  <a:gd name="connsiteX0" fmla="*/ 0 w 3439112"/>
                  <a:gd name="connsiteY0" fmla="*/ 0 h 1776689"/>
                  <a:gd name="connsiteX1" fmla="*/ 3439112 w 3439112"/>
                  <a:gd name="connsiteY1" fmla="*/ 0 h 1776689"/>
                  <a:gd name="connsiteX2" fmla="*/ 3439112 w 3439112"/>
                  <a:gd name="connsiteY2" fmla="*/ 1776689 h 1776689"/>
                  <a:gd name="connsiteX3" fmla="*/ 0 w 3439112"/>
                  <a:gd name="connsiteY3" fmla="*/ 1776689 h 1776689"/>
                  <a:gd name="connsiteX4" fmla="*/ 0 w 3439112"/>
                  <a:gd name="connsiteY4" fmla="*/ 0 h 1776689"/>
                  <a:gd name="connsiteX0" fmla="*/ 0 w 3516604"/>
                  <a:gd name="connsiteY0" fmla="*/ 0 h 1776689"/>
                  <a:gd name="connsiteX1" fmla="*/ 3516604 w 3516604"/>
                  <a:gd name="connsiteY1" fmla="*/ 30997 h 1776689"/>
                  <a:gd name="connsiteX2" fmla="*/ 3439112 w 3516604"/>
                  <a:gd name="connsiteY2" fmla="*/ 1776689 h 1776689"/>
                  <a:gd name="connsiteX3" fmla="*/ 0 w 3516604"/>
                  <a:gd name="connsiteY3" fmla="*/ 1776689 h 1776689"/>
                  <a:gd name="connsiteX4" fmla="*/ 0 w 3516604"/>
                  <a:gd name="connsiteY4" fmla="*/ 0 h 1776689"/>
                  <a:gd name="connsiteX0" fmla="*/ 0 w 3516604"/>
                  <a:gd name="connsiteY0" fmla="*/ 3875 h 1780564"/>
                  <a:gd name="connsiteX1" fmla="*/ 2860509 w 3516604"/>
                  <a:gd name="connsiteY1" fmla="*/ 0 h 1780564"/>
                  <a:gd name="connsiteX2" fmla="*/ 3516604 w 3516604"/>
                  <a:gd name="connsiteY2" fmla="*/ 34872 h 1780564"/>
                  <a:gd name="connsiteX3" fmla="*/ 3439112 w 3516604"/>
                  <a:gd name="connsiteY3" fmla="*/ 1780564 h 1780564"/>
                  <a:gd name="connsiteX4" fmla="*/ 0 w 3516604"/>
                  <a:gd name="connsiteY4" fmla="*/ 1780564 h 1780564"/>
                  <a:gd name="connsiteX5" fmla="*/ 0 w 3516604"/>
                  <a:gd name="connsiteY5" fmla="*/ 3875 h 1780564"/>
                  <a:gd name="connsiteX0" fmla="*/ 0 w 3516604"/>
                  <a:gd name="connsiteY0" fmla="*/ 220851 h 1997540"/>
                  <a:gd name="connsiteX1" fmla="*/ 2411058 w 3516604"/>
                  <a:gd name="connsiteY1" fmla="*/ 0 h 1997540"/>
                  <a:gd name="connsiteX2" fmla="*/ 3516604 w 3516604"/>
                  <a:gd name="connsiteY2" fmla="*/ 251848 h 1997540"/>
                  <a:gd name="connsiteX3" fmla="*/ 3439112 w 3516604"/>
                  <a:gd name="connsiteY3" fmla="*/ 1997540 h 1997540"/>
                  <a:gd name="connsiteX4" fmla="*/ 0 w 3516604"/>
                  <a:gd name="connsiteY4" fmla="*/ 1997540 h 1997540"/>
                  <a:gd name="connsiteX5" fmla="*/ 0 w 3516604"/>
                  <a:gd name="connsiteY5" fmla="*/ 220851 h 1997540"/>
                  <a:gd name="connsiteX0" fmla="*/ 0 w 3563099"/>
                  <a:gd name="connsiteY0" fmla="*/ 220851 h 1997540"/>
                  <a:gd name="connsiteX1" fmla="*/ 2457553 w 3563099"/>
                  <a:gd name="connsiteY1" fmla="*/ 0 h 1997540"/>
                  <a:gd name="connsiteX2" fmla="*/ 3563099 w 3563099"/>
                  <a:gd name="connsiteY2" fmla="*/ 251848 h 1997540"/>
                  <a:gd name="connsiteX3" fmla="*/ 3485607 w 3563099"/>
                  <a:gd name="connsiteY3" fmla="*/ 1997540 h 1997540"/>
                  <a:gd name="connsiteX4" fmla="*/ 46495 w 3563099"/>
                  <a:gd name="connsiteY4" fmla="*/ 1997540 h 1997540"/>
                  <a:gd name="connsiteX5" fmla="*/ 0 w 3563099"/>
                  <a:gd name="connsiteY5" fmla="*/ 220851 h 1997540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61993 w 3563099"/>
                  <a:gd name="connsiteY4" fmla="*/ 2168021 h 2168021"/>
                  <a:gd name="connsiteX5" fmla="*/ 0 w 3563099"/>
                  <a:gd name="connsiteY5" fmla="*/ 220851 h 2168021"/>
                  <a:gd name="connsiteX0" fmla="*/ 0 w 3563099"/>
                  <a:gd name="connsiteY0" fmla="*/ 220851 h 2168021"/>
                  <a:gd name="connsiteX1" fmla="*/ 2457553 w 3563099"/>
                  <a:gd name="connsiteY1" fmla="*/ 0 h 2168021"/>
                  <a:gd name="connsiteX2" fmla="*/ 3563099 w 3563099"/>
                  <a:gd name="connsiteY2" fmla="*/ 251848 h 2168021"/>
                  <a:gd name="connsiteX3" fmla="*/ 3485607 w 3563099"/>
                  <a:gd name="connsiteY3" fmla="*/ 1997540 h 2168021"/>
                  <a:gd name="connsiteX4" fmla="*/ 907723 w 3563099"/>
                  <a:gd name="connsiteY4" fmla="*/ 2092271 h 2168021"/>
                  <a:gd name="connsiteX5" fmla="*/ 61993 w 3563099"/>
                  <a:gd name="connsiteY5" fmla="*/ 2168021 h 2168021"/>
                  <a:gd name="connsiteX6" fmla="*/ 0 w 3563099"/>
                  <a:gd name="connsiteY6" fmla="*/ 220851 h 2168021"/>
                  <a:gd name="connsiteX0" fmla="*/ 0 w 3563099"/>
                  <a:gd name="connsiteY0" fmla="*/ 220851 h 2867187"/>
                  <a:gd name="connsiteX1" fmla="*/ 2457553 w 3563099"/>
                  <a:gd name="connsiteY1" fmla="*/ 0 h 2867187"/>
                  <a:gd name="connsiteX2" fmla="*/ 3563099 w 3563099"/>
                  <a:gd name="connsiteY2" fmla="*/ 251848 h 2867187"/>
                  <a:gd name="connsiteX3" fmla="*/ 3485607 w 3563099"/>
                  <a:gd name="connsiteY3" fmla="*/ 1997540 h 2867187"/>
                  <a:gd name="connsiteX4" fmla="*/ 969716 w 3563099"/>
                  <a:gd name="connsiteY4" fmla="*/ 2867187 h 2867187"/>
                  <a:gd name="connsiteX5" fmla="*/ 61993 w 3563099"/>
                  <a:gd name="connsiteY5" fmla="*/ 2168021 h 2867187"/>
                  <a:gd name="connsiteX6" fmla="*/ 0 w 3563099"/>
                  <a:gd name="connsiteY6" fmla="*/ 220851 h 286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3099" h="2867187">
                    <a:moveTo>
                      <a:pt x="0" y="220851"/>
                    </a:moveTo>
                    <a:lnTo>
                      <a:pt x="2457553" y="0"/>
                    </a:lnTo>
                    <a:lnTo>
                      <a:pt x="3563099" y="251848"/>
                    </a:lnTo>
                    <a:lnTo>
                      <a:pt x="3485607" y="1997540"/>
                    </a:lnTo>
                    <a:lnTo>
                      <a:pt x="969716" y="2867187"/>
                    </a:lnTo>
                    <a:lnTo>
                      <a:pt x="61993" y="2168021"/>
                    </a:lnTo>
                    <a:lnTo>
                      <a:pt x="0" y="220851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ED308E-C1B5-468E-90F7-674E261875FA}"/>
                  </a:ext>
                </a:extLst>
              </p:cNvPr>
              <p:cNvSpPr/>
              <p:nvPr/>
            </p:nvSpPr>
            <p:spPr>
              <a:xfrm>
                <a:off x="6232561" y="2034198"/>
                <a:ext cx="3357129" cy="16075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 Black" panose="020B0A04020102020204" pitchFamily="34" charset="0"/>
                  </a:rPr>
                  <a:t>Traditional Japanese clothing with long sleeves and a wide sash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7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542</Words>
  <Application>Microsoft Office PowerPoint</Application>
  <PresentationFormat>Widescreen</PresentationFormat>
  <Paragraphs>203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longing </vt:lpstr>
      <vt:lpstr>immigrant</vt:lpstr>
      <vt:lpstr>homesick</vt:lpstr>
      <vt:lpstr>foreign </vt:lpstr>
      <vt:lpstr>astonished</vt:lpstr>
      <vt:lpstr>bilingual</vt:lpstr>
      <vt:lpstr>kimono</vt:lpstr>
      <vt:lpstr>journey</vt:lpstr>
      <vt:lpstr>childhood</vt:lpstr>
      <vt:lpstr>bewildered </vt:lpstr>
      <vt:lpstr>nationality</vt:lpstr>
      <vt:lpstr>inspire</vt:lpstr>
      <vt:lpstr>voyage</vt:lpstr>
      <vt:lpstr>inspiration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</dc:title>
  <dc:creator>Lynn Cronin</dc:creator>
  <cp:lastModifiedBy>Lynn Cronin</cp:lastModifiedBy>
  <cp:revision>23</cp:revision>
  <dcterms:created xsi:type="dcterms:W3CDTF">2019-03-27T19:04:36Z</dcterms:created>
  <dcterms:modified xsi:type="dcterms:W3CDTF">2019-04-08T13:10:13Z</dcterms:modified>
</cp:coreProperties>
</file>