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6" r:id="rId4"/>
    <p:sldId id="259" r:id="rId5"/>
    <p:sldId id="261" r:id="rId6"/>
    <p:sldId id="263" r:id="rId7"/>
    <p:sldId id="262" r:id="rId8"/>
    <p:sldId id="264" r:id="rId9"/>
    <p:sldId id="265" r:id="rId10"/>
    <p:sldId id="268" r:id="rId11"/>
    <p:sldId id="269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>
        <p:scale>
          <a:sx n="66" d="100"/>
          <a:sy n="66" d="100"/>
        </p:scale>
        <p:origin x="768" y="5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4/5/2019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4/5/2019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8A6C64-A959-4A2E-A4F5-BEA5BAF98D5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the continents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78E6ECF-9EBB-4B5A-84D1-05A9AEA6D9B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1877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>
            <a:extLst>
              <a:ext uri="{FF2B5EF4-FFF2-40B4-BE49-F238E27FC236}">
                <a16:creationId xmlns:a16="http://schemas.microsoft.com/office/drawing/2014/main" id="{AD289723-A097-43E5-94BA-6E9F3A2634D1}"/>
              </a:ext>
            </a:extLst>
          </p:cNvPr>
          <p:cNvGrpSpPr/>
          <p:nvPr/>
        </p:nvGrpSpPr>
        <p:grpSpPr>
          <a:xfrm>
            <a:off x="54845" y="322846"/>
            <a:ext cx="12082310" cy="6197138"/>
            <a:chOff x="187302" y="476712"/>
            <a:chExt cx="12082310" cy="6197138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E07D84C7-73C2-4F2C-B58F-6E2A6D9B9FC5}"/>
                </a:ext>
              </a:extLst>
            </p:cNvPr>
            <p:cNvSpPr/>
            <p:nvPr/>
          </p:nvSpPr>
          <p:spPr>
            <a:xfrm>
              <a:off x="3091153" y="476712"/>
              <a:ext cx="6351690" cy="6138792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31" name="Group 30">
              <a:extLst>
                <a:ext uri="{FF2B5EF4-FFF2-40B4-BE49-F238E27FC236}">
                  <a16:creationId xmlns:a16="http://schemas.microsoft.com/office/drawing/2014/main" id="{E41101A0-240B-43B8-A434-8F93EA8EBFA1}"/>
                </a:ext>
              </a:extLst>
            </p:cNvPr>
            <p:cNvGrpSpPr/>
            <p:nvPr/>
          </p:nvGrpSpPr>
          <p:grpSpPr>
            <a:xfrm>
              <a:off x="187302" y="501547"/>
              <a:ext cx="12082310" cy="6172303"/>
              <a:chOff x="34901" y="349147"/>
              <a:chExt cx="12204103" cy="6172303"/>
            </a:xfrm>
            <a:solidFill>
              <a:schemeClr val="tx1"/>
            </a:solidFill>
          </p:grpSpPr>
          <p:sp>
            <p:nvSpPr>
              <p:cNvPr id="32" name="Chord 10">
                <a:extLst>
                  <a:ext uri="{FF2B5EF4-FFF2-40B4-BE49-F238E27FC236}">
                    <a16:creationId xmlns:a16="http://schemas.microsoft.com/office/drawing/2014/main" id="{BF1A3850-EEB5-46DF-A7C5-6E80344990A6}"/>
                  </a:ext>
                </a:extLst>
              </p:cNvPr>
              <p:cNvSpPr/>
              <p:nvPr/>
            </p:nvSpPr>
            <p:spPr>
              <a:xfrm>
                <a:off x="9192234" y="349147"/>
                <a:ext cx="3046770" cy="6152501"/>
              </a:xfrm>
              <a:custGeom>
                <a:avLst/>
                <a:gdLst>
                  <a:gd name="connsiteX0" fmla="*/ 3691310 w 6738077"/>
                  <a:gd name="connsiteY0" fmla="*/ 14184 h 6186486"/>
                  <a:gd name="connsiteX1" fmla="*/ 6737899 w 6738077"/>
                  <a:gd name="connsiteY1" fmla="*/ 3061375 h 6186486"/>
                  <a:gd name="connsiteX2" fmla="*/ 3749627 w 6738077"/>
                  <a:gd name="connsiteY2" fmla="*/ 6166685 h 6186486"/>
                  <a:gd name="connsiteX3" fmla="*/ 3691310 w 6738077"/>
                  <a:gd name="connsiteY3" fmla="*/ 14184 h 6186486"/>
                  <a:gd name="connsiteX0" fmla="*/ 4689 w 3051459"/>
                  <a:gd name="connsiteY0" fmla="*/ 0 h 6152501"/>
                  <a:gd name="connsiteX1" fmla="*/ 3051278 w 3051459"/>
                  <a:gd name="connsiteY1" fmla="*/ 3047191 h 6152501"/>
                  <a:gd name="connsiteX2" fmla="*/ 63006 w 3051459"/>
                  <a:gd name="connsiteY2" fmla="*/ 6152501 h 6152501"/>
                  <a:gd name="connsiteX3" fmla="*/ 0 w 3051459"/>
                  <a:gd name="connsiteY3" fmla="*/ 2873023 h 6152501"/>
                  <a:gd name="connsiteX4" fmla="*/ 4689 w 3051459"/>
                  <a:gd name="connsiteY4" fmla="*/ 0 h 6152501"/>
                  <a:gd name="connsiteX0" fmla="*/ 0 w 3051459"/>
                  <a:gd name="connsiteY0" fmla="*/ 2873023 h 6152501"/>
                  <a:gd name="connsiteX1" fmla="*/ 4689 w 3051459"/>
                  <a:gd name="connsiteY1" fmla="*/ 0 h 6152501"/>
                  <a:gd name="connsiteX2" fmla="*/ 3051278 w 3051459"/>
                  <a:gd name="connsiteY2" fmla="*/ 3047191 h 6152501"/>
                  <a:gd name="connsiteX3" fmla="*/ 63006 w 3051459"/>
                  <a:gd name="connsiteY3" fmla="*/ 6152501 h 6152501"/>
                  <a:gd name="connsiteX4" fmla="*/ 91440 w 3051459"/>
                  <a:gd name="connsiteY4" fmla="*/ 2964463 h 6152501"/>
                  <a:gd name="connsiteX0" fmla="*/ 0 w 3046770"/>
                  <a:gd name="connsiteY0" fmla="*/ 0 h 6152501"/>
                  <a:gd name="connsiteX1" fmla="*/ 3046589 w 3046770"/>
                  <a:gd name="connsiteY1" fmla="*/ 3047191 h 6152501"/>
                  <a:gd name="connsiteX2" fmla="*/ 58317 w 3046770"/>
                  <a:gd name="connsiteY2" fmla="*/ 6152501 h 6152501"/>
                  <a:gd name="connsiteX3" fmla="*/ 86751 w 3046770"/>
                  <a:gd name="connsiteY3" fmla="*/ 2964463 h 6152501"/>
                  <a:gd name="connsiteX0" fmla="*/ 0 w 3046770"/>
                  <a:gd name="connsiteY0" fmla="*/ 0 h 6152501"/>
                  <a:gd name="connsiteX1" fmla="*/ 3046589 w 3046770"/>
                  <a:gd name="connsiteY1" fmla="*/ 3047191 h 6152501"/>
                  <a:gd name="connsiteX2" fmla="*/ 58317 w 3046770"/>
                  <a:gd name="connsiteY2" fmla="*/ 6152501 h 61525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046770" h="6152501">
                    <a:moveTo>
                      <a:pt x="0" y="0"/>
                    </a:moveTo>
                    <a:cubicBezTo>
                      <a:pt x="1714653" y="151285"/>
                      <a:pt x="3028843" y="1465735"/>
                      <a:pt x="3046589" y="3047191"/>
                    </a:cubicBezTo>
                    <a:cubicBezTo>
                      <a:pt x="3064378" y="4632433"/>
                      <a:pt x="1773939" y="5973412"/>
                      <a:pt x="58317" y="6152501"/>
                    </a:cubicBezTo>
                  </a:path>
                </a:pathLst>
              </a:custGeom>
              <a:grpFill/>
              <a:ln w="508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Chord 12">
                <a:extLst>
                  <a:ext uri="{FF2B5EF4-FFF2-40B4-BE49-F238E27FC236}">
                    <a16:creationId xmlns:a16="http://schemas.microsoft.com/office/drawing/2014/main" id="{956599F6-F2E5-4F60-A2AE-23CA299BCD91}"/>
                  </a:ext>
                </a:extLst>
              </p:cNvPr>
              <p:cNvSpPr/>
              <p:nvPr/>
            </p:nvSpPr>
            <p:spPr>
              <a:xfrm flipH="1">
                <a:off x="34901" y="349147"/>
                <a:ext cx="3046770" cy="6152501"/>
              </a:xfrm>
              <a:custGeom>
                <a:avLst/>
                <a:gdLst>
                  <a:gd name="connsiteX0" fmla="*/ 3691310 w 6738077"/>
                  <a:gd name="connsiteY0" fmla="*/ 14184 h 6186486"/>
                  <a:gd name="connsiteX1" fmla="*/ 6737899 w 6738077"/>
                  <a:gd name="connsiteY1" fmla="*/ 3061375 h 6186486"/>
                  <a:gd name="connsiteX2" fmla="*/ 3749627 w 6738077"/>
                  <a:gd name="connsiteY2" fmla="*/ 6166685 h 6186486"/>
                  <a:gd name="connsiteX3" fmla="*/ 3691310 w 6738077"/>
                  <a:gd name="connsiteY3" fmla="*/ 14184 h 6186486"/>
                  <a:gd name="connsiteX0" fmla="*/ 0 w 3046770"/>
                  <a:gd name="connsiteY0" fmla="*/ 0 h 6152501"/>
                  <a:gd name="connsiteX1" fmla="*/ 3046589 w 3046770"/>
                  <a:gd name="connsiteY1" fmla="*/ 3047191 h 6152501"/>
                  <a:gd name="connsiteX2" fmla="*/ 58317 w 3046770"/>
                  <a:gd name="connsiteY2" fmla="*/ 6152501 h 6152501"/>
                  <a:gd name="connsiteX3" fmla="*/ 33671 w 3046770"/>
                  <a:gd name="connsiteY3" fmla="*/ 3148795 h 6152501"/>
                  <a:gd name="connsiteX4" fmla="*/ 0 w 3046770"/>
                  <a:gd name="connsiteY4" fmla="*/ 0 h 6152501"/>
                  <a:gd name="connsiteX0" fmla="*/ 33671 w 3046770"/>
                  <a:gd name="connsiteY0" fmla="*/ 3148795 h 6152501"/>
                  <a:gd name="connsiteX1" fmla="*/ 0 w 3046770"/>
                  <a:gd name="connsiteY1" fmla="*/ 0 h 6152501"/>
                  <a:gd name="connsiteX2" fmla="*/ 3046589 w 3046770"/>
                  <a:gd name="connsiteY2" fmla="*/ 3047191 h 6152501"/>
                  <a:gd name="connsiteX3" fmla="*/ 58317 w 3046770"/>
                  <a:gd name="connsiteY3" fmla="*/ 6152501 h 6152501"/>
                  <a:gd name="connsiteX4" fmla="*/ 125111 w 3046770"/>
                  <a:gd name="connsiteY4" fmla="*/ 3240235 h 6152501"/>
                  <a:gd name="connsiteX0" fmla="*/ 0 w 3046770"/>
                  <a:gd name="connsiteY0" fmla="*/ 0 h 6152501"/>
                  <a:gd name="connsiteX1" fmla="*/ 3046589 w 3046770"/>
                  <a:gd name="connsiteY1" fmla="*/ 3047191 h 6152501"/>
                  <a:gd name="connsiteX2" fmla="*/ 58317 w 3046770"/>
                  <a:gd name="connsiteY2" fmla="*/ 6152501 h 6152501"/>
                  <a:gd name="connsiteX3" fmla="*/ 125111 w 3046770"/>
                  <a:gd name="connsiteY3" fmla="*/ 3240235 h 6152501"/>
                  <a:gd name="connsiteX0" fmla="*/ 0 w 3046770"/>
                  <a:gd name="connsiteY0" fmla="*/ 0 h 6152501"/>
                  <a:gd name="connsiteX1" fmla="*/ 3046589 w 3046770"/>
                  <a:gd name="connsiteY1" fmla="*/ 3047191 h 6152501"/>
                  <a:gd name="connsiteX2" fmla="*/ 58317 w 3046770"/>
                  <a:gd name="connsiteY2" fmla="*/ 6152501 h 61525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046770" h="6152501">
                    <a:moveTo>
                      <a:pt x="0" y="0"/>
                    </a:moveTo>
                    <a:cubicBezTo>
                      <a:pt x="1714653" y="151285"/>
                      <a:pt x="3028843" y="1465735"/>
                      <a:pt x="3046589" y="3047191"/>
                    </a:cubicBezTo>
                    <a:cubicBezTo>
                      <a:pt x="3064378" y="4632433"/>
                      <a:pt x="1773939" y="5973412"/>
                      <a:pt x="58317" y="6152501"/>
                    </a:cubicBezTo>
                  </a:path>
                </a:pathLst>
              </a:custGeom>
              <a:grpFill/>
              <a:ln w="508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4</a:t>
                </a:r>
              </a:p>
              <a:p>
                <a:pPr algn="ctr"/>
                <a:endParaRPr lang="en-US" dirty="0"/>
              </a:p>
            </p:txBody>
          </p:sp>
          <p:cxnSp>
            <p:nvCxnSpPr>
              <p:cNvPr id="34" name="Straight Connector 33">
                <a:extLst>
                  <a:ext uri="{FF2B5EF4-FFF2-40B4-BE49-F238E27FC236}">
                    <a16:creationId xmlns:a16="http://schemas.microsoft.com/office/drawing/2014/main" id="{AE066045-DBDA-4F08-9F05-E933AA25C612}"/>
                  </a:ext>
                </a:extLst>
              </p:cNvPr>
              <p:cNvCxnSpPr>
                <a:cxnSpLocks/>
                <a:stCxn id="33" idx="0"/>
                <a:endCxn id="32" idx="0"/>
              </p:cNvCxnSpPr>
              <p:nvPr/>
            </p:nvCxnSpPr>
            <p:spPr>
              <a:xfrm>
                <a:off x="3081671" y="349147"/>
                <a:ext cx="6110563" cy="0"/>
              </a:xfrm>
              <a:prstGeom prst="line">
                <a:avLst/>
              </a:prstGeom>
              <a:grpFill/>
              <a:ln w="50800">
                <a:solidFill>
                  <a:schemeClr val="bg1">
                    <a:alpha val="6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>
                <a:extLst>
                  <a:ext uri="{FF2B5EF4-FFF2-40B4-BE49-F238E27FC236}">
                    <a16:creationId xmlns:a16="http://schemas.microsoft.com/office/drawing/2014/main" id="{ACF6B823-2593-4161-AE5C-38442E6EA65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081671" y="6507741"/>
                <a:ext cx="6352615" cy="13709"/>
              </a:xfrm>
              <a:prstGeom prst="line">
                <a:avLst/>
              </a:prstGeom>
              <a:grpFill/>
              <a:ln w="50800">
                <a:solidFill>
                  <a:schemeClr val="bg1">
                    <a:alpha val="6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pic>
        <p:nvPicPr>
          <p:cNvPr id="8" name="Picture 7">
            <a:extLst>
              <a:ext uri="{FF2B5EF4-FFF2-40B4-BE49-F238E27FC236}">
                <a16:creationId xmlns:a16="http://schemas.microsoft.com/office/drawing/2014/main" id="{980FF298-3465-48F2-8F47-48DD8CA5998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88077" y="563623"/>
            <a:ext cx="4060874" cy="3175603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7001D6FB-58EF-497E-B151-09EF6B465B6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03960" y="480401"/>
            <a:ext cx="4399966" cy="265658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A9F6022-769E-4A8F-9ED8-09CD9DBDFC6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44360" y="2960915"/>
            <a:ext cx="1552416" cy="2432652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469A49E1-D5B8-4599-9B14-773275FC2D6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99086" y="2010695"/>
            <a:ext cx="2778104" cy="266337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94572F2-46FA-4C15-A0A0-BB117ED6572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167895" y="583817"/>
            <a:ext cx="2265719" cy="148637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1E43A52E-173D-4A75-8448-A891124E3B80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-74789" y="2475786"/>
            <a:ext cx="12192000" cy="2689412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F810CE29-8887-479E-B82A-4B0F04219018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160763" y="5806095"/>
            <a:ext cx="7720896" cy="715355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844EB9F4-B82B-4478-8F57-BFA7A2A21C82}"/>
              </a:ext>
            </a:extLst>
          </p:cNvPr>
          <p:cNvSpPr txBox="1"/>
          <p:nvPr/>
        </p:nvSpPr>
        <p:spPr>
          <a:xfrm>
            <a:off x="1543084" y="1808692"/>
            <a:ext cx="21069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Arial Black" panose="020B0A04020102020204" pitchFamily="34" charset="0"/>
              </a:rPr>
              <a:t>North America 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D5022F7E-D5BE-4F47-B4E5-E37874BC093D}"/>
              </a:ext>
            </a:extLst>
          </p:cNvPr>
          <p:cNvSpPr txBox="1"/>
          <p:nvPr/>
        </p:nvSpPr>
        <p:spPr>
          <a:xfrm>
            <a:off x="1282850" y="3988743"/>
            <a:ext cx="21210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Arial Black" panose="020B0A04020102020204" pitchFamily="34" charset="0"/>
              </a:rPr>
              <a:t>South America 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07D3DA8F-F38C-47EA-825B-5847D77BF588}"/>
              </a:ext>
            </a:extLst>
          </p:cNvPr>
          <p:cNvSpPr txBox="1"/>
          <p:nvPr/>
        </p:nvSpPr>
        <p:spPr>
          <a:xfrm>
            <a:off x="5217003" y="3378197"/>
            <a:ext cx="9412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Arial Black" panose="020B0A04020102020204" pitchFamily="34" charset="0"/>
              </a:rPr>
              <a:t>Africa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3D5EB806-A474-4E03-A78D-9DD7A1AC9DA4}"/>
              </a:ext>
            </a:extLst>
          </p:cNvPr>
          <p:cNvSpPr txBox="1"/>
          <p:nvPr/>
        </p:nvSpPr>
        <p:spPr>
          <a:xfrm>
            <a:off x="6096000" y="1235770"/>
            <a:ext cx="1073243" cy="369332"/>
          </a:xfrm>
          <a:prstGeom prst="rect">
            <a:avLst/>
          </a:prstGeom>
          <a:solidFill>
            <a:schemeClr val="tx1">
              <a:alpha val="74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Arial Black" panose="020B0A04020102020204" pitchFamily="34" charset="0"/>
              </a:rPr>
              <a:t>Europe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D117D418-2FE7-42BF-802D-4AE53258B6F7}"/>
              </a:ext>
            </a:extLst>
          </p:cNvPr>
          <p:cNvSpPr txBox="1"/>
          <p:nvPr/>
        </p:nvSpPr>
        <p:spPr>
          <a:xfrm>
            <a:off x="8081892" y="1235770"/>
            <a:ext cx="736099" cy="369332"/>
          </a:xfrm>
          <a:prstGeom prst="rect">
            <a:avLst/>
          </a:prstGeom>
          <a:solidFill>
            <a:schemeClr val="tx1">
              <a:alpha val="74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Arial Black" panose="020B0A04020102020204" pitchFamily="34" charset="0"/>
              </a:rPr>
              <a:t>Asia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F30D8ACB-0324-4F10-9DE6-6A7CAEFBED2C}"/>
              </a:ext>
            </a:extLst>
          </p:cNvPr>
          <p:cNvSpPr txBox="1"/>
          <p:nvPr/>
        </p:nvSpPr>
        <p:spPr>
          <a:xfrm>
            <a:off x="8918108" y="4789273"/>
            <a:ext cx="1327736" cy="369332"/>
          </a:xfrm>
          <a:prstGeom prst="rect">
            <a:avLst/>
          </a:prstGeom>
          <a:solidFill>
            <a:schemeClr val="tx1">
              <a:alpha val="74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Arial Black" panose="020B0A04020102020204" pitchFamily="34" charset="0"/>
              </a:rPr>
              <a:t>Australia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153A577B-9FC9-4259-9894-642BFF7E4B03}"/>
              </a:ext>
            </a:extLst>
          </p:cNvPr>
          <p:cNvSpPr txBox="1"/>
          <p:nvPr/>
        </p:nvSpPr>
        <p:spPr>
          <a:xfrm>
            <a:off x="4553134" y="5731615"/>
            <a:ext cx="2880479" cy="369332"/>
          </a:xfrm>
          <a:prstGeom prst="rect">
            <a:avLst/>
          </a:prstGeom>
          <a:solidFill>
            <a:schemeClr val="tx1">
              <a:alpha val="74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Arial Black" panose="020B0A04020102020204" pitchFamily="34" charset="0"/>
              </a:rPr>
              <a:t>Antarctica</a:t>
            </a: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5FCC6048-02ED-4822-9EFD-AA3A436C8C31}"/>
              </a:ext>
            </a:extLst>
          </p:cNvPr>
          <p:cNvSpPr/>
          <p:nvPr/>
        </p:nvSpPr>
        <p:spPr>
          <a:xfrm>
            <a:off x="4401014" y="5196640"/>
            <a:ext cx="860918" cy="863656"/>
          </a:xfrm>
          <a:prstGeom prst="ellipse">
            <a:avLst/>
          </a:prstGeom>
          <a:solidFill>
            <a:schemeClr val="tx2">
              <a:lumMod val="7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>
                <a:latin typeface="Bernard MT Condensed" panose="02050806060905020404" pitchFamily="18" charset="0"/>
                <a:cs typeface="Aldhabi" panose="020B0604020202020204" pitchFamily="2" charset="-78"/>
              </a:rPr>
              <a:t>7</a:t>
            </a:r>
            <a:endParaRPr lang="en-US" sz="1400" dirty="0">
              <a:latin typeface="Bernard MT Condensed" panose="02050806060905020404" pitchFamily="18" charset="0"/>
              <a:cs typeface="Aldhabi" panose="020B0604020202020204" pitchFamily="2" charset="-78"/>
            </a:endParaRP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2D3B6E6A-E8B3-49D5-8EF4-FC3D97107966}"/>
              </a:ext>
            </a:extLst>
          </p:cNvPr>
          <p:cNvGrpSpPr/>
          <p:nvPr/>
        </p:nvGrpSpPr>
        <p:grpSpPr>
          <a:xfrm>
            <a:off x="34902" y="349147"/>
            <a:ext cx="12082310" cy="6172303"/>
            <a:chOff x="34901" y="349147"/>
            <a:chExt cx="12204103" cy="6172303"/>
          </a:xfrm>
        </p:grpSpPr>
        <p:sp>
          <p:nvSpPr>
            <p:cNvPr id="11" name="Chord 10">
              <a:extLst>
                <a:ext uri="{FF2B5EF4-FFF2-40B4-BE49-F238E27FC236}">
                  <a16:creationId xmlns:a16="http://schemas.microsoft.com/office/drawing/2014/main" id="{A16B2EFE-CC93-464F-AE9C-97B0E0D5A586}"/>
                </a:ext>
              </a:extLst>
            </p:cNvPr>
            <p:cNvSpPr/>
            <p:nvPr/>
          </p:nvSpPr>
          <p:spPr>
            <a:xfrm>
              <a:off x="9192234" y="349147"/>
              <a:ext cx="3046770" cy="6152501"/>
            </a:xfrm>
            <a:custGeom>
              <a:avLst/>
              <a:gdLst>
                <a:gd name="connsiteX0" fmla="*/ 3691310 w 6738077"/>
                <a:gd name="connsiteY0" fmla="*/ 14184 h 6186486"/>
                <a:gd name="connsiteX1" fmla="*/ 6737899 w 6738077"/>
                <a:gd name="connsiteY1" fmla="*/ 3061375 h 6186486"/>
                <a:gd name="connsiteX2" fmla="*/ 3749627 w 6738077"/>
                <a:gd name="connsiteY2" fmla="*/ 6166685 h 6186486"/>
                <a:gd name="connsiteX3" fmla="*/ 3691310 w 6738077"/>
                <a:gd name="connsiteY3" fmla="*/ 14184 h 6186486"/>
                <a:gd name="connsiteX0" fmla="*/ 4689 w 3051459"/>
                <a:gd name="connsiteY0" fmla="*/ 0 h 6152501"/>
                <a:gd name="connsiteX1" fmla="*/ 3051278 w 3051459"/>
                <a:gd name="connsiteY1" fmla="*/ 3047191 h 6152501"/>
                <a:gd name="connsiteX2" fmla="*/ 63006 w 3051459"/>
                <a:gd name="connsiteY2" fmla="*/ 6152501 h 6152501"/>
                <a:gd name="connsiteX3" fmla="*/ 0 w 3051459"/>
                <a:gd name="connsiteY3" fmla="*/ 2873023 h 6152501"/>
                <a:gd name="connsiteX4" fmla="*/ 4689 w 3051459"/>
                <a:gd name="connsiteY4" fmla="*/ 0 h 6152501"/>
                <a:gd name="connsiteX0" fmla="*/ 0 w 3051459"/>
                <a:gd name="connsiteY0" fmla="*/ 2873023 h 6152501"/>
                <a:gd name="connsiteX1" fmla="*/ 4689 w 3051459"/>
                <a:gd name="connsiteY1" fmla="*/ 0 h 6152501"/>
                <a:gd name="connsiteX2" fmla="*/ 3051278 w 3051459"/>
                <a:gd name="connsiteY2" fmla="*/ 3047191 h 6152501"/>
                <a:gd name="connsiteX3" fmla="*/ 63006 w 3051459"/>
                <a:gd name="connsiteY3" fmla="*/ 6152501 h 6152501"/>
                <a:gd name="connsiteX4" fmla="*/ 91440 w 3051459"/>
                <a:gd name="connsiteY4" fmla="*/ 2964463 h 6152501"/>
                <a:gd name="connsiteX0" fmla="*/ 0 w 3046770"/>
                <a:gd name="connsiteY0" fmla="*/ 0 h 6152501"/>
                <a:gd name="connsiteX1" fmla="*/ 3046589 w 3046770"/>
                <a:gd name="connsiteY1" fmla="*/ 3047191 h 6152501"/>
                <a:gd name="connsiteX2" fmla="*/ 58317 w 3046770"/>
                <a:gd name="connsiteY2" fmla="*/ 6152501 h 6152501"/>
                <a:gd name="connsiteX3" fmla="*/ 86751 w 3046770"/>
                <a:gd name="connsiteY3" fmla="*/ 2964463 h 6152501"/>
                <a:gd name="connsiteX0" fmla="*/ 0 w 3046770"/>
                <a:gd name="connsiteY0" fmla="*/ 0 h 6152501"/>
                <a:gd name="connsiteX1" fmla="*/ 3046589 w 3046770"/>
                <a:gd name="connsiteY1" fmla="*/ 3047191 h 6152501"/>
                <a:gd name="connsiteX2" fmla="*/ 58317 w 3046770"/>
                <a:gd name="connsiteY2" fmla="*/ 6152501 h 61525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046770" h="6152501">
                  <a:moveTo>
                    <a:pt x="0" y="0"/>
                  </a:moveTo>
                  <a:cubicBezTo>
                    <a:pt x="1714653" y="151285"/>
                    <a:pt x="3028843" y="1465735"/>
                    <a:pt x="3046589" y="3047191"/>
                  </a:cubicBezTo>
                  <a:cubicBezTo>
                    <a:pt x="3064378" y="4632433"/>
                    <a:pt x="1773939" y="5973412"/>
                    <a:pt x="58317" y="6152501"/>
                  </a:cubicBezTo>
                </a:path>
              </a:pathLst>
            </a:custGeom>
            <a:noFill/>
            <a:ln w="508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Chord 12">
              <a:extLst>
                <a:ext uri="{FF2B5EF4-FFF2-40B4-BE49-F238E27FC236}">
                  <a16:creationId xmlns:a16="http://schemas.microsoft.com/office/drawing/2014/main" id="{D4B4F70C-0E6B-4DD1-8EAB-BC868AC1A6AC}"/>
                </a:ext>
              </a:extLst>
            </p:cNvPr>
            <p:cNvSpPr/>
            <p:nvPr/>
          </p:nvSpPr>
          <p:spPr>
            <a:xfrm flipH="1">
              <a:off x="34901" y="349147"/>
              <a:ext cx="3046770" cy="6152501"/>
            </a:xfrm>
            <a:custGeom>
              <a:avLst/>
              <a:gdLst>
                <a:gd name="connsiteX0" fmla="*/ 3691310 w 6738077"/>
                <a:gd name="connsiteY0" fmla="*/ 14184 h 6186486"/>
                <a:gd name="connsiteX1" fmla="*/ 6737899 w 6738077"/>
                <a:gd name="connsiteY1" fmla="*/ 3061375 h 6186486"/>
                <a:gd name="connsiteX2" fmla="*/ 3749627 w 6738077"/>
                <a:gd name="connsiteY2" fmla="*/ 6166685 h 6186486"/>
                <a:gd name="connsiteX3" fmla="*/ 3691310 w 6738077"/>
                <a:gd name="connsiteY3" fmla="*/ 14184 h 6186486"/>
                <a:gd name="connsiteX0" fmla="*/ 0 w 3046770"/>
                <a:gd name="connsiteY0" fmla="*/ 0 h 6152501"/>
                <a:gd name="connsiteX1" fmla="*/ 3046589 w 3046770"/>
                <a:gd name="connsiteY1" fmla="*/ 3047191 h 6152501"/>
                <a:gd name="connsiteX2" fmla="*/ 58317 w 3046770"/>
                <a:gd name="connsiteY2" fmla="*/ 6152501 h 6152501"/>
                <a:gd name="connsiteX3" fmla="*/ 33671 w 3046770"/>
                <a:gd name="connsiteY3" fmla="*/ 3148795 h 6152501"/>
                <a:gd name="connsiteX4" fmla="*/ 0 w 3046770"/>
                <a:gd name="connsiteY4" fmla="*/ 0 h 6152501"/>
                <a:gd name="connsiteX0" fmla="*/ 33671 w 3046770"/>
                <a:gd name="connsiteY0" fmla="*/ 3148795 h 6152501"/>
                <a:gd name="connsiteX1" fmla="*/ 0 w 3046770"/>
                <a:gd name="connsiteY1" fmla="*/ 0 h 6152501"/>
                <a:gd name="connsiteX2" fmla="*/ 3046589 w 3046770"/>
                <a:gd name="connsiteY2" fmla="*/ 3047191 h 6152501"/>
                <a:gd name="connsiteX3" fmla="*/ 58317 w 3046770"/>
                <a:gd name="connsiteY3" fmla="*/ 6152501 h 6152501"/>
                <a:gd name="connsiteX4" fmla="*/ 125111 w 3046770"/>
                <a:gd name="connsiteY4" fmla="*/ 3240235 h 6152501"/>
                <a:gd name="connsiteX0" fmla="*/ 0 w 3046770"/>
                <a:gd name="connsiteY0" fmla="*/ 0 h 6152501"/>
                <a:gd name="connsiteX1" fmla="*/ 3046589 w 3046770"/>
                <a:gd name="connsiteY1" fmla="*/ 3047191 h 6152501"/>
                <a:gd name="connsiteX2" fmla="*/ 58317 w 3046770"/>
                <a:gd name="connsiteY2" fmla="*/ 6152501 h 6152501"/>
                <a:gd name="connsiteX3" fmla="*/ 125111 w 3046770"/>
                <a:gd name="connsiteY3" fmla="*/ 3240235 h 6152501"/>
                <a:gd name="connsiteX0" fmla="*/ 0 w 3046770"/>
                <a:gd name="connsiteY0" fmla="*/ 0 h 6152501"/>
                <a:gd name="connsiteX1" fmla="*/ 3046589 w 3046770"/>
                <a:gd name="connsiteY1" fmla="*/ 3047191 h 6152501"/>
                <a:gd name="connsiteX2" fmla="*/ 58317 w 3046770"/>
                <a:gd name="connsiteY2" fmla="*/ 6152501 h 61525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046770" h="6152501">
                  <a:moveTo>
                    <a:pt x="0" y="0"/>
                  </a:moveTo>
                  <a:cubicBezTo>
                    <a:pt x="1714653" y="151285"/>
                    <a:pt x="3028843" y="1465735"/>
                    <a:pt x="3046589" y="3047191"/>
                  </a:cubicBezTo>
                  <a:cubicBezTo>
                    <a:pt x="3064378" y="4632433"/>
                    <a:pt x="1773939" y="5973412"/>
                    <a:pt x="58317" y="6152501"/>
                  </a:cubicBezTo>
                </a:path>
              </a:pathLst>
            </a:custGeom>
            <a:noFill/>
            <a:ln w="508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4</a:t>
              </a:r>
            </a:p>
            <a:p>
              <a:pPr algn="ctr"/>
              <a:endParaRPr lang="en-US" dirty="0"/>
            </a:p>
          </p:txBody>
        </p: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94D6C713-9BB7-4E2C-BFE8-6F01756CB8F1}"/>
                </a:ext>
              </a:extLst>
            </p:cNvPr>
            <p:cNvCxnSpPr>
              <a:cxnSpLocks/>
              <a:stCxn id="13" idx="0"/>
              <a:endCxn id="11" idx="0"/>
            </p:cNvCxnSpPr>
            <p:nvPr/>
          </p:nvCxnSpPr>
          <p:spPr>
            <a:xfrm>
              <a:off x="3081671" y="349147"/>
              <a:ext cx="6110563" cy="0"/>
            </a:xfrm>
            <a:prstGeom prst="line">
              <a:avLst/>
            </a:prstGeom>
            <a:ln w="50800">
              <a:solidFill>
                <a:schemeClr val="bg1">
                  <a:alpha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646C618D-900B-4633-863D-B0F3BFC910DB}"/>
                </a:ext>
              </a:extLst>
            </p:cNvPr>
            <p:cNvCxnSpPr>
              <a:cxnSpLocks/>
            </p:cNvCxnSpPr>
            <p:nvPr/>
          </p:nvCxnSpPr>
          <p:spPr>
            <a:xfrm>
              <a:off x="3081671" y="6507741"/>
              <a:ext cx="6352615" cy="13709"/>
            </a:xfrm>
            <a:prstGeom prst="line">
              <a:avLst/>
            </a:prstGeom>
            <a:ln w="50800">
              <a:solidFill>
                <a:schemeClr val="bg1">
                  <a:alpha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36" name="Picture 35">
            <a:extLst>
              <a:ext uri="{FF2B5EF4-FFF2-40B4-BE49-F238E27FC236}">
                <a16:creationId xmlns:a16="http://schemas.microsoft.com/office/drawing/2014/main" id="{FBA0A082-9D79-4440-B59D-84D8A92895D8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0787503" y="41789"/>
            <a:ext cx="1329812" cy="1329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61314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D2E24F-D3F1-41F2-B24D-F188D158AA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oceans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07552C-004E-4C82-9C1A-08026E1E98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75469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>
            <a:extLst>
              <a:ext uri="{FF2B5EF4-FFF2-40B4-BE49-F238E27FC236}">
                <a16:creationId xmlns:a16="http://schemas.microsoft.com/office/drawing/2014/main" id="{C6F4D26C-A4AF-40E3-B4B2-FECDD4411255}"/>
              </a:ext>
            </a:extLst>
          </p:cNvPr>
          <p:cNvGrpSpPr/>
          <p:nvPr/>
        </p:nvGrpSpPr>
        <p:grpSpPr>
          <a:xfrm>
            <a:off x="54845" y="322846"/>
            <a:ext cx="12082310" cy="6197138"/>
            <a:chOff x="187302" y="476712"/>
            <a:chExt cx="12082310" cy="6197138"/>
          </a:xfrm>
        </p:grpSpPr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3A69294-1EA5-4C8D-9B63-5BA04F863A91}"/>
                </a:ext>
              </a:extLst>
            </p:cNvPr>
            <p:cNvSpPr/>
            <p:nvPr/>
          </p:nvSpPr>
          <p:spPr>
            <a:xfrm>
              <a:off x="3091153" y="476712"/>
              <a:ext cx="6351690" cy="6138792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31" name="Group 30">
              <a:extLst>
                <a:ext uri="{FF2B5EF4-FFF2-40B4-BE49-F238E27FC236}">
                  <a16:creationId xmlns:a16="http://schemas.microsoft.com/office/drawing/2014/main" id="{8B843547-9314-4AD3-A5E2-57A6DB59982B}"/>
                </a:ext>
              </a:extLst>
            </p:cNvPr>
            <p:cNvGrpSpPr/>
            <p:nvPr/>
          </p:nvGrpSpPr>
          <p:grpSpPr>
            <a:xfrm>
              <a:off x="187302" y="501547"/>
              <a:ext cx="12082310" cy="6172303"/>
              <a:chOff x="34901" y="349147"/>
              <a:chExt cx="12204103" cy="6172303"/>
            </a:xfrm>
            <a:solidFill>
              <a:schemeClr val="tx1"/>
            </a:solidFill>
          </p:grpSpPr>
          <p:sp>
            <p:nvSpPr>
              <p:cNvPr id="32" name="Chord 10">
                <a:extLst>
                  <a:ext uri="{FF2B5EF4-FFF2-40B4-BE49-F238E27FC236}">
                    <a16:creationId xmlns:a16="http://schemas.microsoft.com/office/drawing/2014/main" id="{7C23E909-5864-4642-A4C9-B98E699EA152}"/>
                  </a:ext>
                </a:extLst>
              </p:cNvPr>
              <p:cNvSpPr/>
              <p:nvPr/>
            </p:nvSpPr>
            <p:spPr>
              <a:xfrm>
                <a:off x="9192234" y="349147"/>
                <a:ext cx="3046770" cy="6152501"/>
              </a:xfrm>
              <a:custGeom>
                <a:avLst/>
                <a:gdLst>
                  <a:gd name="connsiteX0" fmla="*/ 3691310 w 6738077"/>
                  <a:gd name="connsiteY0" fmla="*/ 14184 h 6186486"/>
                  <a:gd name="connsiteX1" fmla="*/ 6737899 w 6738077"/>
                  <a:gd name="connsiteY1" fmla="*/ 3061375 h 6186486"/>
                  <a:gd name="connsiteX2" fmla="*/ 3749627 w 6738077"/>
                  <a:gd name="connsiteY2" fmla="*/ 6166685 h 6186486"/>
                  <a:gd name="connsiteX3" fmla="*/ 3691310 w 6738077"/>
                  <a:gd name="connsiteY3" fmla="*/ 14184 h 6186486"/>
                  <a:gd name="connsiteX0" fmla="*/ 4689 w 3051459"/>
                  <a:gd name="connsiteY0" fmla="*/ 0 h 6152501"/>
                  <a:gd name="connsiteX1" fmla="*/ 3051278 w 3051459"/>
                  <a:gd name="connsiteY1" fmla="*/ 3047191 h 6152501"/>
                  <a:gd name="connsiteX2" fmla="*/ 63006 w 3051459"/>
                  <a:gd name="connsiteY2" fmla="*/ 6152501 h 6152501"/>
                  <a:gd name="connsiteX3" fmla="*/ 0 w 3051459"/>
                  <a:gd name="connsiteY3" fmla="*/ 2873023 h 6152501"/>
                  <a:gd name="connsiteX4" fmla="*/ 4689 w 3051459"/>
                  <a:gd name="connsiteY4" fmla="*/ 0 h 6152501"/>
                  <a:gd name="connsiteX0" fmla="*/ 0 w 3051459"/>
                  <a:gd name="connsiteY0" fmla="*/ 2873023 h 6152501"/>
                  <a:gd name="connsiteX1" fmla="*/ 4689 w 3051459"/>
                  <a:gd name="connsiteY1" fmla="*/ 0 h 6152501"/>
                  <a:gd name="connsiteX2" fmla="*/ 3051278 w 3051459"/>
                  <a:gd name="connsiteY2" fmla="*/ 3047191 h 6152501"/>
                  <a:gd name="connsiteX3" fmla="*/ 63006 w 3051459"/>
                  <a:gd name="connsiteY3" fmla="*/ 6152501 h 6152501"/>
                  <a:gd name="connsiteX4" fmla="*/ 91440 w 3051459"/>
                  <a:gd name="connsiteY4" fmla="*/ 2964463 h 6152501"/>
                  <a:gd name="connsiteX0" fmla="*/ 0 w 3046770"/>
                  <a:gd name="connsiteY0" fmla="*/ 0 h 6152501"/>
                  <a:gd name="connsiteX1" fmla="*/ 3046589 w 3046770"/>
                  <a:gd name="connsiteY1" fmla="*/ 3047191 h 6152501"/>
                  <a:gd name="connsiteX2" fmla="*/ 58317 w 3046770"/>
                  <a:gd name="connsiteY2" fmla="*/ 6152501 h 6152501"/>
                  <a:gd name="connsiteX3" fmla="*/ 86751 w 3046770"/>
                  <a:gd name="connsiteY3" fmla="*/ 2964463 h 6152501"/>
                  <a:gd name="connsiteX0" fmla="*/ 0 w 3046770"/>
                  <a:gd name="connsiteY0" fmla="*/ 0 h 6152501"/>
                  <a:gd name="connsiteX1" fmla="*/ 3046589 w 3046770"/>
                  <a:gd name="connsiteY1" fmla="*/ 3047191 h 6152501"/>
                  <a:gd name="connsiteX2" fmla="*/ 58317 w 3046770"/>
                  <a:gd name="connsiteY2" fmla="*/ 6152501 h 61525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046770" h="6152501">
                    <a:moveTo>
                      <a:pt x="0" y="0"/>
                    </a:moveTo>
                    <a:cubicBezTo>
                      <a:pt x="1714653" y="151285"/>
                      <a:pt x="3028843" y="1465735"/>
                      <a:pt x="3046589" y="3047191"/>
                    </a:cubicBezTo>
                    <a:cubicBezTo>
                      <a:pt x="3064378" y="4632433"/>
                      <a:pt x="1773939" y="5973412"/>
                      <a:pt x="58317" y="6152501"/>
                    </a:cubicBezTo>
                  </a:path>
                </a:pathLst>
              </a:custGeom>
              <a:grpFill/>
              <a:ln w="508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Chord 12">
                <a:extLst>
                  <a:ext uri="{FF2B5EF4-FFF2-40B4-BE49-F238E27FC236}">
                    <a16:creationId xmlns:a16="http://schemas.microsoft.com/office/drawing/2014/main" id="{2A6210E2-4DA5-4B8B-8D1C-EBCCDFFAC187}"/>
                  </a:ext>
                </a:extLst>
              </p:cNvPr>
              <p:cNvSpPr/>
              <p:nvPr/>
            </p:nvSpPr>
            <p:spPr>
              <a:xfrm flipH="1">
                <a:off x="34901" y="349147"/>
                <a:ext cx="3046770" cy="6152501"/>
              </a:xfrm>
              <a:custGeom>
                <a:avLst/>
                <a:gdLst>
                  <a:gd name="connsiteX0" fmla="*/ 3691310 w 6738077"/>
                  <a:gd name="connsiteY0" fmla="*/ 14184 h 6186486"/>
                  <a:gd name="connsiteX1" fmla="*/ 6737899 w 6738077"/>
                  <a:gd name="connsiteY1" fmla="*/ 3061375 h 6186486"/>
                  <a:gd name="connsiteX2" fmla="*/ 3749627 w 6738077"/>
                  <a:gd name="connsiteY2" fmla="*/ 6166685 h 6186486"/>
                  <a:gd name="connsiteX3" fmla="*/ 3691310 w 6738077"/>
                  <a:gd name="connsiteY3" fmla="*/ 14184 h 6186486"/>
                  <a:gd name="connsiteX0" fmla="*/ 0 w 3046770"/>
                  <a:gd name="connsiteY0" fmla="*/ 0 h 6152501"/>
                  <a:gd name="connsiteX1" fmla="*/ 3046589 w 3046770"/>
                  <a:gd name="connsiteY1" fmla="*/ 3047191 h 6152501"/>
                  <a:gd name="connsiteX2" fmla="*/ 58317 w 3046770"/>
                  <a:gd name="connsiteY2" fmla="*/ 6152501 h 6152501"/>
                  <a:gd name="connsiteX3" fmla="*/ 33671 w 3046770"/>
                  <a:gd name="connsiteY3" fmla="*/ 3148795 h 6152501"/>
                  <a:gd name="connsiteX4" fmla="*/ 0 w 3046770"/>
                  <a:gd name="connsiteY4" fmla="*/ 0 h 6152501"/>
                  <a:gd name="connsiteX0" fmla="*/ 33671 w 3046770"/>
                  <a:gd name="connsiteY0" fmla="*/ 3148795 h 6152501"/>
                  <a:gd name="connsiteX1" fmla="*/ 0 w 3046770"/>
                  <a:gd name="connsiteY1" fmla="*/ 0 h 6152501"/>
                  <a:gd name="connsiteX2" fmla="*/ 3046589 w 3046770"/>
                  <a:gd name="connsiteY2" fmla="*/ 3047191 h 6152501"/>
                  <a:gd name="connsiteX3" fmla="*/ 58317 w 3046770"/>
                  <a:gd name="connsiteY3" fmla="*/ 6152501 h 6152501"/>
                  <a:gd name="connsiteX4" fmla="*/ 125111 w 3046770"/>
                  <a:gd name="connsiteY4" fmla="*/ 3240235 h 6152501"/>
                  <a:gd name="connsiteX0" fmla="*/ 0 w 3046770"/>
                  <a:gd name="connsiteY0" fmla="*/ 0 h 6152501"/>
                  <a:gd name="connsiteX1" fmla="*/ 3046589 w 3046770"/>
                  <a:gd name="connsiteY1" fmla="*/ 3047191 h 6152501"/>
                  <a:gd name="connsiteX2" fmla="*/ 58317 w 3046770"/>
                  <a:gd name="connsiteY2" fmla="*/ 6152501 h 6152501"/>
                  <a:gd name="connsiteX3" fmla="*/ 125111 w 3046770"/>
                  <a:gd name="connsiteY3" fmla="*/ 3240235 h 6152501"/>
                  <a:gd name="connsiteX0" fmla="*/ 0 w 3046770"/>
                  <a:gd name="connsiteY0" fmla="*/ 0 h 6152501"/>
                  <a:gd name="connsiteX1" fmla="*/ 3046589 w 3046770"/>
                  <a:gd name="connsiteY1" fmla="*/ 3047191 h 6152501"/>
                  <a:gd name="connsiteX2" fmla="*/ 58317 w 3046770"/>
                  <a:gd name="connsiteY2" fmla="*/ 6152501 h 61525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046770" h="6152501">
                    <a:moveTo>
                      <a:pt x="0" y="0"/>
                    </a:moveTo>
                    <a:cubicBezTo>
                      <a:pt x="1714653" y="151285"/>
                      <a:pt x="3028843" y="1465735"/>
                      <a:pt x="3046589" y="3047191"/>
                    </a:cubicBezTo>
                    <a:cubicBezTo>
                      <a:pt x="3064378" y="4632433"/>
                      <a:pt x="1773939" y="5973412"/>
                      <a:pt x="58317" y="6152501"/>
                    </a:cubicBezTo>
                  </a:path>
                </a:pathLst>
              </a:custGeom>
              <a:grpFill/>
              <a:ln w="508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4</a:t>
                </a:r>
              </a:p>
              <a:p>
                <a:pPr algn="ctr"/>
                <a:endParaRPr lang="en-US" dirty="0"/>
              </a:p>
            </p:txBody>
          </p:sp>
          <p:cxnSp>
            <p:nvCxnSpPr>
              <p:cNvPr id="34" name="Straight Connector 33">
                <a:extLst>
                  <a:ext uri="{FF2B5EF4-FFF2-40B4-BE49-F238E27FC236}">
                    <a16:creationId xmlns:a16="http://schemas.microsoft.com/office/drawing/2014/main" id="{BEAE4EAA-09E2-4F33-BC97-C01CD6998428}"/>
                  </a:ext>
                </a:extLst>
              </p:cNvPr>
              <p:cNvCxnSpPr>
                <a:cxnSpLocks/>
                <a:stCxn id="33" idx="0"/>
                <a:endCxn id="32" idx="0"/>
              </p:cNvCxnSpPr>
              <p:nvPr/>
            </p:nvCxnSpPr>
            <p:spPr>
              <a:xfrm>
                <a:off x="3081671" y="349147"/>
                <a:ext cx="6110563" cy="0"/>
              </a:xfrm>
              <a:prstGeom prst="line">
                <a:avLst/>
              </a:prstGeom>
              <a:grpFill/>
              <a:ln w="50800">
                <a:solidFill>
                  <a:schemeClr val="bg1">
                    <a:alpha val="6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>
                <a:extLst>
                  <a:ext uri="{FF2B5EF4-FFF2-40B4-BE49-F238E27FC236}">
                    <a16:creationId xmlns:a16="http://schemas.microsoft.com/office/drawing/2014/main" id="{80B92596-76DE-49B1-87A5-3A4D869C564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081671" y="6507741"/>
                <a:ext cx="6352615" cy="13709"/>
              </a:xfrm>
              <a:prstGeom prst="line">
                <a:avLst/>
              </a:prstGeom>
              <a:grpFill/>
              <a:ln w="50800">
                <a:solidFill>
                  <a:schemeClr val="bg1">
                    <a:alpha val="6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2D3B6E6A-E8B3-49D5-8EF4-FC3D97107966}"/>
              </a:ext>
            </a:extLst>
          </p:cNvPr>
          <p:cNvGrpSpPr/>
          <p:nvPr/>
        </p:nvGrpSpPr>
        <p:grpSpPr>
          <a:xfrm>
            <a:off x="34902" y="349147"/>
            <a:ext cx="12082310" cy="6172303"/>
            <a:chOff x="34901" y="349147"/>
            <a:chExt cx="12204103" cy="6172303"/>
          </a:xfrm>
        </p:grpSpPr>
        <p:sp>
          <p:nvSpPr>
            <p:cNvPr id="11" name="Chord 10">
              <a:extLst>
                <a:ext uri="{FF2B5EF4-FFF2-40B4-BE49-F238E27FC236}">
                  <a16:creationId xmlns:a16="http://schemas.microsoft.com/office/drawing/2014/main" id="{A16B2EFE-CC93-464F-AE9C-97B0E0D5A586}"/>
                </a:ext>
              </a:extLst>
            </p:cNvPr>
            <p:cNvSpPr/>
            <p:nvPr/>
          </p:nvSpPr>
          <p:spPr>
            <a:xfrm>
              <a:off x="9192234" y="349147"/>
              <a:ext cx="3046770" cy="6152501"/>
            </a:xfrm>
            <a:custGeom>
              <a:avLst/>
              <a:gdLst>
                <a:gd name="connsiteX0" fmla="*/ 3691310 w 6738077"/>
                <a:gd name="connsiteY0" fmla="*/ 14184 h 6186486"/>
                <a:gd name="connsiteX1" fmla="*/ 6737899 w 6738077"/>
                <a:gd name="connsiteY1" fmla="*/ 3061375 h 6186486"/>
                <a:gd name="connsiteX2" fmla="*/ 3749627 w 6738077"/>
                <a:gd name="connsiteY2" fmla="*/ 6166685 h 6186486"/>
                <a:gd name="connsiteX3" fmla="*/ 3691310 w 6738077"/>
                <a:gd name="connsiteY3" fmla="*/ 14184 h 6186486"/>
                <a:gd name="connsiteX0" fmla="*/ 4689 w 3051459"/>
                <a:gd name="connsiteY0" fmla="*/ 0 h 6152501"/>
                <a:gd name="connsiteX1" fmla="*/ 3051278 w 3051459"/>
                <a:gd name="connsiteY1" fmla="*/ 3047191 h 6152501"/>
                <a:gd name="connsiteX2" fmla="*/ 63006 w 3051459"/>
                <a:gd name="connsiteY2" fmla="*/ 6152501 h 6152501"/>
                <a:gd name="connsiteX3" fmla="*/ 0 w 3051459"/>
                <a:gd name="connsiteY3" fmla="*/ 2873023 h 6152501"/>
                <a:gd name="connsiteX4" fmla="*/ 4689 w 3051459"/>
                <a:gd name="connsiteY4" fmla="*/ 0 h 6152501"/>
                <a:gd name="connsiteX0" fmla="*/ 0 w 3051459"/>
                <a:gd name="connsiteY0" fmla="*/ 2873023 h 6152501"/>
                <a:gd name="connsiteX1" fmla="*/ 4689 w 3051459"/>
                <a:gd name="connsiteY1" fmla="*/ 0 h 6152501"/>
                <a:gd name="connsiteX2" fmla="*/ 3051278 w 3051459"/>
                <a:gd name="connsiteY2" fmla="*/ 3047191 h 6152501"/>
                <a:gd name="connsiteX3" fmla="*/ 63006 w 3051459"/>
                <a:gd name="connsiteY3" fmla="*/ 6152501 h 6152501"/>
                <a:gd name="connsiteX4" fmla="*/ 91440 w 3051459"/>
                <a:gd name="connsiteY4" fmla="*/ 2964463 h 6152501"/>
                <a:gd name="connsiteX0" fmla="*/ 0 w 3046770"/>
                <a:gd name="connsiteY0" fmla="*/ 0 h 6152501"/>
                <a:gd name="connsiteX1" fmla="*/ 3046589 w 3046770"/>
                <a:gd name="connsiteY1" fmla="*/ 3047191 h 6152501"/>
                <a:gd name="connsiteX2" fmla="*/ 58317 w 3046770"/>
                <a:gd name="connsiteY2" fmla="*/ 6152501 h 6152501"/>
                <a:gd name="connsiteX3" fmla="*/ 86751 w 3046770"/>
                <a:gd name="connsiteY3" fmla="*/ 2964463 h 6152501"/>
                <a:gd name="connsiteX0" fmla="*/ 0 w 3046770"/>
                <a:gd name="connsiteY0" fmla="*/ 0 h 6152501"/>
                <a:gd name="connsiteX1" fmla="*/ 3046589 w 3046770"/>
                <a:gd name="connsiteY1" fmla="*/ 3047191 h 6152501"/>
                <a:gd name="connsiteX2" fmla="*/ 58317 w 3046770"/>
                <a:gd name="connsiteY2" fmla="*/ 6152501 h 61525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046770" h="6152501">
                  <a:moveTo>
                    <a:pt x="0" y="0"/>
                  </a:moveTo>
                  <a:cubicBezTo>
                    <a:pt x="1714653" y="151285"/>
                    <a:pt x="3028843" y="1465735"/>
                    <a:pt x="3046589" y="3047191"/>
                  </a:cubicBezTo>
                  <a:cubicBezTo>
                    <a:pt x="3064378" y="4632433"/>
                    <a:pt x="1773939" y="5973412"/>
                    <a:pt x="58317" y="6152501"/>
                  </a:cubicBezTo>
                </a:path>
              </a:pathLst>
            </a:custGeom>
            <a:noFill/>
            <a:ln w="508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Chord 12">
              <a:extLst>
                <a:ext uri="{FF2B5EF4-FFF2-40B4-BE49-F238E27FC236}">
                  <a16:creationId xmlns:a16="http://schemas.microsoft.com/office/drawing/2014/main" id="{D4B4F70C-0E6B-4DD1-8EAB-BC868AC1A6AC}"/>
                </a:ext>
              </a:extLst>
            </p:cNvPr>
            <p:cNvSpPr/>
            <p:nvPr/>
          </p:nvSpPr>
          <p:spPr>
            <a:xfrm flipH="1">
              <a:off x="34901" y="349147"/>
              <a:ext cx="3046770" cy="6152501"/>
            </a:xfrm>
            <a:custGeom>
              <a:avLst/>
              <a:gdLst>
                <a:gd name="connsiteX0" fmla="*/ 3691310 w 6738077"/>
                <a:gd name="connsiteY0" fmla="*/ 14184 h 6186486"/>
                <a:gd name="connsiteX1" fmla="*/ 6737899 w 6738077"/>
                <a:gd name="connsiteY1" fmla="*/ 3061375 h 6186486"/>
                <a:gd name="connsiteX2" fmla="*/ 3749627 w 6738077"/>
                <a:gd name="connsiteY2" fmla="*/ 6166685 h 6186486"/>
                <a:gd name="connsiteX3" fmla="*/ 3691310 w 6738077"/>
                <a:gd name="connsiteY3" fmla="*/ 14184 h 6186486"/>
                <a:gd name="connsiteX0" fmla="*/ 0 w 3046770"/>
                <a:gd name="connsiteY0" fmla="*/ 0 h 6152501"/>
                <a:gd name="connsiteX1" fmla="*/ 3046589 w 3046770"/>
                <a:gd name="connsiteY1" fmla="*/ 3047191 h 6152501"/>
                <a:gd name="connsiteX2" fmla="*/ 58317 w 3046770"/>
                <a:gd name="connsiteY2" fmla="*/ 6152501 h 6152501"/>
                <a:gd name="connsiteX3" fmla="*/ 33671 w 3046770"/>
                <a:gd name="connsiteY3" fmla="*/ 3148795 h 6152501"/>
                <a:gd name="connsiteX4" fmla="*/ 0 w 3046770"/>
                <a:gd name="connsiteY4" fmla="*/ 0 h 6152501"/>
                <a:gd name="connsiteX0" fmla="*/ 33671 w 3046770"/>
                <a:gd name="connsiteY0" fmla="*/ 3148795 h 6152501"/>
                <a:gd name="connsiteX1" fmla="*/ 0 w 3046770"/>
                <a:gd name="connsiteY1" fmla="*/ 0 h 6152501"/>
                <a:gd name="connsiteX2" fmla="*/ 3046589 w 3046770"/>
                <a:gd name="connsiteY2" fmla="*/ 3047191 h 6152501"/>
                <a:gd name="connsiteX3" fmla="*/ 58317 w 3046770"/>
                <a:gd name="connsiteY3" fmla="*/ 6152501 h 6152501"/>
                <a:gd name="connsiteX4" fmla="*/ 125111 w 3046770"/>
                <a:gd name="connsiteY4" fmla="*/ 3240235 h 6152501"/>
                <a:gd name="connsiteX0" fmla="*/ 0 w 3046770"/>
                <a:gd name="connsiteY0" fmla="*/ 0 h 6152501"/>
                <a:gd name="connsiteX1" fmla="*/ 3046589 w 3046770"/>
                <a:gd name="connsiteY1" fmla="*/ 3047191 h 6152501"/>
                <a:gd name="connsiteX2" fmla="*/ 58317 w 3046770"/>
                <a:gd name="connsiteY2" fmla="*/ 6152501 h 6152501"/>
                <a:gd name="connsiteX3" fmla="*/ 125111 w 3046770"/>
                <a:gd name="connsiteY3" fmla="*/ 3240235 h 6152501"/>
                <a:gd name="connsiteX0" fmla="*/ 0 w 3046770"/>
                <a:gd name="connsiteY0" fmla="*/ 0 h 6152501"/>
                <a:gd name="connsiteX1" fmla="*/ 3046589 w 3046770"/>
                <a:gd name="connsiteY1" fmla="*/ 3047191 h 6152501"/>
                <a:gd name="connsiteX2" fmla="*/ 58317 w 3046770"/>
                <a:gd name="connsiteY2" fmla="*/ 6152501 h 61525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046770" h="6152501">
                  <a:moveTo>
                    <a:pt x="0" y="0"/>
                  </a:moveTo>
                  <a:cubicBezTo>
                    <a:pt x="1714653" y="151285"/>
                    <a:pt x="3028843" y="1465735"/>
                    <a:pt x="3046589" y="3047191"/>
                  </a:cubicBezTo>
                  <a:cubicBezTo>
                    <a:pt x="3064378" y="4632433"/>
                    <a:pt x="1773939" y="5973412"/>
                    <a:pt x="58317" y="6152501"/>
                  </a:cubicBezTo>
                </a:path>
              </a:pathLst>
            </a:custGeom>
            <a:noFill/>
            <a:ln w="508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4</a:t>
              </a:r>
            </a:p>
            <a:p>
              <a:pPr algn="ctr"/>
              <a:endParaRPr lang="en-US" dirty="0"/>
            </a:p>
          </p:txBody>
        </p: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94D6C713-9BB7-4E2C-BFE8-6F01756CB8F1}"/>
                </a:ext>
              </a:extLst>
            </p:cNvPr>
            <p:cNvCxnSpPr>
              <a:cxnSpLocks/>
              <a:stCxn id="13" idx="0"/>
              <a:endCxn id="11" idx="0"/>
            </p:cNvCxnSpPr>
            <p:nvPr/>
          </p:nvCxnSpPr>
          <p:spPr>
            <a:xfrm>
              <a:off x="3081671" y="349147"/>
              <a:ext cx="6110563" cy="0"/>
            </a:xfrm>
            <a:prstGeom prst="line">
              <a:avLst/>
            </a:prstGeom>
            <a:ln w="50800">
              <a:solidFill>
                <a:schemeClr val="bg1">
                  <a:alpha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646C618D-900B-4633-863D-B0F3BFC910DB}"/>
                </a:ext>
              </a:extLst>
            </p:cNvPr>
            <p:cNvCxnSpPr>
              <a:cxnSpLocks/>
            </p:cNvCxnSpPr>
            <p:nvPr/>
          </p:nvCxnSpPr>
          <p:spPr>
            <a:xfrm>
              <a:off x="3081671" y="6507741"/>
              <a:ext cx="6352615" cy="13709"/>
            </a:xfrm>
            <a:prstGeom prst="line">
              <a:avLst/>
            </a:prstGeom>
            <a:ln w="50800">
              <a:solidFill>
                <a:schemeClr val="bg1">
                  <a:alpha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9DB043A3-B792-4A98-9169-9E39B40C52E8}"/>
              </a:ext>
            </a:extLst>
          </p:cNvPr>
          <p:cNvGrpSpPr/>
          <p:nvPr/>
        </p:nvGrpSpPr>
        <p:grpSpPr>
          <a:xfrm>
            <a:off x="-74789" y="480401"/>
            <a:ext cx="12192000" cy="6041049"/>
            <a:chOff x="-74789" y="480401"/>
            <a:chExt cx="12192000" cy="6041049"/>
          </a:xfrm>
        </p:grpSpPr>
        <p:grpSp>
          <p:nvGrpSpPr>
            <p:cNvPr id="2" name="Group 1">
              <a:extLst>
                <a:ext uri="{FF2B5EF4-FFF2-40B4-BE49-F238E27FC236}">
                  <a16:creationId xmlns:a16="http://schemas.microsoft.com/office/drawing/2014/main" id="{3EE702EB-720A-409B-A3CB-9C2D9247BF0C}"/>
                </a:ext>
              </a:extLst>
            </p:cNvPr>
            <p:cNvGrpSpPr/>
            <p:nvPr/>
          </p:nvGrpSpPr>
          <p:grpSpPr>
            <a:xfrm>
              <a:off x="-74789" y="480401"/>
              <a:ext cx="12192000" cy="4913166"/>
              <a:chOff x="-74789" y="480401"/>
              <a:chExt cx="12192000" cy="4913166"/>
            </a:xfrm>
          </p:grpSpPr>
          <p:pic>
            <p:nvPicPr>
              <p:cNvPr id="8" name="Picture 7">
                <a:extLst>
                  <a:ext uri="{FF2B5EF4-FFF2-40B4-BE49-F238E27FC236}">
                    <a16:creationId xmlns:a16="http://schemas.microsoft.com/office/drawing/2014/main" id="{980FF298-3465-48F2-8F47-48DD8CA5998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6588077" y="563623"/>
                <a:ext cx="4060874" cy="3175603"/>
              </a:xfrm>
              <a:prstGeom prst="rect">
                <a:avLst/>
              </a:prstGeom>
            </p:spPr>
          </p:pic>
          <p:pic>
            <p:nvPicPr>
              <p:cNvPr id="4" name="Picture 3">
                <a:extLst>
                  <a:ext uri="{FF2B5EF4-FFF2-40B4-BE49-F238E27FC236}">
                    <a16:creationId xmlns:a16="http://schemas.microsoft.com/office/drawing/2014/main" id="{7001D6FB-58EF-497E-B151-09EF6B465B6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203960" y="480401"/>
                <a:ext cx="4399966" cy="2656582"/>
              </a:xfrm>
              <a:prstGeom prst="rect">
                <a:avLst/>
              </a:prstGeom>
            </p:spPr>
          </p:pic>
          <p:pic>
            <p:nvPicPr>
              <p:cNvPr id="5" name="Picture 4">
                <a:extLst>
                  <a:ext uri="{FF2B5EF4-FFF2-40B4-BE49-F238E27FC236}">
                    <a16:creationId xmlns:a16="http://schemas.microsoft.com/office/drawing/2014/main" id="{9A9F6022-769E-4A8F-9ED8-09CD9DBDFC6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944360" y="2960915"/>
                <a:ext cx="1552416" cy="2432652"/>
              </a:xfrm>
              <a:prstGeom prst="rect">
                <a:avLst/>
              </a:prstGeom>
            </p:spPr>
          </p:pic>
          <p:pic>
            <p:nvPicPr>
              <p:cNvPr id="6" name="Picture 5">
                <a:extLst>
                  <a:ext uri="{FF2B5EF4-FFF2-40B4-BE49-F238E27FC236}">
                    <a16:creationId xmlns:a16="http://schemas.microsoft.com/office/drawing/2014/main" id="{469A49E1-D5B8-4599-9B14-773275FC2D6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4899086" y="2010695"/>
                <a:ext cx="2778104" cy="2663374"/>
              </a:xfrm>
              <a:prstGeom prst="rect">
                <a:avLst/>
              </a:prstGeom>
            </p:spPr>
          </p:pic>
          <p:pic>
            <p:nvPicPr>
              <p:cNvPr id="7" name="Picture 6">
                <a:extLst>
                  <a:ext uri="{FF2B5EF4-FFF2-40B4-BE49-F238E27FC236}">
                    <a16:creationId xmlns:a16="http://schemas.microsoft.com/office/drawing/2014/main" id="{D94572F2-46FA-4C15-A0A0-BB117ED6572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5167895" y="583817"/>
                <a:ext cx="2265719" cy="1486376"/>
              </a:xfrm>
              <a:prstGeom prst="rect">
                <a:avLst/>
              </a:prstGeom>
            </p:spPr>
          </p:pic>
          <p:pic>
            <p:nvPicPr>
              <p:cNvPr id="9" name="Picture 8">
                <a:extLst>
                  <a:ext uri="{FF2B5EF4-FFF2-40B4-BE49-F238E27FC236}">
                    <a16:creationId xmlns:a16="http://schemas.microsoft.com/office/drawing/2014/main" id="{1E43A52E-173D-4A75-8448-A891124E3B8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-74789" y="2475786"/>
                <a:ext cx="12192000" cy="2689412"/>
              </a:xfrm>
              <a:prstGeom prst="rect">
                <a:avLst/>
              </a:prstGeom>
            </p:spPr>
          </p:pic>
        </p:grpSp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F810CE29-8887-479E-B82A-4B0F04219018}"/>
                </a:ext>
              </a:extLst>
            </p:cNvPr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2160763" y="5806095"/>
              <a:ext cx="7720896" cy="715355"/>
            </a:xfrm>
            <a:prstGeom prst="rect">
              <a:avLst/>
            </a:prstGeom>
          </p:spPr>
        </p:pic>
      </p:grpSp>
      <p:pic>
        <p:nvPicPr>
          <p:cNvPr id="37" name="Picture 36">
            <a:extLst>
              <a:ext uri="{FF2B5EF4-FFF2-40B4-BE49-F238E27FC236}">
                <a16:creationId xmlns:a16="http://schemas.microsoft.com/office/drawing/2014/main" id="{749A06C8-4E0D-4580-B8EF-2BD674FDF91B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0787503" y="41789"/>
            <a:ext cx="1329812" cy="1329812"/>
          </a:xfrm>
          <a:prstGeom prst="rect">
            <a:avLst/>
          </a:prstGeom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id="{1529C51B-97D5-4688-9916-7C0ABB50EA86}"/>
              </a:ext>
            </a:extLst>
          </p:cNvPr>
          <p:cNvSpPr txBox="1"/>
          <p:nvPr/>
        </p:nvSpPr>
        <p:spPr>
          <a:xfrm>
            <a:off x="1543084" y="1808692"/>
            <a:ext cx="21069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Arial Black" panose="020B0A04020102020204" pitchFamily="34" charset="0"/>
              </a:rPr>
              <a:t>North America 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5DD9715C-5236-4806-A2A9-3CBCADD7EE89}"/>
              </a:ext>
            </a:extLst>
          </p:cNvPr>
          <p:cNvSpPr txBox="1"/>
          <p:nvPr/>
        </p:nvSpPr>
        <p:spPr>
          <a:xfrm>
            <a:off x="1282850" y="3988743"/>
            <a:ext cx="21210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Arial Black" panose="020B0A04020102020204" pitchFamily="34" charset="0"/>
              </a:rPr>
              <a:t>South America 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CF37F60B-4F18-40A2-A976-8BB394744262}"/>
              </a:ext>
            </a:extLst>
          </p:cNvPr>
          <p:cNvSpPr txBox="1"/>
          <p:nvPr/>
        </p:nvSpPr>
        <p:spPr>
          <a:xfrm>
            <a:off x="5217003" y="3378197"/>
            <a:ext cx="9412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Arial Black" panose="020B0A04020102020204" pitchFamily="34" charset="0"/>
              </a:rPr>
              <a:t>Africa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101AC4CA-375D-4218-825B-D691795D5C5C}"/>
              </a:ext>
            </a:extLst>
          </p:cNvPr>
          <p:cNvSpPr txBox="1"/>
          <p:nvPr/>
        </p:nvSpPr>
        <p:spPr>
          <a:xfrm>
            <a:off x="6096000" y="1235770"/>
            <a:ext cx="1073243" cy="369332"/>
          </a:xfrm>
          <a:prstGeom prst="rect">
            <a:avLst/>
          </a:prstGeom>
          <a:solidFill>
            <a:schemeClr val="tx1">
              <a:alpha val="74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Arial Black" panose="020B0A04020102020204" pitchFamily="34" charset="0"/>
              </a:rPr>
              <a:t>Europe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ADE06594-5FA8-4F65-84AF-FA6A7C8A4107}"/>
              </a:ext>
            </a:extLst>
          </p:cNvPr>
          <p:cNvSpPr txBox="1"/>
          <p:nvPr/>
        </p:nvSpPr>
        <p:spPr>
          <a:xfrm>
            <a:off x="8081892" y="1235770"/>
            <a:ext cx="736099" cy="369332"/>
          </a:xfrm>
          <a:prstGeom prst="rect">
            <a:avLst/>
          </a:prstGeom>
          <a:solidFill>
            <a:schemeClr val="tx1">
              <a:alpha val="74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Arial Black" panose="020B0A04020102020204" pitchFamily="34" charset="0"/>
              </a:rPr>
              <a:t>Asia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963E1542-CD4D-46A1-90E0-69141EE12724}"/>
              </a:ext>
            </a:extLst>
          </p:cNvPr>
          <p:cNvSpPr txBox="1"/>
          <p:nvPr/>
        </p:nvSpPr>
        <p:spPr>
          <a:xfrm>
            <a:off x="8918108" y="4789273"/>
            <a:ext cx="1327736" cy="369332"/>
          </a:xfrm>
          <a:prstGeom prst="rect">
            <a:avLst/>
          </a:prstGeom>
          <a:solidFill>
            <a:schemeClr val="tx1">
              <a:alpha val="74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Arial Black" panose="020B0A04020102020204" pitchFamily="34" charset="0"/>
              </a:rPr>
              <a:t>Australia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DEE3756B-52F8-4DBD-8188-826D57A54CC8}"/>
              </a:ext>
            </a:extLst>
          </p:cNvPr>
          <p:cNvSpPr txBox="1"/>
          <p:nvPr/>
        </p:nvSpPr>
        <p:spPr>
          <a:xfrm>
            <a:off x="4553134" y="5731615"/>
            <a:ext cx="2880479" cy="369332"/>
          </a:xfrm>
          <a:prstGeom prst="rect">
            <a:avLst/>
          </a:prstGeom>
          <a:solidFill>
            <a:schemeClr val="tx1">
              <a:alpha val="74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Arial Black" panose="020B0A04020102020204" pitchFamily="34" charset="0"/>
              </a:rPr>
              <a:t>Antarctica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289FD4E2-25B4-46B6-9039-CE0BB21B918E}"/>
              </a:ext>
            </a:extLst>
          </p:cNvPr>
          <p:cNvSpPr txBox="1"/>
          <p:nvPr/>
        </p:nvSpPr>
        <p:spPr>
          <a:xfrm>
            <a:off x="462477" y="2770435"/>
            <a:ext cx="15346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B0F0"/>
                </a:solidFill>
                <a:latin typeface="Arial Black" panose="020B0A04020102020204" pitchFamily="34" charset="0"/>
              </a:rPr>
              <a:t>Pacific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4AAF5003-6158-4F1F-9727-72E71AF89490}"/>
              </a:ext>
            </a:extLst>
          </p:cNvPr>
          <p:cNvSpPr txBox="1"/>
          <p:nvPr/>
        </p:nvSpPr>
        <p:spPr>
          <a:xfrm>
            <a:off x="3461943" y="2119537"/>
            <a:ext cx="17379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B0F0"/>
                </a:solidFill>
                <a:latin typeface="Arial Black" panose="020B0A04020102020204" pitchFamily="34" charset="0"/>
              </a:rPr>
              <a:t>Atlantic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8705DB1E-D2E6-406B-8A63-3126F484DB96}"/>
              </a:ext>
            </a:extLst>
          </p:cNvPr>
          <p:cNvSpPr txBox="1"/>
          <p:nvPr/>
        </p:nvSpPr>
        <p:spPr>
          <a:xfrm>
            <a:off x="5177407" y="5268484"/>
            <a:ext cx="19738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B0F0"/>
                </a:solidFill>
                <a:latin typeface="Arial Black" panose="020B0A04020102020204" pitchFamily="34" charset="0"/>
              </a:rPr>
              <a:t>Southern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47763700-4C33-456E-B6F3-B103457DA94F}"/>
              </a:ext>
            </a:extLst>
          </p:cNvPr>
          <p:cNvSpPr txBox="1"/>
          <p:nvPr/>
        </p:nvSpPr>
        <p:spPr>
          <a:xfrm>
            <a:off x="5569959" y="480401"/>
            <a:ext cx="1385059" cy="523220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B0F0"/>
                </a:solidFill>
                <a:latin typeface="Arial Black" panose="020B0A04020102020204" pitchFamily="34" charset="0"/>
              </a:rPr>
              <a:t>Arctic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BF54B121-F827-4BBF-BFD4-440EE78BDE34}"/>
              </a:ext>
            </a:extLst>
          </p:cNvPr>
          <p:cNvSpPr txBox="1"/>
          <p:nvPr/>
        </p:nvSpPr>
        <p:spPr>
          <a:xfrm>
            <a:off x="7774908" y="3111441"/>
            <a:ext cx="1399742" cy="523220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B0F0"/>
                </a:solidFill>
                <a:latin typeface="Arial Black" panose="020B0A04020102020204" pitchFamily="34" charset="0"/>
              </a:rPr>
              <a:t>Indian</a:t>
            </a:r>
          </a:p>
        </p:txBody>
      </p:sp>
    </p:spTree>
    <p:extLst>
      <p:ext uri="{BB962C8B-B14F-4D97-AF65-F5344CB8AC3E}">
        <p14:creationId xmlns:p14="http://schemas.microsoft.com/office/powerpoint/2010/main" val="583329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40" grpId="0"/>
      <p:bldP spid="41" grpId="0"/>
      <p:bldP spid="42" grpId="0" animBg="1"/>
      <p:bldP spid="4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>
            <a:extLst>
              <a:ext uri="{FF2B5EF4-FFF2-40B4-BE49-F238E27FC236}">
                <a16:creationId xmlns:a16="http://schemas.microsoft.com/office/drawing/2014/main" id="{C6F4D26C-A4AF-40E3-B4B2-FECDD4411255}"/>
              </a:ext>
            </a:extLst>
          </p:cNvPr>
          <p:cNvGrpSpPr/>
          <p:nvPr/>
        </p:nvGrpSpPr>
        <p:grpSpPr>
          <a:xfrm>
            <a:off x="54845" y="322846"/>
            <a:ext cx="12082310" cy="6197138"/>
            <a:chOff x="187302" y="476712"/>
            <a:chExt cx="12082310" cy="6197138"/>
          </a:xfrm>
        </p:grpSpPr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3A69294-1EA5-4C8D-9B63-5BA04F863A91}"/>
                </a:ext>
              </a:extLst>
            </p:cNvPr>
            <p:cNvSpPr/>
            <p:nvPr/>
          </p:nvSpPr>
          <p:spPr>
            <a:xfrm>
              <a:off x="3091153" y="476712"/>
              <a:ext cx="6351690" cy="6138792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31" name="Group 30">
              <a:extLst>
                <a:ext uri="{FF2B5EF4-FFF2-40B4-BE49-F238E27FC236}">
                  <a16:creationId xmlns:a16="http://schemas.microsoft.com/office/drawing/2014/main" id="{8B843547-9314-4AD3-A5E2-57A6DB59982B}"/>
                </a:ext>
              </a:extLst>
            </p:cNvPr>
            <p:cNvGrpSpPr/>
            <p:nvPr/>
          </p:nvGrpSpPr>
          <p:grpSpPr>
            <a:xfrm>
              <a:off x="187302" y="501547"/>
              <a:ext cx="12082310" cy="6172303"/>
              <a:chOff x="34901" y="349147"/>
              <a:chExt cx="12204103" cy="6172303"/>
            </a:xfrm>
            <a:solidFill>
              <a:schemeClr val="tx1"/>
            </a:solidFill>
          </p:grpSpPr>
          <p:sp>
            <p:nvSpPr>
              <p:cNvPr id="32" name="Chord 10">
                <a:extLst>
                  <a:ext uri="{FF2B5EF4-FFF2-40B4-BE49-F238E27FC236}">
                    <a16:creationId xmlns:a16="http://schemas.microsoft.com/office/drawing/2014/main" id="{7C23E909-5864-4642-A4C9-B98E699EA152}"/>
                  </a:ext>
                </a:extLst>
              </p:cNvPr>
              <p:cNvSpPr/>
              <p:nvPr/>
            </p:nvSpPr>
            <p:spPr>
              <a:xfrm>
                <a:off x="9192234" y="349147"/>
                <a:ext cx="3046770" cy="6152501"/>
              </a:xfrm>
              <a:custGeom>
                <a:avLst/>
                <a:gdLst>
                  <a:gd name="connsiteX0" fmla="*/ 3691310 w 6738077"/>
                  <a:gd name="connsiteY0" fmla="*/ 14184 h 6186486"/>
                  <a:gd name="connsiteX1" fmla="*/ 6737899 w 6738077"/>
                  <a:gd name="connsiteY1" fmla="*/ 3061375 h 6186486"/>
                  <a:gd name="connsiteX2" fmla="*/ 3749627 w 6738077"/>
                  <a:gd name="connsiteY2" fmla="*/ 6166685 h 6186486"/>
                  <a:gd name="connsiteX3" fmla="*/ 3691310 w 6738077"/>
                  <a:gd name="connsiteY3" fmla="*/ 14184 h 6186486"/>
                  <a:gd name="connsiteX0" fmla="*/ 4689 w 3051459"/>
                  <a:gd name="connsiteY0" fmla="*/ 0 h 6152501"/>
                  <a:gd name="connsiteX1" fmla="*/ 3051278 w 3051459"/>
                  <a:gd name="connsiteY1" fmla="*/ 3047191 h 6152501"/>
                  <a:gd name="connsiteX2" fmla="*/ 63006 w 3051459"/>
                  <a:gd name="connsiteY2" fmla="*/ 6152501 h 6152501"/>
                  <a:gd name="connsiteX3" fmla="*/ 0 w 3051459"/>
                  <a:gd name="connsiteY3" fmla="*/ 2873023 h 6152501"/>
                  <a:gd name="connsiteX4" fmla="*/ 4689 w 3051459"/>
                  <a:gd name="connsiteY4" fmla="*/ 0 h 6152501"/>
                  <a:gd name="connsiteX0" fmla="*/ 0 w 3051459"/>
                  <a:gd name="connsiteY0" fmla="*/ 2873023 h 6152501"/>
                  <a:gd name="connsiteX1" fmla="*/ 4689 w 3051459"/>
                  <a:gd name="connsiteY1" fmla="*/ 0 h 6152501"/>
                  <a:gd name="connsiteX2" fmla="*/ 3051278 w 3051459"/>
                  <a:gd name="connsiteY2" fmla="*/ 3047191 h 6152501"/>
                  <a:gd name="connsiteX3" fmla="*/ 63006 w 3051459"/>
                  <a:gd name="connsiteY3" fmla="*/ 6152501 h 6152501"/>
                  <a:gd name="connsiteX4" fmla="*/ 91440 w 3051459"/>
                  <a:gd name="connsiteY4" fmla="*/ 2964463 h 6152501"/>
                  <a:gd name="connsiteX0" fmla="*/ 0 w 3046770"/>
                  <a:gd name="connsiteY0" fmla="*/ 0 h 6152501"/>
                  <a:gd name="connsiteX1" fmla="*/ 3046589 w 3046770"/>
                  <a:gd name="connsiteY1" fmla="*/ 3047191 h 6152501"/>
                  <a:gd name="connsiteX2" fmla="*/ 58317 w 3046770"/>
                  <a:gd name="connsiteY2" fmla="*/ 6152501 h 6152501"/>
                  <a:gd name="connsiteX3" fmla="*/ 86751 w 3046770"/>
                  <a:gd name="connsiteY3" fmla="*/ 2964463 h 6152501"/>
                  <a:gd name="connsiteX0" fmla="*/ 0 w 3046770"/>
                  <a:gd name="connsiteY0" fmla="*/ 0 h 6152501"/>
                  <a:gd name="connsiteX1" fmla="*/ 3046589 w 3046770"/>
                  <a:gd name="connsiteY1" fmla="*/ 3047191 h 6152501"/>
                  <a:gd name="connsiteX2" fmla="*/ 58317 w 3046770"/>
                  <a:gd name="connsiteY2" fmla="*/ 6152501 h 61525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046770" h="6152501">
                    <a:moveTo>
                      <a:pt x="0" y="0"/>
                    </a:moveTo>
                    <a:cubicBezTo>
                      <a:pt x="1714653" y="151285"/>
                      <a:pt x="3028843" y="1465735"/>
                      <a:pt x="3046589" y="3047191"/>
                    </a:cubicBezTo>
                    <a:cubicBezTo>
                      <a:pt x="3064378" y="4632433"/>
                      <a:pt x="1773939" y="5973412"/>
                      <a:pt x="58317" y="6152501"/>
                    </a:cubicBezTo>
                  </a:path>
                </a:pathLst>
              </a:custGeom>
              <a:grpFill/>
              <a:ln w="508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Chord 12">
                <a:extLst>
                  <a:ext uri="{FF2B5EF4-FFF2-40B4-BE49-F238E27FC236}">
                    <a16:creationId xmlns:a16="http://schemas.microsoft.com/office/drawing/2014/main" id="{2A6210E2-4DA5-4B8B-8D1C-EBCCDFFAC187}"/>
                  </a:ext>
                </a:extLst>
              </p:cNvPr>
              <p:cNvSpPr/>
              <p:nvPr/>
            </p:nvSpPr>
            <p:spPr>
              <a:xfrm flipH="1">
                <a:off x="34901" y="349147"/>
                <a:ext cx="3046770" cy="6152501"/>
              </a:xfrm>
              <a:custGeom>
                <a:avLst/>
                <a:gdLst>
                  <a:gd name="connsiteX0" fmla="*/ 3691310 w 6738077"/>
                  <a:gd name="connsiteY0" fmla="*/ 14184 h 6186486"/>
                  <a:gd name="connsiteX1" fmla="*/ 6737899 w 6738077"/>
                  <a:gd name="connsiteY1" fmla="*/ 3061375 h 6186486"/>
                  <a:gd name="connsiteX2" fmla="*/ 3749627 w 6738077"/>
                  <a:gd name="connsiteY2" fmla="*/ 6166685 h 6186486"/>
                  <a:gd name="connsiteX3" fmla="*/ 3691310 w 6738077"/>
                  <a:gd name="connsiteY3" fmla="*/ 14184 h 6186486"/>
                  <a:gd name="connsiteX0" fmla="*/ 0 w 3046770"/>
                  <a:gd name="connsiteY0" fmla="*/ 0 h 6152501"/>
                  <a:gd name="connsiteX1" fmla="*/ 3046589 w 3046770"/>
                  <a:gd name="connsiteY1" fmla="*/ 3047191 h 6152501"/>
                  <a:gd name="connsiteX2" fmla="*/ 58317 w 3046770"/>
                  <a:gd name="connsiteY2" fmla="*/ 6152501 h 6152501"/>
                  <a:gd name="connsiteX3" fmla="*/ 33671 w 3046770"/>
                  <a:gd name="connsiteY3" fmla="*/ 3148795 h 6152501"/>
                  <a:gd name="connsiteX4" fmla="*/ 0 w 3046770"/>
                  <a:gd name="connsiteY4" fmla="*/ 0 h 6152501"/>
                  <a:gd name="connsiteX0" fmla="*/ 33671 w 3046770"/>
                  <a:gd name="connsiteY0" fmla="*/ 3148795 h 6152501"/>
                  <a:gd name="connsiteX1" fmla="*/ 0 w 3046770"/>
                  <a:gd name="connsiteY1" fmla="*/ 0 h 6152501"/>
                  <a:gd name="connsiteX2" fmla="*/ 3046589 w 3046770"/>
                  <a:gd name="connsiteY2" fmla="*/ 3047191 h 6152501"/>
                  <a:gd name="connsiteX3" fmla="*/ 58317 w 3046770"/>
                  <a:gd name="connsiteY3" fmla="*/ 6152501 h 6152501"/>
                  <a:gd name="connsiteX4" fmla="*/ 125111 w 3046770"/>
                  <a:gd name="connsiteY4" fmla="*/ 3240235 h 6152501"/>
                  <a:gd name="connsiteX0" fmla="*/ 0 w 3046770"/>
                  <a:gd name="connsiteY0" fmla="*/ 0 h 6152501"/>
                  <a:gd name="connsiteX1" fmla="*/ 3046589 w 3046770"/>
                  <a:gd name="connsiteY1" fmla="*/ 3047191 h 6152501"/>
                  <a:gd name="connsiteX2" fmla="*/ 58317 w 3046770"/>
                  <a:gd name="connsiteY2" fmla="*/ 6152501 h 6152501"/>
                  <a:gd name="connsiteX3" fmla="*/ 125111 w 3046770"/>
                  <a:gd name="connsiteY3" fmla="*/ 3240235 h 6152501"/>
                  <a:gd name="connsiteX0" fmla="*/ 0 w 3046770"/>
                  <a:gd name="connsiteY0" fmla="*/ 0 h 6152501"/>
                  <a:gd name="connsiteX1" fmla="*/ 3046589 w 3046770"/>
                  <a:gd name="connsiteY1" fmla="*/ 3047191 h 6152501"/>
                  <a:gd name="connsiteX2" fmla="*/ 58317 w 3046770"/>
                  <a:gd name="connsiteY2" fmla="*/ 6152501 h 61525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046770" h="6152501">
                    <a:moveTo>
                      <a:pt x="0" y="0"/>
                    </a:moveTo>
                    <a:cubicBezTo>
                      <a:pt x="1714653" y="151285"/>
                      <a:pt x="3028843" y="1465735"/>
                      <a:pt x="3046589" y="3047191"/>
                    </a:cubicBezTo>
                    <a:cubicBezTo>
                      <a:pt x="3064378" y="4632433"/>
                      <a:pt x="1773939" y="5973412"/>
                      <a:pt x="58317" y="6152501"/>
                    </a:cubicBezTo>
                  </a:path>
                </a:pathLst>
              </a:custGeom>
              <a:grpFill/>
              <a:ln w="508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4</a:t>
                </a:r>
              </a:p>
              <a:p>
                <a:pPr algn="ctr"/>
                <a:endParaRPr lang="en-US" dirty="0"/>
              </a:p>
            </p:txBody>
          </p:sp>
          <p:cxnSp>
            <p:nvCxnSpPr>
              <p:cNvPr id="34" name="Straight Connector 33">
                <a:extLst>
                  <a:ext uri="{FF2B5EF4-FFF2-40B4-BE49-F238E27FC236}">
                    <a16:creationId xmlns:a16="http://schemas.microsoft.com/office/drawing/2014/main" id="{BEAE4EAA-09E2-4F33-BC97-C01CD6998428}"/>
                  </a:ext>
                </a:extLst>
              </p:cNvPr>
              <p:cNvCxnSpPr>
                <a:cxnSpLocks/>
                <a:stCxn id="33" idx="0"/>
                <a:endCxn id="32" idx="0"/>
              </p:cNvCxnSpPr>
              <p:nvPr/>
            </p:nvCxnSpPr>
            <p:spPr>
              <a:xfrm>
                <a:off x="3081671" y="349147"/>
                <a:ext cx="6110563" cy="0"/>
              </a:xfrm>
              <a:prstGeom prst="line">
                <a:avLst/>
              </a:prstGeom>
              <a:grpFill/>
              <a:ln w="50800">
                <a:solidFill>
                  <a:schemeClr val="bg1">
                    <a:alpha val="6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>
                <a:extLst>
                  <a:ext uri="{FF2B5EF4-FFF2-40B4-BE49-F238E27FC236}">
                    <a16:creationId xmlns:a16="http://schemas.microsoft.com/office/drawing/2014/main" id="{80B92596-76DE-49B1-87A5-3A4D869C564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081671" y="6507741"/>
                <a:ext cx="6352615" cy="13709"/>
              </a:xfrm>
              <a:prstGeom prst="line">
                <a:avLst/>
              </a:prstGeom>
              <a:grpFill/>
              <a:ln w="50800">
                <a:solidFill>
                  <a:schemeClr val="bg1">
                    <a:alpha val="6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pic>
        <p:nvPicPr>
          <p:cNvPr id="8" name="Picture 7">
            <a:extLst>
              <a:ext uri="{FF2B5EF4-FFF2-40B4-BE49-F238E27FC236}">
                <a16:creationId xmlns:a16="http://schemas.microsoft.com/office/drawing/2014/main" id="{980FF298-3465-48F2-8F47-48DD8CA5998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88077" y="563623"/>
            <a:ext cx="4060874" cy="3175603"/>
          </a:xfrm>
          <a:prstGeom prst="rect">
            <a:avLst/>
          </a:prstGeom>
        </p:spPr>
      </p:pic>
      <p:grpSp>
        <p:nvGrpSpPr>
          <p:cNvPr id="19" name="Group 18">
            <a:extLst>
              <a:ext uri="{FF2B5EF4-FFF2-40B4-BE49-F238E27FC236}">
                <a16:creationId xmlns:a16="http://schemas.microsoft.com/office/drawing/2014/main" id="{2D3B6E6A-E8B3-49D5-8EF4-FC3D97107966}"/>
              </a:ext>
            </a:extLst>
          </p:cNvPr>
          <p:cNvGrpSpPr/>
          <p:nvPr/>
        </p:nvGrpSpPr>
        <p:grpSpPr>
          <a:xfrm>
            <a:off x="34902" y="349147"/>
            <a:ext cx="12082310" cy="6172303"/>
            <a:chOff x="34901" y="349147"/>
            <a:chExt cx="12204103" cy="6172303"/>
          </a:xfrm>
        </p:grpSpPr>
        <p:sp>
          <p:nvSpPr>
            <p:cNvPr id="11" name="Chord 10">
              <a:extLst>
                <a:ext uri="{FF2B5EF4-FFF2-40B4-BE49-F238E27FC236}">
                  <a16:creationId xmlns:a16="http://schemas.microsoft.com/office/drawing/2014/main" id="{A16B2EFE-CC93-464F-AE9C-97B0E0D5A586}"/>
                </a:ext>
              </a:extLst>
            </p:cNvPr>
            <p:cNvSpPr/>
            <p:nvPr/>
          </p:nvSpPr>
          <p:spPr>
            <a:xfrm>
              <a:off x="9192234" y="349147"/>
              <a:ext cx="3046770" cy="6152501"/>
            </a:xfrm>
            <a:custGeom>
              <a:avLst/>
              <a:gdLst>
                <a:gd name="connsiteX0" fmla="*/ 3691310 w 6738077"/>
                <a:gd name="connsiteY0" fmla="*/ 14184 h 6186486"/>
                <a:gd name="connsiteX1" fmla="*/ 6737899 w 6738077"/>
                <a:gd name="connsiteY1" fmla="*/ 3061375 h 6186486"/>
                <a:gd name="connsiteX2" fmla="*/ 3749627 w 6738077"/>
                <a:gd name="connsiteY2" fmla="*/ 6166685 h 6186486"/>
                <a:gd name="connsiteX3" fmla="*/ 3691310 w 6738077"/>
                <a:gd name="connsiteY3" fmla="*/ 14184 h 6186486"/>
                <a:gd name="connsiteX0" fmla="*/ 4689 w 3051459"/>
                <a:gd name="connsiteY0" fmla="*/ 0 h 6152501"/>
                <a:gd name="connsiteX1" fmla="*/ 3051278 w 3051459"/>
                <a:gd name="connsiteY1" fmla="*/ 3047191 h 6152501"/>
                <a:gd name="connsiteX2" fmla="*/ 63006 w 3051459"/>
                <a:gd name="connsiteY2" fmla="*/ 6152501 h 6152501"/>
                <a:gd name="connsiteX3" fmla="*/ 0 w 3051459"/>
                <a:gd name="connsiteY3" fmla="*/ 2873023 h 6152501"/>
                <a:gd name="connsiteX4" fmla="*/ 4689 w 3051459"/>
                <a:gd name="connsiteY4" fmla="*/ 0 h 6152501"/>
                <a:gd name="connsiteX0" fmla="*/ 0 w 3051459"/>
                <a:gd name="connsiteY0" fmla="*/ 2873023 h 6152501"/>
                <a:gd name="connsiteX1" fmla="*/ 4689 w 3051459"/>
                <a:gd name="connsiteY1" fmla="*/ 0 h 6152501"/>
                <a:gd name="connsiteX2" fmla="*/ 3051278 w 3051459"/>
                <a:gd name="connsiteY2" fmla="*/ 3047191 h 6152501"/>
                <a:gd name="connsiteX3" fmla="*/ 63006 w 3051459"/>
                <a:gd name="connsiteY3" fmla="*/ 6152501 h 6152501"/>
                <a:gd name="connsiteX4" fmla="*/ 91440 w 3051459"/>
                <a:gd name="connsiteY4" fmla="*/ 2964463 h 6152501"/>
                <a:gd name="connsiteX0" fmla="*/ 0 w 3046770"/>
                <a:gd name="connsiteY0" fmla="*/ 0 h 6152501"/>
                <a:gd name="connsiteX1" fmla="*/ 3046589 w 3046770"/>
                <a:gd name="connsiteY1" fmla="*/ 3047191 h 6152501"/>
                <a:gd name="connsiteX2" fmla="*/ 58317 w 3046770"/>
                <a:gd name="connsiteY2" fmla="*/ 6152501 h 6152501"/>
                <a:gd name="connsiteX3" fmla="*/ 86751 w 3046770"/>
                <a:gd name="connsiteY3" fmla="*/ 2964463 h 6152501"/>
                <a:gd name="connsiteX0" fmla="*/ 0 w 3046770"/>
                <a:gd name="connsiteY0" fmla="*/ 0 h 6152501"/>
                <a:gd name="connsiteX1" fmla="*/ 3046589 w 3046770"/>
                <a:gd name="connsiteY1" fmla="*/ 3047191 h 6152501"/>
                <a:gd name="connsiteX2" fmla="*/ 58317 w 3046770"/>
                <a:gd name="connsiteY2" fmla="*/ 6152501 h 61525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046770" h="6152501">
                  <a:moveTo>
                    <a:pt x="0" y="0"/>
                  </a:moveTo>
                  <a:cubicBezTo>
                    <a:pt x="1714653" y="151285"/>
                    <a:pt x="3028843" y="1465735"/>
                    <a:pt x="3046589" y="3047191"/>
                  </a:cubicBezTo>
                  <a:cubicBezTo>
                    <a:pt x="3064378" y="4632433"/>
                    <a:pt x="1773939" y="5973412"/>
                    <a:pt x="58317" y="6152501"/>
                  </a:cubicBezTo>
                </a:path>
              </a:pathLst>
            </a:custGeom>
            <a:noFill/>
            <a:ln w="508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Chord 12">
              <a:extLst>
                <a:ext uri="{FF2B5EF4-FFF2-40B4-BE49-F238E27FC236}">
                  <a16:creationId xmlns:a16="http://schemas.microsoft.com/office/drawing/2014/main" id="{D4B4F70C-0E6B-4DD1-8EAB-BC868AC1A6AC}"/>
                </a:ext>
              </a:extLst>
            </p:cNvPr>
            <p:cNvSpPr/>
            <p:nvPr/>
          </p:nvSpPr>
          <p:spPr>
            <a:xfrm flipH="1">
              <a:off x="34901" y="349147"/>
              <a:ext cx="3046770" cy="6152501"/>
            </a:xfrm>
            <a:custGeom>
              <a:avLst/>
              <a:gdLst>
                <a:gd name="connsiteX0" fmla="*/ 3691310 w 6738077"/>
                <a:gd name="connsiteY0" fmla="*/ 14184 h 6186486"/>
                <a:gd name="connsiteX1" fmla="*/ 6737899 w 6738077"/>
                <a:gd name="connsiteY1" fmla="*/ 3061375 h 6186486"/>
                <a:gd name="connsiteX2" fmla="*/ 3749627 w 6738077"/>
                <a:gd name="connsiteY2" fmla="*/ 6166685 h 6186486"/>
                <a:gd name="connsiteX3" fmla="*/ 3691310 w 6738077"/>
                <a:gd name="connsiteY3" fmla="*/ 14184 h 6186486"/>
                <a:gd name="connsiteX0" fmla="*/ 0 w 3046770"/>
                <a:gd name="connsiteY0" fmla="*/ 0 h 6152501"/>
                <a:gd name="connsiteX1" fmla="*/ 3046589 w 3046770"/>
                <a:gd name="connsiteY1" fmla="*/ 3047191 h 6152501"/>
                <a:gd name="connsiteX2" fmla="*/ 58317 w 3046770"/>
                <a:gd name="connsiteY2" fmla="*/ 6152501 h 6152501"/>
                <a:gd name="connsiteX3" fmla="*/ 33671 w 3046770"/>
                <a:gd name="connsiteY3" fmla="*/ 3148795 h 6152501"/>
                <a:gd name="connsiteX4" fmla="*/ 0 w 3046770"/>
                <a:gd name="connsiteY4" fmla="*/ 0 h 6152501"/>
                <a:gd name="connsiteX0" fmla="*/ 33671 w 3046770"/>
                <a:gd name="connsiteY0" fmla="*/ 3148795 h 6152501"/>
                <a:gd name="connsiteX1" fmla="*/ 0 w 3046770"/>
                <a:gd name="connsiteY1" fmla="*/ 0 h 6152501"/>
                <a:gd name="connsiteX2" fmla="*/ 3046589 w 3046770"/>
                <a:gd name="connsiteY2" fmla="*/ 3047191 h 6152501"/>
                <a:gd name="connsiteX3" fmla="*/ 58317 w 3046770"/>
                <a:gd name="connsiteY3" fmla="*/ 6152501 h 6152501"/>
                <a:gd name="connsiteX4" fmla="*/ 125111 w 3046770"/>
                <a:gd name="connsiteY4" fmla="*/ 3240235 h 6152501"/>
                <a:gd name="connsiteX0" fmla="*/ 0 w 3046770"/>
                <a:gd name="connsiteY0" fmla="*/ 0 h 6152501"/>
                <a:gd name="connsiteX1" fmla="*/ 3046589 w 3046770"/>
                <a:gd name="connsiteY1" fmla="*/ 3047191 h 6152501"/>
                <a:gd name="connsiteX2" fmla="*/ 58317 w 3046770"/>
                <a:gd name="connsiteY2" fmla="*/ 6152501 h 6152501"/>
                <a:gd name="connsiteX3" fmla="*/ 125111 w 3046770"/>
                <a:gd name="connsiteY3" fmla="*/ 3240235 h 6152501"/>
                <a:gd name="connsiteX0" fmla="*/ 0 w 3046770"/>
                <a:gd name="connsiteY0" fmla="*/ 0 h 6152501"/>
                <a:gd name="connsiteX1" fmla="*/ 3046589 w 3046770"/>
                <a:gd name="connsiteY1" fmla="*/ 3047191 h 6152501"/>
                <a:gd name="connsiteX2" fmla="*/ 58317 w 3046770"/>
                <a:gd name="connsiteY2" fmla="*/ 6152501 h 61525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046770" h="6152501">
                  <a:moveTo>
                    <a:pt x="0" y="0"/>
                  </a:moveTo>
                  <a:cubicBezTo>
                    <a:pt x="1714653" y="151285"/>
                    <a:pt x="3028843" y="1465735"/>
                    <a:pt x="3046589" y="3047191"/>
                  </a:cubicBezTo>
                  <a:cubicBezTo>
                    <a:pt x="3064378" y="4632433"/>
                    <a:pt x="1773939" y="5973412"/>
                    <a:pt x="58317" y="6152501"/>
                  </a:cubicBezTo>
                </a:path>
              </a:pathLst>
            </a:custGeom>
            <a:noFill/>
            <a:ln w="508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4</a:t>
              </a:r>
            </a:p>
            <a:p>
              <a:pPr algn="ctr"/>
              <a:endParaRPr lang="en-US" dirty="0"/>
            </a:p>
          </p:txBody>
        </p: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94D6C713-9BB7-4E2C-BFE8-6F01756CB8F1}"/>
                </a:ext>
              </a:extLst>
            </p:cNvPr>
            <p:cNvCxnSpPr>
              <a:cxnSpLocks/>
              <a:stCxn id="13" idx="0"/>
              <a:endCxn id="11" idx="0"/>
            </p:cNvCxnSpPr>
            <p:nvPr/>
          </p:nvCxnSpPr>
          <p:spPr>
            <a:xfrm>
              <a:off x="3081671" y="349147"/>
              <a:ext cx="6110563" cy="0"/>
            </a:xfrm>
            <a:prstGeom prst="line">
              <a:avLst/>
            </a:prstGeom>
            <a:ln w="50800">
              <a:solidFill>
                <a:schemeClr val="bg1">
                  <a:alpha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646C618D-900B-4633-863D-B0F3BFC910DB}"/>
                </a:ext>
              </a:extLst>
            </p:cNvPr>
            <p:cNvCxnSpPr>
              <a:cxnSpLocks/>
            </p:cNvCxnSpPr>
            <p:nvPr/>
          </p:nvCxnSpPr>
          <p:spPr>
            <a:xfrm>
              <a:off x="3081671" y="6507741"/>
              <a:ext cx="6352615" cy="13709"/>
            </a:xfrm>
            <a:prstGeom prst="line">
              <a:avLst/>
            </a:prstGeom>
            <a:ln w="50800">
              <a:solidFill>
                <a:schemeClr val="bg1">
                  <a:alpha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4" name="Picture 3">
            <a:extLst>
              <a:ext uri="{FF2B5EF4-FFF2-40B4-BE49-F238E27FC236}">
                <a16:creationId xmlns:a16="http://schemas.microsoft.com/office/drawing/2014/main" id="{7001D6FB-58EF-497E-B151-09EF6B465B6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03960" y="480401"/>
            <a:ext cx="4399966" cy="265658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A9F6022-769E-4A8F-9ED8-09CD9DBDFC6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44360" y="2960915"/>
            <a:ext cx="1552416" cy="2432652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469A49E1-D5B8-4599-9B14-773275FC2D6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99086" y="2010695"/>
            <a:ext cx="2778104" cy="266337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94572F2-46FA-4C15-A0A0-BB117ED6572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167895" y="583817"/>
            <a:ext cx="2265719" cy="148637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1E43A52E-173D-4A75-8448-A891124E3B80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-74789" y="2475786"/>
            <a:ext cx="12192000" cy="2689412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F810CE29-8887-479E-B82A-4B0F04219018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160763" y="5806095"/>
            <a:ext cx="7720896" cy="715355"/>
          </a:xfrm>
          <a:prstGeom prst="rect">
            <a:avLst/>
          </a:prstGeom>
        </p:spPr>
      </p:pic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BCECA4E6-2408-4A04-B24B-7DCD7DFB92E3}"/>
              </a:ext>
            </a:extLst>
          </p:cNvPr>
          <p:cNvCxnSpPr/>
          <p:nvPr/>
        </p:nvCxnSpPr>
        <p:spPr>
          <a:xfrm>
            <a:off x="34902" y="3423931"/>
            <a:ext cx="12157098" cy="0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7" name="Picture 36">
            <a:extLst>
              <a:ext uri="{FF2B5EF4-FFF2-40B4-BE49-F238E27FC236}">
                <a16:creationId xmlns:a16="http://schemas.microsoft.com/office/drawing/2014/main" id="{749A06C8-4E0D-4580-B8EF-2BD674FDF91B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0787503" y="41789"/>
            <a:ext cx="1329812" cy="1329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49749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>
            <a:extLst>
              <a:ext uri="{FF2B5EF4-FFF2-40B4-BE49-F238E27FC236}">
                <a16:creationId xmlns:a16="http://schemas.microsoft.com/office/drawing/2014/main" id="{C6F4D26C-A4AF-40E3-B4B2-FECDD4411255}"/>
              </a:ext>
            </a:extLst>
          </p:cNvPr>
          <p:cNvGrpSpPr/>
          <p:nvPr/>
        </p:nvGrpSpPr>
        <p:grpSpPr>
          <a:xfrm>
            <a:off x="54845" y="322846"/>
            <a:ext cx="12082310" cy="6197138"/>
            <a:chOff x="187302" y="476712"/>
            <a:chExt cx="12082310" cy="6197138"/>
          </a:xfrm>
        </p:grpSpPr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3A69294-1EA5-4C8D-9B63-5BA04F863A91}"/>
                </a:ext>
              </a:extLst>
            </p:cNvPr>
            <p:cNvSpPr/>
            <p:nvPr/>
          </p:nvSpPr>
          <p:spPr>
            <a:xfrm>
              <a:off x="3091153" y="476712"/>
              <a:ext cx="6351690" cy="6138792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31" name="Group 30">
              <a:extLst>
                <a:ext uri="{FF2B5EF4-FFF2-40B4-BE49-F238E27FC236}">
                  <a16:creationId xmlns:a16="http://schemas.microsoft.com/office/drawing/2014/main" id="{8B843547-9314-4AD3-A5E2-57A6DB59982B}"/>
                </a:ext>
              </a:extLst>
            </p:cNvPr>
            <p:cNvGrpSpPr/>
            <p:nvPr/>
          </p:nvGrpSpPr>
          <p:grpSpPr>
            <a:xfrm>
              <a:off x="187302" y="501547"/>
              <a:ext cx="12082310" cy="6172303"/>
              <a:chOff x="34901" y="349147"/>
              <a:chExt cx="12204103" cy="6172303"/>
            </a:xfrm>
            <a:solidFill>
              <a:schemeClr val="tx1"/>
            </a:solidFill>
          </p:grpSpPr>
          <p:sp>
            <p:nvSpPr>
              <p:cNvPr id="32" name="Chord 10">
                <a:extLst>
                  <a:ext uri="{FF2B5EF4-FFF2-40B4-BE49-F238E27FC236}">
                    <a16:creationId xmlns:a16="http://schemas.microsoft.com/office/drawing/2014/main" id="{7C23E909-5864-4642-A4C9-B98E699EA152}"/>
                  </a:ext>
                </a:extLst>
              </p:cNvPr>
              <p:cNvSpPr/>
              <p:nvPr/>
            </p:nvSpPr>
            <p:spPr>
              <a:xfrm>
                <a:off x="9192234" y="349147"/>
                <a:ext cx="3046770" cy="6152501"/>
              </a:xfrm>
              <a:custGeom>
                <a:avLst/>
                <a:gdLst>
                  <a:gd name="connsiteX0" fmla="*/ 3691310 w 6738077"/>
                  <a:gd name="connsiteY0" fmla="*/ 14184 h 6186486"/>
                  <a:gd name="connsiteX1" fmla="*/ 6737899 w 6738077"/>
                  <a:gd name="connsiteY1" fmla="*/ 3061375 h 6186486"/>
                  <a:gd name="connsiteX2" fmla="*/ 3749627 w 6738077"/>
                  <a:gd name="connsiteY2" fmla="*/ 6166685 h 6186486"/>
                  <a:gd name="connsiteX3" fmla="*/ 3691310 w 6738077"/>
                  <a:gd name="connsiteY3" fmla="*/ 14184 h 6186486"/>
                  <a:gd name="connsiteX0" fmla="*/ 4689 w 3051459"/>
                  <a:gd name="connsiteY0" fmla="*/ 0 h 6152501"/>
                  <a:gd name="connsiteX1" fmla="*/ 3051278 w 3051459"/>
                  <a:gd name="connsiteY1" fmla="*/ 3047191 h 6152501"/>
                  <a:gd name="connsiteX2" fmla="*/ 63006 w 3051459"/>
                  <a:gd name="connsiteY2" fmla="*/ 6152501 h 6152501"/>
                  <a:gd name="connsiteX3" fmla="*/ 0 w 3051459"/>
                  <a:gd name="connsiteY3" fmla="*/ 2873023 h 6152501"/>
                  <a:gd name="connsiteX4" fmla="*/ 4689 w 3051459"/>
                  <a:gd name="connsiteY4" fmla="*/ 0 h 6152501"/>
                  <a:gd name="connsiteX0" fmla="*/ 0 w 3051459"/>
                  <a:gd name="connsiteY0" fmla="*/ 2873023 h 6152501"/>
                  <a:gd name="connsiteX1" fmla="*/ 4689 w 3051459"/>
                  <a:gd name="connsiteY1" fmla="*/ 0 h 6152501"/>
                  <a:gd name="connsiteX2" fmla="*/ 3051278 w 3051459"/>
                  <a:gd name="connsiteY2" fmla="*/ 3047191 h 6152501"/>
                  <a:gd name="connsiteX3" fmla="*/ 63006 w 3051459"/>
                  <a:gd name="connsiteY3" fmla="*/ 6152501 h 6152501"/>
                  <a:gd name="connsiteX4" fmla="*/ 91440 w 3051459"/>
                  <a:gd name="connsiteY4" fmla="*/ 2964463 h 6152501"/>
                  <a:gd name="connsiteX0" fmla="*/ 0 w 3046770"/>
                  <a:gd name="connsiteY0" fmla="*/ 0 h 6152501"/>
                  <a:gd name="connsiteX1" fmla="*/ 3046589 w 3046770"/>
                  <a:gd name="connsiteY1" fmla="*/ 3047191 h 6152501"/>
                  <a:gd name="connsiteX2" fmla="*/ 58317 w 3046770"/>
                  <a:gd name="connsiteY2" fmla="*/ 6152501 h 6152501"/>
                  <a:gd name="connsiteX3" fmla="*/ 86751 w 3046770"/>
                  <a:gd name="connsiteY3" fmla="*/ 2964463 h 6152501"/>
                  <a:gd name="connsiteX0" fmla="*/ 0 w 3046770"/>
                  <a:gd name="connsiteY0" fmla="*/ 0 h 6152501"/>
                  <a:gd name="connsiteX1" fmla="*/ 3046589 w 3046770"/>
                  <a:gd name="connsiteY1" fmla="*/ 3047191 h 6152501"/>
                  <a:gd name="connsiteX2" fmla="*/ 58317 w 3046770"/>
                  <a:gd name="connsiteY2" fmla="*/ 6152501 h 61525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046770" h="6152501">
                    <a:moveTo>
                      <a:pt x="0" y="0"/>
                    </a:moveTo>
                    <a:cubicBezTo>
                      <a:pt x="1714653" y="151285"/>
                      <a:pt x="3028843" y="1465735"/>
                      <a:pt x="3046589" y="3047191"/>
                    </a:cubicBezTo>
                    <a:cubicBezTo>
                      <a:pt x="3064378" y="4632433"/>
                      <a:pt x="1773939" y="5973412"/>
                      <a:pt x="58317" y="6152501"/>
                    </a:cubicBezTo>
                  </a:path>
                </a:pathLst>
              </a:custGeom>
              <a:grpFill/>
              <a:ln w="508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Chord 12">
                <a:extLst>
                  <a:ext uri="{FF2B5EF4-FFF2-40B4-BE49-F238E27FC236}">
                    <a16:creationId xmlns:a16="http://schemas.microsoft.com/office/drawing/2014/main" id="{2A6210E2-4DA5-4B8B-8D1C-EBCCDFFAC187}"/>
                  </a:ext>
                </a:extLst>
              </p:cNvPr>
              <p:cNvSpPr/>
              <p:nvPr/>
            </p:nvSpPr>
            <p:spPr>
              <a:xfrm flipH="1">
                <a:off x="34901" y="349147"/>
                <a:ext cx="3046770" cy="6152501"/>
              </a:xfrm>
              <a:custGeom>
                <a:avLst/>
                <a:gdLst>
                  <a:gd name="connsiteX0" fmla="*/ 3691310 w 6738077"/>
                  <a:gd name="connsiteY0" fmla="*/ 14184 h 6186486"/>
                  <a:gd name="connsiteX1" fmla="*/ 6737899 w 6738077"/>
                  <a:gd name="connsiteY1" fmla="*/ 3061375 h 6186486"/>
                  <a:gd name="connsiteX2" fmla="*/ 3749627 w 6738077"/>
                  <a:gd name="connsiteY2" fmla="*/ 6166685 h 6186486"/>
                  <a:gd name="connsiteX3" fmla="*/ 3691310 w 6738077"/>
                  <a:gd name="connsiteY3" fmla="*/ 14184 h 6186486"/>
                  <a:gd name="connsiteX0" fmla="*/ 0 w 3046770"/>
                  <a:gd name="connsiteY0" fmla="*/ 0 h 6152501"/>
                  <a:gd name="connsiteX1" fmla="*/ 3046589 w 3046770"/>
                  <a:gd name="connsiteY1" fmla="*/ 3047191 h 6152501"/>
                  <a:gd name="connsiteX2" fmla="*/ 58317 w 3046770"/>
                  <a:gd name="connsiteY2" fmla="*/ 6152501 h 6152501"/>
                  <a:gd name="connsiteX3" fmla="*/ 33671 w 3046770"/>
                  <a:gd name="connsiteY3" fmla="*/ 3148795 h 6152501"/>
                  <a:gd name="connsiteX4" fmla="*/ 0 w 3046770"/>
                  <a:gd name="connsiteY4" fmla="*/ 0 h 6152501"/>
                  <a:gd name="connsiteX0" fmla="*/ 33671 w 3046770"/>
                  <a:gd name="connsiteY0" fmla="*/ 3148795 h 6152501"/>
                  <a:gd name="connsiteX1" fmla="*/ 0 w 3046770"/>
                  <a:gd name="connsiteY1" fmla="*/ 0 h 6152501"/>
                  <a:gd name="connsiteX2" fmla="*/ 3046589 w 3046770"/>
                  <a:gd name="connsiteY2" fmla="*/ 3047191 h 6152501"/>
                  <a:gd name="connsiteX3" fmla="*/ 58317 w 3046770"/>
                  <a:gd name="connsiteY3" fmla="*/ 6152501 h 6152501"/>
                  <a:gd name="connsiteX4" fmla="*/ 125111 w 3046770"/>
                  <a:gd name="connsiteY4" fmla="*/ 3240235 h 6152501"/>
                  <a:gd name="connsiteX0" fmla="*/ 0 w 3046770"/>
                  <a:gd name="connsiteY0" fmla="*/ 0 h 6152501"/>
                  <a:gd name="connsiteX1" fmla="*/ 3046589 w 3046770"/>
                  <a:gd name="connsiteY1" fmla="*/ 3047191 h 6152501"/>
                  <a:gd name="connsiteX2" fmla="*/ 58317 w 3046770"/>
                  <a:gd name="connsiteY2" fmla="*/ 6152501 h 6152501"/>
                  <a:gd name="connsiteX3" fmla="*/ 125111 w 3046770"/>
                  <a:gd name="connsiteY3" fmla="*/ 3240235 h 6152501"/>
                  <a:gd name="connsiteX0" fmla="*/ 0 w 3046770"/>
                  <a:gd name="connsiteY0" fmla="*/ 0 h 6152501"/>
                  <a:gd name="connsiteX1" fmla="*/ 3046589 w 3046770"/>
                  <a:gd name="connsiteY1" fmla="*/ 3047191 h 6152501"/>
                  <a:gd name="connsiteX2" fmla="*/ 58317 w 3046770"/>
                  <a:gd name="connsiteY2" fmla="*/ 6152501 h 61525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046770" h="6152501">
                    <a:moveTo>
                      <a:pt x="0" y="0"/>
                    </a:moveTo>
                    <a:cubicBezTo>
                      <a:pt x="1714653" y="151285"/>
                      <a:pt x="3028843" y="1465735"/>
                      <a:pt x="3046589" y="3047191"/>
                    </a:cubicBezTo>
                    <a:cubicBezTo>
                      <a:pt x="3064378" y="4632433"/>
                      <a:pt x="1773939" y="5973412"/>
                      <a:pt x="58317" y="6152501"/>
                    </a:cubicBezTo>
                  </a:path>
                </a:pathLst>
              </a:custGeom>
              <a:grpFill/>
              <a:ln w="508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4</a:t>
                </a:r>
              </a:p>
              <a:p>
                <a:pPr algn="ctr"/>
                <a:endParaRPr lang="en-US" dirty="0"/>
              </a:p>
            </p:txBody>
          </p:sp>
          <p:cxnSp>
            <p:nvCxnSpPr>
              <p:cNvPr id="34" name="Straight Connector 33">
                <a:extLst>
                  <a:ext uri="{FF2B5EF4-FFF2-40B4-BE49-F238E27FC236}">
                    <a16:creationId xmlns:a16="http://schemas.microsoft.com/office/drawing/2014/main" id="{BEAE4EAA-09E2-4F33-BC97-C01CD6998428}"/>
                  </a:ext>
                </a:extLst>
              </p:cNvPr>
              <p:cNvCxnSpPr>
                <a:cxnSpLocks/>
                <a:stCxn id="33" idx="0"/>
                <a:endCxn id="32" idx="0"/>
              </p:cNvCxnSpPr>
              <p:nvPr/>
            </p:nvCxnSpPr>
            <p:spPr>
              <a:xfrm>
                <a:off x="3081671" y="349147"/>
                <a:ext cx="6110563" cy="0"/>
              </a:xfrm>
              <a:prstGeom prst="line">
                <a:avLst/>
              </a:prstGeom>
              <a:grpFill/>
              <a:ln w="50800">
                <a:solidFill>
                  <a:schemeClr val="bg1">
                    <a:alpha val="6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>
                <a:extLst>
                  <a:ext uri="{FF2B5EF4-FFF2-40B4-BE49-F238E27FC236}">
                    <a16:creationId xmlns:a16="http://schemas.microsoft.com/office/drawing/2014/main" id="{80B92596-76DE-49B1-87A5-3A4D869C564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081671" y="6507741"/>
                <a:ext cx="6352615" cy="13709"/>
              </a:xfrm>
              <a:prstGeom prst="line">
                <a:avLst/>
              </a:prstGeom>
              <a:grpFill/>
              <a:ln w="50800">
                <a:solidFill>
                  <a:schemeClr val="bg1">
                    <a:alpha val="6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pic>
        <p:nvPicPr>
          <p:cNvPr id="8" name="Picture 7">
            <a:extLst>
              <a:ext uri="{FF2B5EF4-FFF2-40B4-BE49-F238E27FC236}">
                <a16:creationId xmlns:a16="http://schemas.microsoft.com/office/drawing/2014/main" id="{980FF298-3465-48F2-8F47-48DD8CA5998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88077" y="563623"/>
            <a:ext cx="4060874" cy="3175603"/>
          </a:xfrm>
          <a:prstGeom prst="rect">
            <a:avLst/>
          </a:prstGeom>
        </p:spPr>
      </p:pic>
      <p:grpSp>
        <p:nvGrpSpPr>
          <p:cNvPr id="19" name="Group 18">
            <a:extLst>
              <a:ext uri="{FF2B5EF4-FFF2-40B4-BE49-F238E27FC236}">
                <a16:creationId xmlns:a16="http://schemas.microsoft.com/office/drawing/2014/main" id="{2D3B6E6A-E8B3-49D5-8EF4-FC3D97107966}"/>
              </a:ext>
            </a:extLst>
          </p:cNvPr>
          <p:cNvGrpSpPr/>
          <p:nvPr/>
        </p:nvGrpSpPr>
        <p:grpSpPr>
          <a:xfrm>
            <a:off x="34902" y="349147"/>
            <a:ext cx="12082310" cy="6172303"/>
            <a:chOff x="34901" y="349147"/>
            <a:chExt cx="12204103" cy="6172303"/>
          </a:xfrm>
        </p:grpSpPr>
        <p:sp>
          <p:nvSpPr>
            <p:cNvPr id="11" name="Chord 10">
              <a:extLst>
                <a:ext uri="{FF2B5EF4-FFF2-40B4-BE49-F238E27FC236}">
                  <a16:creationId xmlns:a16="http://schemas.microsoft.com/office/drawing/2014/main" id="{A16B2EFE-CC93-464F-AE9C-97B0E0D5A586}"/>
                </a:ext>
              </a:extLst>
            </p:cNvPr>
            <p:cNvSpPr/>
            <p:nvPr/>
          </p:nvSpPr>
          <p:spPr>
            <a:xfrm>
              <a:off x="9192234" y="349147"/>
              <a:ext cx="3046770" cy="6152501"/>
            </a:xfrm>
            <a:custGeom>
              <a:avLst/>
              <a:gdLst>
                <a:gd name="connsiteX0" fmla="*/ 3691310 w 6738077"/>
                <a:gd name="connsiteY0" fmla="*/ 14184 h 6186486"/>
                <a:gd name="connsiteX1" fmla="*/ 6737899 w 6738077"/>
                <a:gd name="connsiteY1" fmla="*/ 3061375 h 6186486"/>
                <a:gd name="connsiteX2" fmla="*/ 3749627 w 6738077"/>
                <a:gd name="connsiteY2" fmla="*/ 6166685 h 6186486"/>
                <a:gd name="connsiteX3" fmla="*/ 3691310 w 6738077"/>
                <a:gd name="connsiteY3" fmla="*/ 14184 h 6186486"/>
                <a:gd name="connsiteX0" fmla="*/ 4689 w 3051459"/>
                <a:gd name="connsiteY0" fmla="*/ 0 h 6152501"/>
                <a:gd name="connsiteX1" fmla="*/ 3051278 w 3051459"/>
                <a:gd name="connsiteY1" fmla="*/ 3047191 h 6152501"/>
                <a:gd name="connsiteX2" fmla="*/ 63006 w 3051459"/>
                <a:gd name="connsiteY2" fmla="*/ 6152501 h 6152501"/>
                <a:gd name="connsiteX3" fmla="*/ 0 w 3051459"/>
                <a:gd name="connsiteY3" fmla="*/ 2873023 h 6152501"/>
                <a:gd name="connsiteX4" fmla="*/ 4689 w 3051459"/>
                <a:gd name="connsiteY4" fmla="*/ 0 h 6152501"/>
                <a:gd name="connsiteX0" fmla="*/ 0 w 3051459"/>
                <a:gd name="connsiteY0" fmla="*/ 2873023 h 6152501"/>
                <a:gd name="connsiteX1" fmla="*/ 4689 w 3051459"/>
                <a:gd name="connsiteY1" fmla="*/ 0 h 6152501"/>
                <a:gd name="connsiteX2" fmla="*/ 3051278 w 3051459"/>
                <a:gd name="connsiteY2" fmla="*/ 3047191 h 6152501"/>
                <a:gd name="connsiteX3" fmla="*/ 63006 w 3051459"/>
                <a:gd name="connsiteY3" fmla="*/ 6152501 h 6152501"/>
                <a:gd name="connsiteX4" fmla="*/ 91440 w 3051459"/>
                <a:gd name="connsiteY4" fmla="*/ 2964463 h 6152501"/>
                <a:gd name="connsiteX0" fmla="*/ 0 w 3046770"/>
                <a:gd name="connsiteY0" fmla="*/ 0 h 6152501"/>
                <a:gd name="connsiteX1" fmla="*/ 3046589 w 3046770"/>
                <a:gd name="connsiteY1" fmla="*/ 3047191 h 6152501"/>
                <a:gd name="connsiteX2" fmla="*/ 58317 w 3046770"/>
                <a:gd name="connsiteY2" fmla="*/ 6152501 h 6152501"/>
                <a:gd name="connsiteX3" fmla="*/ 86751 w 3046770"/>
                <a:gd name="connsiteY3" fmla="*/ 2964463 h 6152501"/>
                <a:gd name="connsiteX0" fmla="*/ 0 w 3046770"/>
                <a:gd name="connsiteY0" fmla="*/ 0 h 6152501"/>
                <a:gd name="connsiteX1" fmla="*/ 3046589 w 3046770"/>
                <a:gd name="connsiteY1" fmla="*/ 3047191 h 6152501"/>
                <a:gd name="connsiteX2" fmla="*/ 58317 w 3046770"/>
                <a:gd name="connsiteY2" fmla="*/ 6152501 h 61525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046770" h="6152501">
                  <a:moveTo>
                    <a:pt x="0" y="0"/>
                  </a:moveTo>
                  <a:cubicBezTo>
                    <a:pt x="1714653" y="151285"/>
                    <a:pt x="3028843" y="1465735"/>
                    <a:pt x="3046589" y="3047191"/>
                  </a:cubicBezTo>
                  <a:cubicBezTo>
                    <a:pt x="3064378" y="4632433"/>
                    <a:pt x="1773939" y="5973412"/>
                    <a:pt x="58317" y="6152501"/>
                  </a:cubicBezTo>
                </a:path>
              </a:pathLst>
            </a:custGeom>
            <a:noFill/>
            <a:ln w="508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Chord 12">
              <a:extLst>
                <a:ext uri="{FF2B5EF4-FFF2-40B4-BE49-F238E27FC236}">
                  <a16:creationId xmlns:a16="http://schemas.microsoft.com/office/drawing/2014/main" id="{D4B4F70C-0E6B-4DD1-8EAB-BC868AC1A6AC}"/>
                </a:ext>
              </a:extLst>
            </p:cNvPr>
            <p:cNvSpPr/>
            <p:nvPr/>
          </p:nvSpPr>
          <p:spPr>
            <a:xfrm flipH="1">
              <a:off x="34901" y="349147"/>
              <a:ext cx="3046770" cy="6152501"/>
            </a:xfrm>
            <a:custGeom>
              <a:avLst/>
              <a:gdLst>
                <a:gd name="connsiteX0" fmla="*/ 3691310 w 6738077"/>
                <a:gd name="connsiteY0" fmla="*/ 14184 h 6186486"/>
                <a:gd name="connsiteX1" fmla="*/ 6737899 w 6738077"/>
                <a:gd name="connsiteY1" fmla="*/ 3061375 h 6186486"/>
                <a:gd name="connsiteX2" fmla="*/ 3749627 w 6738077"/>
                <a:gd name="connsiteY2" fmla="*/ 6166685 h 6186486"/>
                <a:gd name="connsiteX3" fmla="*/ 3691310 w 6738077"/>
                <a:gd name="connsiteY3" fmla="*/ 14184 h 6186486"/>
                <a:gd name="connsiteX0" fmla="*/ 0 w 3046770"/>
                <a:gd name="connsiteY0" fmla="*/ 0 h 6152501"/>
                <a:gd name="connsiteX1" fmla="*/ 3046589 w 3046770"/>
                <a:gd name="connsiteY1" fmla="*/ 3047191 h 6152501"/>
                <a:gd name="connsiteX2" fmla="*/ 58317 w 3046770"/>
                <a:gd name="connsiteY2" fmla="*/ 6152501 h 6152501"/>
                <a:gd name="connsiteX3" fmla="*/ 33671 w 3046770"/>
                <a:gd name="connsiteY3" fmla="*/ 3148795 h 6152501"/>
                <a:gd name="connsiteX4" fmla="*/ 0 w 3046770"/>
                <a:gd name="connsiteY4" fmla="*/ 0 h 6152501"/>
                <a:gd name="connsiteX0" fmla="*/ 33671 w 3046770"/>
                <a:gd name="connsiteY0" fmla="*/ 3148795 h 6152501"/>
                <a:gd name="connsiteX1" fmla="*/ 0 w 3046770"/>
                <a:gd name="connsiteY1" fmla="*/ 0 h 6152501"/>
                <a:gd name="connsiteX2" fmla="*/ 3046589 w 3046770"/>
                <a:gd name="connsiteY2" fmla="*/ 3047191 h 6152501"/>
                <a:gd name="connsiteX3" fmla="*/ 58317 w 3046770"/>
                <a:gd name="connsiteY3" fmla="*/ 6152501 h 6152501"/>
                <a:gd name="connsiteX4" fmla="*/ 125111 w 3046770"/>
                <a:gd name="connsiteY4" fmla="*/ 3240235 h 6152501"/>
                <a:gd name="connsiteX0" fmla="*/ 0 w 3046770"/>
                <a:gd name="connsiteY0" fmla="*/ 0 h 6152501"/>
                <a:gd name="connsiteX1" fmla="*/ 3046589 w 3046770"/>
                <a:gd name="connsiteY1" fmla="*/ 3047191 h 6152501"/>
                <a:gd name="connsiteX2" fmla="*/ 58317 w 3046770"/>
                <a:gd name="connsiteY2" fmla="*/ 6152501 h 6152501"/>
                <a:gd name="connsiteX3" fmla="*/ 125111 w 3046770"/>
                <a:gd name="connsiteY3" fmla="*/ 3240235 h 6152501"/>
                <a:gd name="connsiteX0" fmla="*/ 0 w 3046770"/>
                <a:gd name="connsiteY0" fmla="*/ 0 h 6152501"/>
                <a:gd name="connsiteX1" fmla="*/ 3046589 w 3046770"/>
                <a:gd name="connsiteY1" fmla="*/ 3047191 h 6152501"/>
                <a:gd name="connsiteX2" fmla="*/ 58317 w 3046770"/>
                <a:gd name="connsiteY2" fmla="*/ 6152501 h 61525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046770" h="6152501">
                  <a:moveTo>
                    <a:pt x="0" y="0"/>
                  </a:moveTo>
                  <a:cubicBezTo>
                    <a:pt x="1714653" y="151285"/>
                    <a:pt x="3028843" y="1465735"/>
                    <a:pt x="3046589" y="3047191"/>
                  </a:cubicBezTo>
                  <a:cubicBezTo>
                    <a:pt x="3064378" y="4632433"/>
                    <a:pt x="1773939" y="5973412"/>
                    <a:pt x="58317" y="6152501"/>
                  </a:cubicBezTo>
                </a:path>
              </a:pathLst>
            </a:custGeom>
            <a:noFill/>
            <a:ln w="508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4</a:t>
              </a:r>
            </a:p>
            <a:p>
              <a:pPr algn="ctr"/>
              <a:endParaRPr lang="en-US" dirty="0"/>
            </a:p>
          </p:txBody>
        </p: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94D6C713-9BB7-4E2C-BFE8-6F01756CB8F1}"/>
                </a:ext>
              </a:extLst>
            </p:cNvPr>
            <p:cNvCxnSpPr>
              <a:cxnSpLocks/>
              <a:stCxn id="13" idx="0"/>
              <a:endCxn id="11" idx="0"/>
            </p:cNvCxnSpPr>
            <p:nvPr/>
          </p:nvCxnSpPr>
          <p:spPr>
            <a:xfrm>
              <a:off x="3081671" y="349147"/>
              <a:ext cx="6110563" cy="0"/>
            </a:xfrm>
            <a:prstGeom prst="line">
              <a:avLst/>
            </a:prstGeom>
            <a:ln w="50800">
              <a:solidFill>
                <a:schemeClr val="bg1">
                  <a:alpha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646C618D-900B-4633-863D-B0F3BFC910DB}"/>
                </a:ext>
              </a:extLst>
            </p:cNvPr>
            <p:cNvCxnSpPr>
              <a:cxnSpLocks/>
            </p:cNvCxnSpPr>
            <p:nvPr/>
          </p:nvCxnSpPr>
          <p:spPr>
            <a:xfrm>
              <a:off x="3081671" y="6507741"/>
              <a:ext cx="6352615" cy="13709"/>
            </a:xfrm>
            <a:prstGeom prst="line">
              <a:avLst/>
            </a:prstGeom>
            <a:ln w="50800">
              <a:solidFill>
                <a:schemeClr val="bg1">
                  <a:alpha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4" name="Picture 3">
            <a:extLst>
              <a:ext uri="{FF2B5EF4-FFF2-40B4-BE49-F238E27FC236}">
                <a16:creationId xmlns:a16="http://schemas.microsoft.com/office/drawing/2014/main" id="{7001D6FB-58EF-497E-B151-09EF6B465B6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03960" y="480401"/>
            <a:ext cx="4399966" cy="265658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A9F6022-769E-4A8F-9ED8-09CD9DBDFC6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44360" y="2960915"/>
            <a:ext cx="1552416" cy="2432652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469A49E1-D5B8-4599-9B14-773275FC2D6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99086" y="2010695"/>
            <a:ext cx="2778104" cy="266337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94572F2-46FA-4C15-A0A0-BB117ED6572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167895" y="583817"/>
            <a:ext cx="2265719" cy="148637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1E43A52E-173D-4A75-8448-A891124E3B80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-74789" y="2475786"/>
            <a:ext cx="12192000" cy="2689412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F810CE29-8887-479E-B82A-4B0F04219018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160763" y="5806095"/>
            <a:ext cx="7720896" cy="715355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844EB9F4-B82B-4478-8F57-BFA7A2A21C82}"/>
              </a:ext>
            </a:extLst>
          </p:cNvPr>
          <p:cNvSpPr txBox="1"/>
          <p:nvPr/>
        </p:nvSpPr>
        <p:spPr>
          <a:xfrm>
            <a:off x="1543084" y="1808692"/>
            <a:ext cx="21069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Arial Black" panose="020B0A04020102020204" pitchFamily="34" charset="0"/>
              </a:rPr>
              <a:t>North America </a:t>
            </a:r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BB9B8295-50DE-4DCF-BAE7-1804458F721C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0787503" y="41789"/>
            <a:ext cx="1329812" cy="1329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8878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oup 30">
            <a:extLst>
              <a:ext uri="{FF2B5EF4-FFF2-40B4-BE49-F238E27FC236}">
                <a16:creationId xmlns:a16="http://schemas.microsoft.com/office/drawing/2014/main" id="{BA203331-2A6E-459A-AF8B-6902E5B15E57}"/>
              </a:ext>
            </a:extLst>
          </p:cNvPr>
          <p:cNvGrpSpPr/>
          <p:nvPr/>
        </p:nvGrpSpPr>
        <p:grpSpPr>
          <a:xfrm>
            <a:off x="54845" y="322846"/>
            <a:ext cx="12082310" cy="6197138"/>
            <a:chOff x="187302" y="476712"/>
            <a:chExt cx="12082310" cy="6197138"/>
          </a:xfrm>
        </p:grpSpPr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F8C66498-C134-4838-B502-71A7115362A8}"/>
                </a:ext>
              </a:extLst>
            </p:cNvPr>
            <p:cNvSpPr/>
            <p:nvPr/>
          </p:nvSpPr>
          <p:spPr>
            <a:xfrm>
              <a:off x="3091153" y="476712"/>
              <a:ext cx="6351690" cy="6138792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33" name="Group 32">
              <a:extLst>
                <a:ext uri="{FF2B5EF4-FFF2-40B4-BE49-F238E27FC236}">
                  <a16:creationId xmlns:a16="http://schemas.microsoft.com/office/drawing/2014/main" id="{72A33172-B7E9-4538-8E98-ECEB6A8A6C2F}"/>
                </a:ext>
              </a:extLst>
            </p:cNvPr>
            <p:cNvGrpSpPr/>
            <p:nvPr/>
          </p:nvGrpSpPr>
          <p:grpSpPr>
            <a:xfrm>
              <a:off x="187302" y="501547"/>
              <a:ext cx="12082310" cy="6172303"/>
              <a:chOff x="34901" y="349147"/>
              <a:chExt cx="12204103" cy="6172303"/>
            </a:xfrm>
            <a:solidFill>
              <a:schemeClr val="tx1"/>
            </a:solidFill>
          </p:grpSpPr>
          <p:sp>
            <p:nvSpPr>
              <p:cNvPr id="34" name="Chord 10">
                <a:extLst>
                  <a:ext uri="{FF2B5EF4-FFF2-40B4-BE49-F238E27FC236}">
                    <a16:creationId xmlns:a16="http://schemas.microsoft.com/office/drawing/2014/main" id="{486D9740-7070-4E9F-983E-806A33B6D5FD}"/>
                  </a:ext>
                </a:extLst>
              </p:cNvPr>
              <p:cNvSpPr/>
              <p:nvPr/>
            </p:nvSpPr>
            <p:spPr>
              <a:xfrm>
                <a:off x="9192234" y="349147"/>
                <a:ext cx="3046770" cy="6152501"/>
              </a:xfrm>
              <a:custGeom>
                <a:avLst/>
                <a:gdLst>
                  <a:gd name="connsiteX0" fmla="*/ 3691310 w 6738077"/>
                  <a:gd name="connsiteY0" fmla="*/ 14184 h 6186486"/>
                  <a:gd name="connsiteX1" fmla="*/ 6737899 w 6738077"/>
                  <a:gd name="connsiteY1" fmla="*/ 3061375 h 6186486"/>
                  <a:gd name="connsiteX2" fmla="*/ 3749627 w 6738077"/>
                  <a:gd name="connsiteY2" fmla="*/ 6166685 h 6186486"/>
                  <a:gd name="connsiteX3" fmla="*/ 3691310 w 6738077"/>
                  <a:gd name="connsiteY3" fmla="*/ 14184 h 6186486"/>
                  <a:gd name="connsiteX0" fmla="*/ 4689 w 3051459"/>
                  <a:gd name="connsiteY0" fmla="*/ 0 h 6152501"/>
                  <a:gd name="connsiteX1" fmla="*/ 3051278 w 3051459"/>
                  <a:gd name="connsiteY1" fmla="*/ 3047191 h 6152501"/>
                  <a:gd name="connsiteX2" fmla="*/ 63006 w 3051459"/>
                  <a:gd name="connsiteY2" fmla="*/ 6152501 h 6152501"/>
                  <a:gd name="connsiteX3" fmla="*/ 0 w 3051459"/>
                  <a:gd name="connsiteY3" fmla="*/ 2873023 h 6152501"/>
                  <a:gd name="connsiteX4" fmla="*/ 4689 w 3051459"/>
                  <a:gd name="connsiteY4" fmla="*/ 0 h 6152501"/>
                  <a:gd name="connsiteX0" fmla="*/ 0 w 3051459"/>
                  <a:gd name="connsiteY0" fmla="*/ 2873023 h 6152501"/>
                  <a:gd name="connsiteX1" fmla="*/ 4689 w 3051459"/>
                  <a:gd name="connsiteY1" fmla="*/ 0 h 6152501"/>
                  <a:gd name="connsiteX2" fmla="*/ 3051278 w 3051459"/>
                  <a:gd name="connsiteY2" fmla="*/ 3047191 h 6152501"/>
                  <a:gd name="connsiteX3" fmla="*/ 63006 w 3051459"/>
                  <a:gd name="connsiteY3" fmla="*/ 6152501 h 6152501"/>
                  <a:gd name="connsiteX4" fmla="*/ 91440 w 3051459"/>
                  <a:gd name="connsiteY4" fmla="*/ 2964463 h 6152501"/>
                  <a:gd name="connsiteX0" fmla="*/ 0 w 3046770"/>
                  <a:gd name="connsiteY0" fmla="*/ 0 h 6152501"/>
                  <a:gd name="connsiteX1" fmla="*/ 3046589 w 3046770"/>
                  <a:gd name="connsiteY1" fmla="*/ 3047191 h 6152501"/>
                  <a:gd name="connsiteX2" fmla="*/ 58317 w 3046770"/>
                  <a:gd name="connsiteY2" fmla="*/ 6152501 h 6152501"/>
                  <a:gd name="connsiteX3" fmla="*/ 86751 w 3046770"/>
                  <a:gd name="connsiteY3" fmla="*/ 2964463 h 6152501"/>
                  <a:gd name="connsiteX0" fmla="*/ 0 w 3046770"/>
                  <a:gd name="connsiteY0" fmla="*/ 0 h 6152501"/>
                  <a:gd name="connsiteX1" fmla="*/ 3046589 w 3046770"/>
                  <a:gd name="connsiteY1" fmla="*/ 3047191 h 6152501"/>
                  <a:gd name="connsiteX2" fmla="*/ 58317 w 3046770"/>
                  <a:gd name="connsiteY2" fmla="*/ 6152501 h 61525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046770" h="6152501">
                    <a:moveTo>
                      <a:pt x="0" y="0"/>
                    </a:moveTo>
                    <a:cubicBezTo>
                      <a:pt x="1714653" y="151285"/>
                      <a:pt x="3028843" y="1465735"/>
                      <a:pt x="3046589" y="3047191"/>
                    </a:cubicBezTo>
                    <a:cubicBezTo>
                      <a:pt x="3064378" y="4632433"/>
                      <a:pt x="1773939" y="5973412"/>
                      <a:pt x="58317" y="6152501"/>
                    </a:cubicBezTo>
                  </a:path>
                </a:pathLst>
              </a:custGeom>
              <a:grpFill/>
              <a:ln w="508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Chord 12">
                <a:extLst>
                  <a:ext uri="{FF2B5EF4-FFF2-40B4-BE49-F238E27FC236}">
                    <a16:creationId xmlns:a16="http://schemas.microsoft.com/office/drawing/2014/main" id="{D4EECD1D-E178-4C22-B78C-626223DDB886}"/>
                  </a:ext>
                </a:extLst>
              </p:cNvPr>
              <p:cNvSpPr/>
              <p:nvPr/>
            </p:nvSpPr>
            <p:spPr>
              <a:xfrm flipH="1">
                <a:off x="34901" y="349147"/>
                <a:ext cx="3046770" cy="6152501"/>
              </a:xfrm>
              <a:custGeom>
                <a:avLst/>
                <a:gdLst>
                  <a:gd name="connsiteX0" fmla="*/ 3691310 w 6738077"/>
                  <a:gd name="connsiteY0" fmla="*/ 14184 h 6186486"/>
                  <a:gd name="connsiteX1" fmla="*/ 6737899 w 6738077"/>
                  <a:gd name="connsiteY1" fmla="*/ 3061375 h 6186486"/>
                  <a:gd name="connsiteX2" fmla="*/ 3749627 w 6738077"/>
                  <a:gd name="connsiteY2" fmla="*/ 6166685 h 6186486"/>
                  <a:gd name="connsiteX3" fmla="*/ 3691310 w 6738077"/>
                  <a:gd name="connsiteY3" fmla="*/ 14184 h 6186486"/>
                  <a:gd name="connsiteX0" fmla="*/ 0 w 3046770"/>
                  <a:gd name="connsiteY0" fmla="*/ 0 h 6152501"/>
                  <a:gd name="connsiteX1" fmla="*/ 3046589 w 3046770"/>
                  <a:gd name="connsiteY1" fmla="*/ 3047191 h 6152501"/>
                  <a:gd name="connsiteX2" fmla="*/ 58317 w 3046770"/>
                  <a:gd name="connsiteY2" fmla="*/ 6152501 h 6152501"/>
                  <a:gd name="connsiteX3" fmla="*/ 33671 w 3046770"/>
                  <a:gd name="connsiteY3" fmla="*/ 3148795 h 6152501"/>
                  <a:gd name="connsiteX4" fmla="*/ 0 w 3046770"/>
                  <a:gd name="connsiteY4" fmla="*/ 0 h 6152501"/>
                  <a:gd name="connsiteX0" fmla="*/ 33671 w 3046770"/>
                  <a:gd name="connsiteY0" fmla="*/ 3148795 h 6152501"/>
                  <a:gd name="connsiteX1" fmla="*/ 0 w 3046770"/>
                  <a:gd name="connsiteY1" fmla="*/ 0 h 6152501"/>
                  <a:gd name="connsiteX2" fmla="*/ 3046589 w 3046770"/>
                  <a:gd name="connsiteY2" fmla="*/ 3047191 h 6152501"/>
                  <a:gd name="connsiteX3" fmla="*/ 58317 w 3046770"/>
                  <a:gd name="connsiteY3" fmla="*/ 6152501 h 6152501"/>
                  <a:gd name="connsiteX4" fmla="*/ 125111 w 3046770"/>
                  <a:gd name="connsiteY4" fmla="*/ 3240235 h 6152501"/>
                  <a:gd name="connsiteX0" fmla="*/ 0 w 3046770"/>
                  <a:gd name="connsiteY0" fmla="*/ 0 h 6152501"/>
                  <a:gd name="connsiteX1" fmla="*/ 3046589 w 3046770"/>
                  <a:gd name="connsiteY1" fmla="*/ 3047191 h 6152501"/>
                  <a:gd name="connsiteX2" fmla="*/ 58317 w 3046770"/>
                  <a:gd name="connsiteY2" fmla="*/ 6152501 h 6152501"/>
                  <a:gd name="connsiteX3" fmla="*/ 125111 w 3046770"/>
                  <a:gd name="connsiteY3" fmla="*/ 3240235 h 6152501"/>
                  <a:gd name="connsiteX0" fmla="*/ 0 w 3046770"/>
                  <a:gd name="connsiteY0" fmla="*/ 0 h 6152501"/>
                  <a:gd name="connsiteX1" fmla="*/ 3046589 w 3046770"/>
                  <a:gd name="connsiteY1" fmla="*/ 3047191 h 6152501"/>
                  <a:gd name="connsiteX2" fmla="*/ 58317 w 3046770"/>
                  <a:gd name="connsiteY2" fmla="*/ 6152501 h 61525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046770" h="6152501">
                    <a:moveTo>
                      <a:pt x="0" y="0"/>
                    </a:moveTo>
                    <a:cubicBezTo>
                      <a:pt x="1714653" y="151285"/>
                      <a:pt x="3028843" y="1465735"/>
                      <a:pt x="3046589" y="3047191"/>
                    </a:cubicBezTo>
                    <a:cubicBezTo>
                      <a:pt x="3064378" y="4632433"/>
                      <a:pt x="1773939" y="5973412"/>
                      <a:pt x="58317" y="6152501"/>
                    </a:cubicBezTo>
                  </a:path>
                </a:pathLst>
              </a:custGeom>
              <a:grpFill/>
              <a:ln w="508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4</a:t>
                </a:r>
              </a:p>
              <a:p>
                <a:pPr algn="ctr"/>
                <a:endParaRPr lang="en-US" dirty="0"/>
              </a:p>
            </p:txBody>
          </p:sp>
          <p:cxnSp>
            <p:nvCxnSpPr>
              <p:cNvPr id="36" name="Straight Connector 35">
                <a:extLst>
                  <a:ext uri="{FF2B5EF4-FFF2-40B4-BE49-F238E27FC236}">
                    <a16:creationId xmlns:a16="http://schemas.microsoft.com/office/drawing/2014/main" id="{D0E3D218-8F8C-4D95-BFDC-3EBDEBD94DFF}"/>
                  </a:ext>
                </a:extLst>
              </p:cNvPr>
              <p:cNvCxnSpPr>
                <a:cxnSpLocks/>
                <a:stCxn id="35" idx="0"/>
                <a:endCxn id="34" idx="0"/>
              </p:cNvCxnSpPr>
              <p:nvPr/>
            </p:nvCxnSpPr>
            <p:spPr>
              <a:xfrm>
                <a:off x="3081671" y="349147"/>
                <a:ext cx="6110563" cy="0"/>
              </a:xfrm>
              <a:prstGeom prst="line">
                <a:avLst/>
              </a:prstGeom>
              <a:grpFill/>
              <a:ln w="50800">
                <a:solidFill>
                  <a:schemeClr val="bg1">
                    <a:alpha val="6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>
                <a:extLst>
                  <a:ext uri="{FF2B5EF4-FFF2-40B4-BE49-F238E27FC236}">
                    <a16:creationId xmlns:a16="http://schemas.microsoft.com/office/drawing/2014/main" id="{68584D60-1598-47A1-B6DE-02B6811C638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081671" y="6507741"/>
                <a:ext cx="6352615" cy="13709"/>
              </a:xfrm>
              <a:prstGeom prst="line">
                <a:avLst/>
              </a:prstGeom>
              <a:grpFill/>
              <a:ln w="50800">
                <a:solidFill>
                  <a:schemeClr val="bg1">
                    <a:alpha val="6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pic>
        <p:nvPicPr>
          <p:cNvPr id="8" name="Picture 7">
            <a:extLst>
              <a:ext uri="{FF2B5EF4-FFF2-40B4-BE49-F238E27FC236}">
                <a16:creationId xmlns:a16="http://schemas.microsoft.com/office/drawing/2014/main" id="{980FF298-3465-48F2-8F47-48DD8CA5998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88077" y="563623"/>
            <a:ext cx="4060874" cy="3175603"/>
          </a:xfrm>
          <a:prstGeom prst="rect">
            <a:avLst/>
          </a:prstGeom>
        </p:spPr>
      </p:pic>
      <p:grpSp>
        <p:nvGrpSpPr>
          <p:cNvPr id="19" name="Group 18">
            <a:extLst>
              <a:ext uri="{FF2B5EF4-FFF2-40B4-BE49-F238E27FC236}">
                <a16:creationId xmlns:a16="http://schemas.microsoft.com/office/drawing/2014/main" id="{2D3B6E6A-E8B3-49D5-8EF4-FC3D97107966}"/>
              </a:ext>
            </a:extLst>
          </p:cNvPr>
          <p:cNvGrpSpPr/>
          <p:nvPr/>
        </p:nvGrpSpPr>
        <p:grpSpPr>
          <a:xfrm>
            <a:off x="34902" y="349147"/>
            <a:ext cx="12082310" cy="6172303"/>
            <a:chOff x="34901" y="349147"/>
            <a:chExt cx="12204103" cy="6172303"/>
          </a:xfrm>
        </p:grpSpPr>
        <p:sp>
          <p:nvSpPr>
            <p:cNvPr id="11" name="Chord 10">
              <a:extLst>
                <a:ext uri="{FF2B5EF4-FFF2-40B4-BE49-F238E27FC236}">
                  <a16:creationId xmlns:a16="http://schemas.microsoft.com/office/drawing/2014/main" id="{A16B2EFE-CC93-464F-AE9C-97B0E0D5A586}"/>
                </a:ext>
              </a:extLst>
            </p:cNvPr>
            <p:cNvSpPr/>
            <p:nvPr/>
          </p:nvSpPr>
          <p:spPr>
            <a:xfrm>
              <a:off x="9192234" y="349147"/>
              <a:ext cx="3046770" cy="6152501"/>
            </a:xfrm>
            <a:custGeom>
              <a:avLst/>
              <a:gdLst>
                <a:gd name="connsiteX0" fmla="*/ 3691310 w 6738077"/>
                <a:gd name="connsiteY0" fmla="*/ 14184 h 6186486"/>
                <a:gd name="connsiteX1" fmla="*/ 6737899 w 6738077"/>
                <a:gd name="connsiteY1" fmla="*/ 3061375 h 6186486"/>
                <a:gd name="connsiteX2" fmla="*/ 3749627 w 6738077"/>
                <a:gd name="connsiteY2" fmla="*/ 6166685 h 6186486"/>
                <a:gd name="connsiteX3" fmla="*/ 3691310 w 6738077"/>
                <a:gd name="connsiteY3" fmla="*/ 14184 h 6186486"/>
                <a:gd name="connsiteX0" fmla="*/ 4689 w 3051459"/>
                <a:gd name="connsiteY0" fmla="*/ 0 h 6152501"/>
                <a:gd name="connsiteX1" fmla="*/ 3051278 w 3051459"/>
                <a:gd name="connsiteY1" fmla="*/ 3047191 h 6152501"/>
                <a:gd name="connsiteX2" fmla="*/ 63006 w 3051459"/>
                <a:gd name="connsiteY2" fmla="*/ 6152501 h 6152501"/>
                <a:gd name="connsiteX3" fmla="*/ 0 w 3051459"/>
                <a:gd name="connsiteY3" fmla="*/ 2873023 h 6152501"/>
                <a:gd name="connsiteX4" fmla="*/ 4689 w 3051459"/>
                <a:gd name="connsiteY4" fmla="*/ 0 h 6152501"/>
                <a:gd name="connsiteX0" fmla="*/ 0 w 3051459"/>
                <a:gd name="connsiteY0" fmla="*/ 2873023 h 6152501"/>
                <a:gd name="connsiteX1" fmla="*/ 4689 w 3051459"/>
                <a:gd name="connsiteY1" fmla="*/ 0 h 6152501"/>
                <a:gd name="connsiteX2" fmla="*/ 3051278 w 3051459"/>
                <a:gd name="connsiteY2" fmla="*/ 3047191 h 6152501"/>
                <a:gd name="connsiteX3" fmla="*/ 63006 w 3051459"/>
                <a:gd name="connsiteY3" fmla="*/ 6152501 h 6152501"/>
                <a:gd name="connsiteX4" fmla="*/ 91440 w 3051459"/>
                <a:gd name="connsiteY4" fmla="*/ 2964463 h 6152501"/>
                <a:gd name="connsiteX0" fmla="*/ 0 w 3046770"/>
                <a:gd name="connsiteY0" fmla="*/ 0 h 6152501"/>
                <a:gd name="connsiteX1" fmla="*/ 3046589 w 3046770"/>
                <a:gd name="connsiteY1" fmla="*/ 3047191 h 6152501"/>
                <a:gd name="connsiteX2" fmla="*/ 58317 w 3046770"/>
                <a:gd name="connsiteY2" fmla="*/ 6152501 h 6152501"/>
                <a:gd name="connsiteX3" fmla="*/ 86751 w 3046770"/>
                <a:gd name="connsiteY3" fmla="*/ 2964463 h 6152501"/>
                <a:gd name="connsiteX0" fmla="*/ 0 w 3046770"/>
                <a:gd name="connsiteY0" fmla="*/ 0 h 6152501"/>
                <a:gd name="connsiteX1" fmla="*/ 3046589 w 3046770"/>
                <a:gd name="connsiteY1" fmla="*/ 3047191 h 6152501"/>
                <a:gd name="connsiteX2" fmla="*/ 58317 w 3046770"/>
                <a:gd name="connsiteY2" fmla="*/ 6152501 h 61525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046770" h="6152501">
                  <a:moveTo>
                    <a:pt x="0" y="0"/>
                  </a:moveTo>
                  <a:cubicBezTo>
                    <a:pt x="1714653" y="151285"/>
                    <a:pt x="3028843" y="1465735"/>
                    <a:pt x="3046589" y="3047191"/>
                  </a:cubicBezTo>
                  <a:cubicBezTo>
                    <a:pt x="3064378" y="4632433"/>
                    <a:pt x="1773939" y="5973412"/>
                    <a:pt x="58317" y="6152501"/>
                  </a:cubicBezTo>
                </a:path>
              </a:pathLst>
            </a:custGeom>
            <a:noFill/>
            <a:ln w="508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Chord 12">
              <a:extLst>
                <a:ext uri="{FF2B5EF4-FFF2-40B4-BE49-F238E27FC236}">
                  <a16:creationId xmlns:a16="http://schemas.microsoft.com/office/drawing/2014/main" id="{D4B4F70C-0E6B-4DD1-8EAB-BC868AC1A6AC}"/>
                </a:ext>
              </a:extLst>
            </p:cNvPr>
            <p:cNvSpPr/>
            <p:nvPr/>
          </p:nvSpPr>
          <p:spPr>
            <a:xfrm flipH="1">
              <a:off x="34901" y="349147"/>
              <a:ext cx="3046770" cy="6152501"/>
            </a:xfrm>
            <a:custGeom>
              <a:avLst/>
              <a:gdLst>
                <a:gd name="connsiteX0" fmla="*/ 3691310 w 6738077"/>
                <a:gd name="connsiteY0" fmla="*/ 14184 h 6186486"/>
                <a:gd name="connsiteX1" fmla="*/ 6737899 w 6738077"/>
                <a:gd name="connsiteY1" fmla="*/ 3061375 h 6186486"/>
                <a:gd name="connsiteX2" fmla="*/ 3749627 w 6738077"/>
                <a:gd name="connsiteY2" fmla="*/ 6166685 h 6186486"/>
                <a:gd name="connsiteX3" fmla="*/ 3691310 w 6738077"/>
                <a:gd name="connsiteY3" fmla="*/ 14184 h 6186486"/>
                <a:gd name="connsiteX0" fmla="*/ 0 w 3046770"/>
                <a:gd name="connsiteY0" fmla="*/ 0 h 6152501"/>
                <a:gd name="connsiteX1" fmla="*/ 3046589 w 3046770"/>
                <a:gd name="connsiteY1" fmla="*/ 3047191 h 6152501"/>
                <a:gd name="connsiteX2" fmla="*/ 58317 w 3046770"/>
                <a:gd name="connsiteY2" fmla="*/ 6152501 h 6152501"/>
                <a:gd name="connsiteX3" fmla="*/ 33671 w 3046770"/>
                <a:gd name="connsiteY3" fmla="*/ 3148795 h 6152501"/>
                <a:gd name="connsiteX4" fmla="*/ 0 w 3046770"/>
                <a:gd name="connsiteY4" fmla="*/ 0 h 6152501"/>
                <a:gd name="connsiteX0" fmla="*/ 33671 w 3046770"/>
                <a:gd name="connsiteY0" fmla="*/ 3148795 h 6152501"/>
                <a:gd name="connsiteX1" fmla="*/ 0 w 3046770"/>
                <a:gd name="connsiteY1" fmla="*/ 0 h 6152501"/>
                <a:gd name="connsiteX2" fmla="*/ 3046589 w 3046770"/>
                <a:gd name="connsiteY2" fmla="*/ 3047191 h 6152501"/>
                <a:gd name="connsiteX3" fmla="*/ 58317 w 3046770"/>
                <a:gd name="connsiteY3" fmla="*/ 6152501 h 6152501"/>
                <a:gd name="connsiteX4" fmla="*/ 125111 w 3046770"/>
                <a:gd name="connsiteY4" fmla="*/ 3240235 h 6152501"/>
                <a:gd name="connsiteX0" fmla="*/ 0 w 3046770"/>
                <a:gd name="connsiteY0" fmla="*/ 0 h 6152501"/>
                <a:gd name="connsiteX1" fmla="*/ 3046589 w 3046770"/>
                <a:gd name="connsiteY1" fmla="*/ 3047191 h 6152501"/>
                <a:gd name="connsiteX2" fmla="*/ 58317 w 3046770"/>
                <a:gd name="connsiteY2" fmla="*/ 6152501 h 6152501"/>
                <a:gd name="connsiteX3" fmla="*/ 125111 w 3046770"/>
                <a:gd name="connsiteY3" fmla="*/ 3240235 h 6152501"/>
                <a:gd name="connsiteX0" fmla="*/ 0 w 3046770"/>
                <a:gd name="connsiteY0" fmla="*/ 0 h 6152501"/>
                <a:gd name="connsiteX1" fmla="*/ 3046589 w 3046770"/>
                <a:gd name="connsiteY1" fmla="*/ 3047191 h 6152501"/>
                <a:gd name="connsiteX2" fmla="*/ 58317 w 3046770"/>
                <a:gd name="connsiteY2" fmla="*/ 6152501 h 61525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046770" h="6152501">
                  <a:moveTo>
                    <a:pt x="0" y="0"/>
                  </a:moveTo>
                  <a:cubicBezTo>
                    <a:pt x="1714653" y="151285"/>
                    <a:pt x="3028843" y="1465735"/>
                    <a:pt x="3046589" y="3047191"/>
                  </a:cubicBezTo>
                  <a:cubicBezTo>
                    <a:pt x="3064378" y="4632433"/>
                    <a:pt x="1773939" y="5973412"/>
                    <a:pt x="58317" y="6152501"/>
                  </a:cubicBezTo>
                </a:path>
              </a:pathLst>
            </a:custGeom>
            <a:noFill/>
            <a:ln w="508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4</a:t>
              </a:r>
            </a:p>
            <a:p>
              <a:pPr algn="ctr"/>
              <a:endParaRPr lang="en-US" dirty="0"/>
            </a:p>
          </p:txBody>
        </p: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94D6C713-9BB7-4E2C-BFE8-6F01756CB8F1}"/>
                </a:ext>
              </a:extLst>
            </p:cNvPr>
            <p:cNvCxnSpPr>
              <a:cxnSpLocks/>
              <a:stCxn id="13" idx="0"/>
              <a:endCxn id="11" idx="0"/>
            </p:cNvCxnSpPr>
            <p:nvPr/>
          </p:nvCxnSpPr>
          <p:spPr>
            <a:xfrm>
              <a:off x="3081671" y="349147"/>
              <a:ext cx="6110563" cy="0"/>
            </a:xfrm>
            <a:prstGeom prst="line">
              <a:avLst/>
            </a:prstGeom>
            <a:ln w="50800">
              <a:solidFill>
                <a:schemeClr val="bg1">
                  <a:alpha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646C618D-900B-4633-863D-B0F3BFC910DB}"/>
                </a:ext>
              </a:extLst>
            </p:cNvPr>
            <p:cNvCxnSpPr>
              <a:cxnSpLocks/>
            </p:cNvCxnSpPr>
            <p:nvPr/>
          </p:nvCxnSpPr>
          <p:spPr>
            <a:xfrm>
              <a:off x="3081671" y="6507741"/>
              <a:ext cx="6352615" cy="13709"/>
            </a:xfrm>
            <a:prstGeom prst="line">
              <a:avLst/>
            </a:prstGeom>
            <a:ln w="50800">
              <a:solidFill>
                <a:schemeClr val="bg1">
                  <a:alpha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4" name="Picture 3">
            <a:extLst>
              <a:ext uri="{FF2B5EF4-FFF2-40B4-BE49-F238E27FC236}">
                <a16:creationId xmlns:a16="http://schemas.microsoft.com/office/drawing/2014/main" id="{7001D6FB-58EF-497E-B151-09EF6B465B6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03960" y="480401"/>
            <a:ext cx="4399966" cy="265658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A9F6022-769E-4A8F-9ED8-09CD9DBDFC6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44360" y="2960915"/>
            <a:ext cx="1552416" cy="2432652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469A49E1-D5B8-4599-9B14-773275FC2D6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99086" y="2010695"/>
            <a:ext cx="2778104" cy="266337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94572F2-46FA-4C15-A0A0-BB117ED6572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167895" y="583817"/>
            <a:ext cx="2265719" cy="148637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1E43A52E-173D-4A75-8448-A891124E3B80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-74789" y="2475786"/>
            <a:ext cx="12192000" cy="2689412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F810CE29-8887-479E-B82A-4B0F04219018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160763" y="5806095"/>
            <a:ext cx="7720896" cy="715355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844EB9F4-B82B-4478-8F57-BFA7A2A21C82}"/>
              </a:ext>
            </a:extLst>
          </p:cNvPr>
          <p:cNvSpPr txBox="1"/>
          <p:nvPr/>
        </p:nvSpPr>
        <p:spPr>
          <a:xfrm>
            <a:off x="1543084" y="1808692"/>
            <a:ext cx="21069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Arial Black" panose="020B0A04020102020204" pitchFamily="34" charset="0"/>
              </a:rPr>
              <a:t>North America 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D5022F7E-D5BE-4F47-B4E5-E37874BC093D}"/>
              </a:ext>
            </a:extLst>
          </p:cNvPr>
          <p:cNvSpPr txBox="1"/>
          <p:nvPr/>
        </p:nvSpPr>
        <p:spPr>
          <a:xfrm>
            <a:off x="1282850" y="3988743"/>
            <a:ext cx="21210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Arial Black" panose="020B0A04020102020204" pitchFamily="34" charset="0"/>
              </a:rPr>
              <a:t>South America </a:t>
            </a:r>
          </a:p>
        </p:txBody>
      </p:sp>
      <p:pic>
        <p:nvPicPr>
          <p:cNvPr id="38" name="Picture 37">
            <a:extLst>
              <a:ext uri="{FF2B5EF4-FFF2-40B4-BE49-F238E27FC236}">
                <a16:creationId xmlns:a16="http://schemas.microsoft.com/office/drawing/2014/main" id="{4E9CE8C7-EEF0-4AB4-A0D5-91DB68F4262B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0787503" y="41789"/>
            <a:ext cx="1329812" cy="1329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84572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>
            <a:extLst>
              <a:ext uri="{FF2B5EF4-FFF2-40B4-BE49-F238E27FC236}">
                <a16:creationId xmlns:a16="http://schemas.microsoft.com/office/drawing/2014/main" id="{DA25318A-848A-4D93-8399-FD2C3CA45509}"/>
              </a:ext>
            </a:extLst>
          </p:cNvPr>
          <p:cNvGrpSpPr/>
          <p:nvPr/>
        </p:nvGrpSpPr>
        <p:grpSpPr>
          <a:xfrm>
            <a:off x="54845" y="322846"/>
            <a:ext cx="12082310" cy="6197138"/>
            <a:chOff x="187302" y="476712"/>
            <a:chExt cx="12082310" cy="6197138"/>
          </a:xfrm>
        </p:grpSpPr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74C28083-2A34-4D9F-86EB-AF4440B99635}"/>
                </a:ext>
              </a:extLst>
            </p:cNvPr>
            <p:cNvSpPr/>
            <p:nvPr/>
          </p:nvSpPr>
          <p:spPr>
            <a:xfrm>
              <a:off x="3091153" y="476712"/>
              <a:ext cx="6351690" cy="6138792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31" name="Group 30">
              <a:extLst>
                <a:ext uri="{FF2B5EF4-FFF2-40B4-BE49-F238E27FC236}">
                  <a16:creationId xmlns:a16="http://schemas.microsoft.com/office/drawing/2014/main" id="{A55FE550-BE70-4849-9011-8331484B7BCC}"/>
                </a:ext>
              </a:extLst>
            </p:cNvPr>
            <p:cNvGrpSpPr/>
            <p:nvPr/>
          </p:nvGrpSpPr>
          <p:grpSpPr>
            <a:xfrm>
              <a:off x="187302" y="501547"/>
              <a:ext cx="12082310" cy="6172303"/>
              <a:chOff x="34901" y="349147"/>
              <a:chExt cx="12204103" cy="6172303"/>
            </a:xfrm>
            <a:solidFill>
              <a:schemeClr val="tx1"/>
            </a:solidFill>
          </p:grpSpPr>
          <p:sp>
            <p:nvSpPr>
              <p:cNvPr id="32" name="Chord 10">
                <a:extLst>
                  <a:ext uri="{FF2B5EF4-FFF2-40B4-BE49-F238E27FC236}">
                    <a16:creationId xmlns:a16="http://schemas.microsoft.com/office/drawing/2014/main" id="{D201D01D-B115-4C99-9BBA-7DE94196AA81}"/>
                  </a:ext>
                </a:extLst>
              </p:cNvPr>
              <p:cNvSpPr/>
              <p:nvPr/>
            </p:nvSpPr>
            <p:spPr>
              <a:xfrm>
                <a:off x="9192234" y="349147"/>
                <a:ext cx="3046770" cy="6152501"/>
              </a:xfrm>
              <a:custGeom>
                <a:avLst/>
                <a:gdLst>
                  <a:gd name="connsiteX0" fmla="*/ 3691310 w 6738077"/>
                  <a:gd name="connsiteY0" fmla="*/ 14184 h 6186486"/>
                  <a:gd name="connsiteX1" fmla="*/ 6737899 w 6738077"/>
                  <a:gd name="connsiteY1" fmla="*/ 3061375 h 6186486"/>
                  <a:gd name="connsiteX2" fmla="*/ 3749627 w 6738077"/>
                  <a:gd name="connsiteY2" fmla="*/ 6166685 h 6186486"/>
                  <a:gd name="connsiteX3" fmla="*/ 3691310 w 6738077"/>
                  <a:gd name="connsiteY3" fmla="*/ 14184 h 6186486"/>
                  <a:gd name="connsiteX0" fmla="*/ 4689 w 3051459"/>
                  <a:gd name="connsiteY0" fmla="*/ 0 h 6152501"/>
                  <a:gd name="connsiteX1" fmla="*/ 3051278 w 3051459"/>
                  <a:gd name="connsiteY1" fmla="*/ 3047191 h 6152501"/>
                  <a:gd name="connsiteX2" fmla="*/ 63006 w 3051459"/>
                  <a:gd name="connsiteY2" fmla="*/ 6152501 h 6152501"/>
                  <a:gd name="connsiteX3" fmla="*/ 0 w 3051459"/>
                  <a:gd name="connsiteY3" fmla="*/ 2873023 h 6152501"/>
                  <a:gd name="connsiteX4" fmla="*/ 4689 w 3051459"/>
                  <a:gd name="connsiteY4" fmla="*/ 0 h 6152501"/>
                  <a:gd name="connsiteX0" fmla="*/ 0 w 3051459"/>
                  <a:gd name="connsiteY0" fmla="*/ 2873023 h 6152501"/>
                  <a:gd name="connsiteX1" fmla="*/ 4689 w 3051459"/>
                  <a:gd name="connsiteY1" fmla="*/ 0 h 6152501"/>
                  <a:gd name="connsiteX2" fmla="*/ 3051278 w 3051459"/>
                  <a:gd name="connsiteY2" fmla="*/ 3047191 h 6152501"/>
                  <a:gd name="connsiteX3" fmla="*/ 63006 w 3051459"/>
                  <a:gd name="connsiteY3" fmla="*/ 6152501 h 6152501"/>
                  <a:gd name="connsiteX4" fmla="*/ 91440 w 3051459"/>
                  <a:gd name="connsiteY4" fmla="*/ 2964463 h 6152501"/>
                  <a:gd name="connsiteX0" fmla="*/ 0 w 3046770"/>
                  <a:gd name="connsiteY0" fmla="*/ 0 h 6152501"/>
                  <a:gd name="connsiteX1" fmla="*/ 3046589 w 3046770"/>
                  <a:gd name="connsiteY1" fmla="*/ 3047191 h 6152501"/>
                  <a:gd name="connsiteX2" fmla="*/ 58317 w 3046770"/>
                  <a:gd name="connsiteY2" fmla="*/ 6152501 h 6152501"/>
                  <a:gd name="connsiteX3" fmla="*/ 86751 w 3046770"/>
                  <a:gd name="connsiteY3" fmla="*/ 2964463 h 6152501"/>
                  <a:gd name="connsiteX0" fmla="*/ 0 w 3046770"/>
                  <a:gd name="connsiteY0" fmla="*/ 0 h 6152501"/>
                  <a:gd name="connsiteX1" fmla="*/ 3046589 w 3046770"/>
                  <a:gd name="connsiteY1" fmla="*/ 3047191 h 6152501"/>
                  <a:gd name="connsiteX2" fmla="*/ 58317 w 3046770"/>
                  <a:gd name="connsiteY2" fmla="*/ 6152501 h 61525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046770" h="6152501">
                    <a:moveTo>
                      <a:pt x="0" y="0"/>
                    </a:moveTo>
                    <a:cubicBezTo>
                      <a:pt x="1714653" y="151285"/>
                      <a:pt x="3028843" y="1465735"/>
                      <a:pt x="3046589" y="3047191"/>
                    </a:cubicBezTo>
                    <a:cubicBezTo>
                      <a:pt x="3064378" y="4632433"/>
                      <a:pt x="1773939" y="5973412"/>
                      <a:pt x="58317" y="6152501"/>
                    </a:cubicBezTo>
                  </a:path>
                </a:pathLst>
              </a:custGeom>
              <a:grpFill/>
              <a:ln w="508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Chord 12">
                <a:extLst>
                  <a:ext uri="{FF2B5EF4-FFF2-40B4-BE49-F238E27FC236}">
                    <a16:creationId xmlns:a16="http://schemas.microsoft.com/office/drawing/2014/main" id="{D6C4B693-F3EB-4A2D-A5EA-98555C6D3F37}"/>
                  </a:ext>
                </a:extLst>
              </p:cNvPr>
              <p:cNvSpPr/>
              <p:nvPr/>
            </p:nvSpPr>
            <p:spPr>
              <a:xfrm flipH="1">
                <a:off x="34901" y="349147"/>
                <a:ext cx="3046770" cy="6152501"/>
              </a:xfrm>
              <a:custGeom>
                <a:avLst/>
                <a:gdLst>
                  <a:gd name="connsiteX0" fmla="*/ 3691310 w 6738077"/>
                  <a:gd name="connsiteY0" fmla="*/ 14184 h 6186486"/>
                  <a:gd name="connsiteX1" fmla="*/ 6737899 w 6738077"/>
                  <a:gd name="connsiteY1" fmla="*/ 3061375 h 6186486"/>
                  <a:gd name="connsiteX2" fmla="*/ 3749627 w 6738077"/>
                  <a:gd name="connsiteY2" fmla="*/ 6166685 h 6186486"/>
                  <a:gd name="connsiteX3" fmla="*/ 3691310 w 6738077"/>
                  <a:gd name="connsiteY3" fmla="*/ 14184 h 6186486"/>
                  <a:gd name="connsiteX0" fmla="*/ 0 w 3046770"/>
                  <a:gd name="connsiteY0" fmla="*/ 0 h 6152501"/>
                  <a:gd name="connsiteX1" fmla="*/ 3046589 w 3046770"/>
                  <a:gd name="connsiteY1" fmla="*/ 3047191 h 6152501"/>
                  <a:gd name="connsiteX2" fmla="*/ 58317 w 3046770"/>
                  <a:gd name="connsiteY2" fmla="*/ 6152501 h 6152501"/>
                  <a:gd name="connsiteX3" fmla="*/ 33671 w 3046770"/>
                  <a:gd name="connsiteY3" fmla="*/ 3148795 h 6152501"/>
                  <a:gd name="connsiteX4" fmla="*/ 0 w 3046770"/>
                  <a:gd name="connsiteY4" fmla="*/ 0 h 6152501"/>
                  <a:gd name="connsiteX0" fmla="*/ 33671 w 3046770"/>
                  <a:gd name="connsiteY0" fmla="*/ 3148795 h 6152501"/>
                  <a:gd name="connsiteX1" fmla="*/ 0 w 3046770"/>
                  <a:gd name="connsiteY1" fmla="*/ 0 h 6152501"/>
                  <a:gd name="connsiteX2" fmla="*/ 3046589 w 3046770"/>
                  <a:gd name="connsiteY2" fmla="*/ 3047191 h 6152501"/>
                  <a:gd name="connsiteX3" fmla="*/ 58317 w 3046770"/>
                  <a:gd name="connsiteY3" fmla="*/ 6152501 h 6152501"/>
                  <a:gd name="connsiteX4" fmla="*/ 125111 w 3046770"/>
                  <a:gd name="connsiteY4" fmla="*/ 3240235 h 6152501"/>
                  <a:gd name="connsiteX0" fmla="*/ 0 w 3046770"/>
                  <a:gd name="connsiteY0" fmla="*/ 0 h 6152501"/>
                  <a:gd name="connsiteX1" fmla="*/ 3046589 w 3046770"/>
                  <a:gd name="connsiteY1" fmla="*/ 3047191 h 6152501"/>
                  <a:gd name="connsiteX2" fmla="*/ 58317 w 3046770"/>
                  <a:gd name="connsiteY2" fmla="*/ 6152501 h 6152501"/>
                  <a:gd name="connsiteX3" fmla="*/ 125111 w 3046770"/>
                  <a:gd name="connsiteY3" fmla="*/ 3240235 h 6152501"/>
                  <a:gd name="connsiteX0" fmla="*/ 0 w 3046770"/>
                  <a:gd name="connsiteY0" fmla="*/ 0 h 6152501"/>
                  <a:gd name="connsiteX1" fmla="*/ 3046589 w 3046770"/>
                  <a:gd name="connsiteY1" fmla="*/ 3047191 h 6152501"/>
                  <a:gd name="connsiteX2" fmla="*/ 58317 w 3046770"/>
                  <a:gd name="connsiteY2" fmla="*/ 6152501 h 61525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046770" h="6152501">
                    <a:moveTo>
                      <a:pt x="0" y="0"/>
                    </a:moveTo>
                    <a:cubicBezTo>
                      <a:pt x="1714653" y="151285"/>
                      <a:pt x="3028843" y="1465735"/>
                      <a:pt x="3046589" y="3047191"/>
                    </a:cubicBezTo>
                    <a:cubicBezTo>
                      <a:pt x="3064378" y="4632433"/>
                      <a:pt x="1773939" y="5973412"/>
                      <a:pt x="58317" y="6152501"/>
                    </a:cubicBezTo>
                  </a:path>
                </a:pathLst>
              </a:custGeom>
              <a:grpFill/>
              <a:ln w="508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4</a:t>
                </a:r>
              </a:p>
              <a:p>
                <a:pPr algn="ctr"/>
                <a:endParaRPr lang="en-US" dirty="0"/>
              </a:p>
            </p:txBody>
          </p:sp>
          <p:cxnSp>
            <p:nvCxnSpPr>
              <p:cNvPr id="34" name="Straight Connector 33">
                <a:extLst>
                  <a:ext uri="{FF2B5EF4-FFF2-40B4-BE49-F238E27FC236}">
                    <a16:creationId xmlns:a16="http://schemas.microsoft.com/office/drawing/2014/main" id="{5CA2061E-C836-4D7C-A72A-B7C87F804E30}"/>
                  </a:ext>
                </a:extLst>
              </p:cNvPr>
              <p:cNvCxnSpPr>
                <a:cxnSpLocks/>
                <a:stCxn id="33" idx="0"/>
                <a:endCxn id="32" idx="0"/>
              </p:cNvCxnSpPr>
              <p:nvPr/>
            </p:nvCxnSpPr>
            <p:spPr>
              <a:xfrm>
                <a:off x="3081671" y="349147"/>
                <a:ext cx="6110563" cy="0"/>
              </a:xfrm>
              <a:prstGeom prst="line">
                <a:avLst/>
              </a:prstGeom>
              <a:grpFill/>
              <a:ln w="50800">
                <a:solidFill>
                  <a:schemeClr val="bg1">
                    <a:alpha val="6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>
                <a:extLst>
                  <a:ext uri="{FF2B5EF4-FFF2-40B4-BE49-F238E27FC236}">
                    <a16:creationId xmlns:a16="http://schemas.microsoft.com/office/drawing/2014/main" id="{DE7817E0-FE87-4788-92F5-9FB58979E65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081671" y="6507741"/>
                <a:ext cx="6352615" cy="13709"/>
              </a:xfrm>
              <a:prstGeom prst="line">
                <a:avLst/>
              </a:prstGeom>
              <a:grpFill/>
              <a:ln w="50800">
                <a:solidFill>
                  <a:schemeClr val="bg1">
                    <a:alpha val="6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pic>
        <p:nvPicPr>
          <p:cNvPr id="8" name="Picture 7">
            <a:extLst>
              <a:ext uri="{FF2B5EF4-FFF2-40B4-BE49-F238E27FC236}">
                <a16:creationId xmlns:a16="http://schemas.microsoft.com/office/drawing/2014/main" id="{980FF298-3465-48F2-8F47-48DD8CA5998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88077" y="563623"/>
            <a:ext cx="4060874" cy="3175603"/>
          </a:xfrm>
          <a:prstGeom prst="rect">
            <a:avLst/>
          </a:prstGeom>
        </p:spPr>
      </p:pic>
      <p:grpSp>
        <p:nvGrpSpPr>
          <p:cNvPr id="19" name="Group 18">
            <a:extLst>
              <a:ext uri="{FF2B5EF4-FFF2-40B4-BE49-F238E27FC236}">
                <a16:creationId xmlns:a16="http://schemas.microsoft.com/office/drawing/2014/main" id="{2D3B6E6A-E8B3-49D5-8EF4-FC3D97107966}"/>
              </a:ext>
            </a:extLst>
          </p:cNvPr>
          <p:cNvGrpSpPr/>
          <p:nvPr/>
        </p:nvGrpSpPr>
        <p:grpSpPr>
          <a:xfrm>
            <a:off x="34902" y="349147"/>
            <a:ext cx="12082310" cy="6172303"/>
            <a:chOff x="34901" y="349147"/>
            <a:chExt cx="12204103" cy="6172303"/>
          </a:xfrm>
        </p:grpSpPr>
        <p:sp>
          <p:nvSpPr>
            <p:cNvPr id="11" name="Chord 10">
              <a:extLst>
                <a:ext uri="{FF2B5EF4-FFF2-40B4-BE49-F238E27FC236}">
                  <a16:creationId xmlns:a16="http://schemas.microsoft.com/office/drawing/2014/main" id="{A16B2EFE-CC93-464F-AE9C-97B0E0D5A586}"/>
                </a:ext>
              </a:extLst>
            </p:cNvPr>
            <p:cNvSpPr/>
            <p:nvPr/>
          </p:nvSpPr>
          <p:spPr>
            <a:xfrm>
              <a:off x="9192234" y="349147"/>
              <a:ext cx="3046770" cy="6152501"/>
            </a:xfrm>
            <a:custGeom>
              <a:avLst/>
              <a:gdLst>
                <a:gd name="connsiteX0" fmla="*/ 3691310 w 6738077"/>
                <a:gd name="connsiteY0" fmla="*/ 14184 h 6186486"/>
                <a:gd name="connsiteX1" fmla="*/ 6737899 w 6738077"/>
                <a:gd name="connsiteY1" fmla="*/ 3061375 h 6186486"/>
                <a:gd name="connsiteX2" fmla="*/ 3749627 w 6738077"/>
                <a:gd name="connsiteY2" fmla="*/ 6166685 h 6186486"/>
                <a:gd name="connsiteX3" fmla="*/ 3691310 w 6738077"/>
                <a:gd name="connsiteY3" fmla="*/ 14184 h 6186486"/>
                <a:gd name="connsiteX0" fmla="*/ 4689 w 3051459"/>
                <a:gd name="connsiteY0" fmla="*/ 0 h 6152501"/>
                <a:gd name="connsiteX1" fmla="*/ 3051278 w 3051459"/>
                <a:gd name="connsiteY1" fmla="*/ 3047191 h 6152501"/>
                <a:gd name="connsiteX2" fmla="*/ 63006 w 3051459"/>
                <a:gd name="connsiteY2" fmla="*/ 6152501 h 6152501"/>
                <a:gd name="connsiteX3" fmla="*/ 0 w 3051459"/>
                <a:gd name="connsiteY3" fmla="*/ 2873023 h 6152501"/>
                <a:gd name="connsiteX4" fmla="*/ 4689 w 3051459"/>
                <a:gd name="connsiteY4" fmla="*/ 0 h 6152501"/>
                <a:gd name="connsiteX0" fmla="*/ 0 w 3051459"/>
                <a:gd name="connsiteY0" fmla="*/ 2873023 h 6152501"/>
                <a:gd name="connsiteX1" fmla="*/ 4689 w 3051459"/>
                <a:gd name="connsiteY1" fmla="*/ 0 h 6152501"/>
                <a:gd name="connsiteX2" fmla="*/ 3051278 w 3051459"/>
                <a:gd name="connsiteY2" fmla="*/ 3047191 h 6152501"/>
                <a:gd name="connsiteX3" fmla="*/ 63006 w 3051459"/>
                <a:gd name="connsiteY3" fmla="*/ 6152501 h 6152501"/>
                <a:gd name="connsiteX4" fmla="*/ 91440 w 3051459"/>
                <a:gd name="connsiteY4" fmla="*/ 2964463 h 6152501"/>
                <a:gd name="connsiteX0" fmla="*/ 0 w 3046770"/>
                <a:gd name="connsiteY0" fmla="*/ 0 h 6152501"/>
                <a:gd name="connsiteX1" fmla="*/ 3046589 w 3046770"/>
                <a:gd name="connsiteY1" fmla="*/ 3047191 h 6152501"/>
                <a:gd name="connsiteX2" fmla="*/ 58317 w 3046770"/>
                <a:gd name="connsiteY2" fmla="*/ 6152501 h 6152501"/>
                <a:gd name="connsiteX3" fmla="*/ 86751 w 3046770"/>
                <a:gd name="connsiteY3" fmla="*/ 2964463 h 6152501"/>
                <a:gd name="connsiteX0" fmla="*/ 0 w 3046770"/>
                <a:gd name="connsiteY0" fmla="*/ 0 h 6152501"/>
                <a:gd name="connsiteX1" fmla="*/ 3046589 w 3046770"/>
                <a:gd name="connsiteY1" fmla="*/ 3047191 h 6152501"/>
                <a:gd name="connsiteX2" fmla="*/ 58317 w 3046770"/>
                <a:gd name="connsiteY2" fmla="*/ 6152501 h 61525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046770" h="6152501">
                  <a:moveTo>
                    <a:pt x="0" y="0"/>
                  </a:moveTo>
                  <a:cubicBezTo>
                    <a:pt x="1714653" y="151285"/>
                    <a:pt x="3028843" y="1465735"/>
                    <a:pt x="3046589" y="3047191"/>
                  </a:cubicBezTo>
                  <a:cubicBezTo>
                    <a:pt x="3064378" y="4632433"/>
                    <a:pt x="1773939" y="5973412"/>
                    <a:pt x="58317" y="6152501"/>
                  </a:cubicBezTo>
                </a:path>
              </a:pathLst>
            </a:custGeom>
            <a:noFill/>
            <a:ln w="508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Chord 12">
              <a:extLst>
                <a:ext uri="{FF2B5EF4-FFF2-40B4-BE49-F238E27FC236}">
                  <a16:creationId xmlns:a16="http://schemas.microsoft.com/office/drawing/2014/main" id="{D4B4F70C-0E6B-4DD1-8EAB-BC868AC1A6AC}"/>
                </a:ext>
              </a:extLst>
            </p:cNvPr>
            <p:cNvSpPr/>
            <p:nvPr/>
          </p:nvSpPr>
          <p:spPr>
            <a:xfrm flipH="1">
              <a:off x="34901" y="349147"/>
              <a:ext cx="3046770" cy="6152501"/>
            </a:xfrm>
            <a:custGeom>
              <a:avLst/>
              <a:gdLst>
                <a:gd name="connsiteX0" fmla="*/ 3691310 w 6738077"/>
                <a:gd name="connsiteY0" fmla="*/ 14184 h 6186486"/>
                <a:gd name="connsiteX1" fmla="*/ 6737899 w 6738077"/>
                <a:gd name="connsiteY1" fmla="*/ 3061375 h 6186486"/>
                <a:gd name="connsiteX2" fmla="*/ 3749627 w 6738077"/>
                <a:gd name="connsiteY2" fmla="*/ 6166685 h 6186486"/>
                <a:gd name="connsiteX3" fmla="*/ 3691310 w 6738077"/>
                <a:gd name="connsiteY3" fmla="*/ 14184 h 6186486"/>
                <a:gd name="connsiteX0" fmla="*/ 0 w 3046770"/>
                <a:gd name="connsiteY0" fmla="*/ 0 h 6152501"/>
                <a:gd name="connsiteX1" fmla="*/ 3046589 w 3046770"/>
                <a:gd name="connsiteY1" fmla="*/ 3047191 h 6152501"/>
                <a:gd name="connsiteX2" fmla="*/ 58317 w 3046770"/>
                <a:gd name="connsiteY2" fmla="*/ 6152501 h 6152501"/>
                <a:gd name="connsiteX3" fmla="*/ 33671 w 3046770"/>
                <a:gd name="connsiteY3" fmla="*/ 3148795 h 6152501"/>
                <a:gd name="connsiteX4" fmla="*/ 0 w 3046770"/>
                <a:gd name="connsiteY4" fmla="*/ 0 h 6152501"/>
                <a:gd name="connsiteX0" fmla="*/ 33671 w 3046770"/>
                <a:gd name="connsiteY0" fmla="*/ 3148795 h 6152501"/>
                <a:gd name="connsiteX1" fmla="*/ 0 w 3046770"/>
                <a:gd name="connsiteY1" fmla="*/ 0 h 6152501"/>
                <a:gd name="connsiteX2" fmla="*/ 3046589 w 3046770"/>
                <a:gd name="connsiteY2" fmla="*/ 3047191 h 6152501"/>
                <a:gd name="connsiteX3" fmla="*/ 58317 w 3046770"/>
                <a:gd name="connsiteY3" fmla="*/ 6152501 h 6152501"/>
                <a:gd name="connsiteX4" fmla="*/ 125111 w 3046770"/>
                <a:gd name="connsiteY4" fmla="*/ 3240235 h 6152501"/>
                <a:gd name="connsiteX0" fmla="*/ 0 w 3046770"/>
                <a:gd name="connsiteY0" fmla="*/ 0 h 6152501"/>
                <a:gd name="connsiteX1" fmla="*/ 3046589 w 3046770"/>
                <a:gd name="connsiteY1" fmla="*/ 3047191 h 6152501"/>
                <a:gd name="connsiteX2" fmla="*/ 58317 w 3046770"/>
                <a:gd name="connsiteY2" fmla="*/ 6152501 h 6152501"/>
                <a:gd name="connsiteX3" fmla="*/ 125111 w 3046770"/>
                <a:gd name="connsiteY3" fmla="*/ 3240235 h 6152501"/>
                <a:gd name="connsiteX0" fmla="*/ 0 w 3046770"/>
                <a:gd name="connsiteY0" fmla="*/ 0 h 6152501"/>
                <a:gd name="connsiteX1" fmla="*/ 3046589 w 3046770"/>
                <a:gd name="connsiteY1" fmla="*/ 3047191 h 6152501"/>
                <a:gd name="connsiteX2" fmla="*/ 58317 w 3046770"/>
                <a:gd name="connsiteY2" fmla="*/ 6152501 h 61525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046770" h="6152501">
                  <a:moveTo>
                    <a:pt x="0" y="0"/>
                  </a:moveTo>
                  <a:cubicBezTo>
                    <a:pt x="1714653" y="151285"/>
                    <a:pt x="3028843" y="1465735"/>
                    <a:pt x="3046589" y="3047191"/>
                  </a:cubicBezTo>
                  <a:cubicBezTo>
                    <a:pt x="3064378" y="4632433"/>
                    <a:pt x="1773939" y="5973412"/>
                    <a:pt x="58317" y="6152501"/>
                  </a:cubicBezTo>
                </a:path>
              </a:pathLst>
            </a:custGeom>
            <a:noFill/>
            <a:ln w="508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4</a:t>
              </a:r>
            </a:p>
            <a:p>
              <a:pPr algn="ctr"/>
              <a:endParaRPr lang="en-US" dirty="0"/>
            </a:p>
          </p:txBody>
        </p: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94D6C713-9BB7-4E2C-BFE8-6F01756CB8F1}"/>
                </a:ext>
              </a:extLst>
            </p:cNvPr>
            <p:cNvCxnSpPr>
              <a:cxnSpLocks/>
              <a:stCxn id="13" idx="0"/>
              <a:endCxn id="11" idx="0"/>
            </p:cNvCxnSpPr>
            <p:nvPr/>
          </p:nvCxnSpPr>
          <p:spPr>
            <a:xfrm>
              <a:off x="3081671" y="349147"/>
              <a:ext cx="6110563" cy="0"/>
            </a:xfrm>
            <a:prstGeom prst="line">
              <a:avLst/>
            </a:prstGeom>
            <a:ln w="50800">
              <a:solidFill>
                <a:schemeClr val="bg1">
                  <a:alpha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646C618D-900B-4633-863D-B0F3BFC910DB}"/>
                </a:ext>
              </a:extLst>
            </p:cNvPr>
            <p:cNvCxnSpPr>
              <a:cxnSpLocks/>
            </p:cNvCxnSpPr>
            <p:nvPr/>
          </p:nvCxnSpPr>
          <p:spPr>
            <a:xfrm>
              <a:off x="3081671" y="6507741"/>
              <a:ext cx="6352615" cy="13709"/>
            </a:xfrm>
            <a:prstGeom prst="line">
              <a:avLst/>
            </a:prstGeom>
            <a:ln w="50800">
              <a:solidFill>
                <a:schemeClr val="bg1">
                  <a:alpha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4" name="Picture 3">
            <a:extLst>
              <a:ext uri="{FF2B5EF4-FFF2-40B4-BE49-F238E27FC236}">
                <a16:creationId xmlns:a16="http://schemas.microsoft.com/office/drawing/2014/main" id="{7001D6FB-58EF-497E-B151-09EF6B465B6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03960" y="480401"/>
            <a:ext cx="4399966" cy="265658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A9F6022-769E-4A8F-9ED8-09CD9DBDFC6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44360" y="2960915"/>
            <a:ext cx="1552416" cy="2432652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469A49E1-D5B8-4599-9B14-773275FC2D6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99086" y="2010695"/>
            <a:ext cx="2778104" cy="266337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94572F2-46FA-4C15-A0A0-BB117ED6572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167895" y="583817"/>
            <a:ext cx="2265719" cy="148637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1E43A52E-173D-4A75-8448-A891124E3B80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-74789" y="2475786"/>
            <a:ext cx="12192000" cy="2689412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F810CE29-8887-479E-B82A-4B0F04219018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160763" y="5806095"/>
            <a:ext cx="7720896" cy="715355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844EB9F4-B82B-4478-8F57-BFA7A2A21C82}"/>
              </a:ext>
            </a:extLst>
          </p:cNvPr>
          <p:cNvSpPr txBox="1"/>
          <p:nvPr/>
        </p:nvSpPr>
        <p:spPr>
          <a:xfrm>
            <a:off x="1543084" y="1808692"/>
            <a:ext cx="21069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Arial Black" panose="020B0A04020102020204" pitchFamily="34" charset="0"/>
              </a:rPr>
              <a:t>North America 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D5022F7E-D5BE-4F47-B4E5-E37874BC093D}"/>
              </a:ext>
            </a:extLst>
          </p:cNvPr>
          <p:cNvSpPr txBox="1"/>
          <p:nvPr/>
        </p:nvSpPr>
        <p:spPr>
          <a:xfrm>
            <a:off x="1282850" y="3988743"/>
            <a:ext cx="21210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Arial Black" panose="020B0A04020102020204" pitchFamily="34" charset="0"/>
              </a:rPr>
              <a:t>South America 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3D5EB806-A474-4E03-A78D-9DD7A1AC9DA4}"/>
              </a:ext>
            </a:extLst>
          </p:cNvPr>
          <p:cNvSpPr txBox="1"/>
          <p:nvPr/>
        </p:nvSpPr>
        <p:spPr>
          <a:xfrm>
            <a:off x="6096000" y="1235770"/>
            <a:ext cx="1073243" cy="369332"/>
          </a:xfrm>
          <a:prstGeom prst="rect">
            <a:avLst/>
          </a:prstGeom>
          <a:solidFill>
            <a:schemeClr val="tx1">
              <a:alpha val="74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Arial Black" panose="020B0A04020102020204" pitchFamily="34" charset="0"/>
              </a:rPr>
              <a:t>Europe</a:t>
            </a:r>
          </a:p>
        </p:txBody>
      </p:sp>
      <p:pic>
        <p:nvPicPr>
          <p:cNvPr id="36" name="Picture 35">
            <a:extLst>
              <a:ext uri="{FF2B5EF4-FFF2-40B4-BE49-F238E27FC236}">
                <a16:creationId xmlns:a16="http://schemas.microsoft.com/office/drawing/2014/main" id="{AEFE5B36-0EA0-40DF-BAB4-29D8B975ABE8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0787503" y="41789"/>
            <a:ext cx="1329812" cy="1329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00414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>
            <a:extLst>
              <a:ext uri="{FF2B5EF4-FFF2-40B4-BE49-F238E27FC236}">
                <a16:creationId xmlns:a16="http://schemas.microsoft.com/office/drawing/2014/main" id="{60017826-58B4-419A-B39C-56412B112979}"/>
              </a:ext>
            </a:extLst>
          </p:cNvPr>
          <p:cNvGrpSpPr/>
          <p:nvPr/>
        </p:nvGrpSpPr>
        <p:grpSpPr>
          <a:xfrm>
            <a:off x="54845" y="322846"/>
            <a:ext cx="12082310" cy="6197138"/>
            <a:chOff x="187302" y="476712"/>
            <a:chExt cx="12082310" cy="6197138"/>
          </a:xfrm>
        </p:grpSpPr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4DF7545A-253F-4987-8B60-A9FBEF320B7F}"/>
                </a:ext>
              </a:extLst>
            </p:cNvPr>
            <p:cNvSpPr/>
            <p:nvPr/>
          </p:nvSpPr>
          <p:spPr>
            <a:xfrm>
              <a:off x="3091153" y="476712"/>
              <a:ext cx="6351690" cy="6138792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31" name="Group 30">
              <a:extLst>
                <a:ext uri="{FF2B5EF4-FFF2-40B4-BE49-F238E27FC236}">
                  <a16:creationId xmlns:a16="http://schemas.microsoft.com/office/drawing/2014/main" id="{0DBA1A8C-D91D-48CD-98C0-8DFC2DB50DA1}"/>
                </a:ext>
              </a:extLst>
            </p:cNvPr>
            <p:cNvGrpSpPr/>
            <p:nvPr/>
          </p:nvGrpSpPr>
          <p:grpSpPr>
            <a:xfrm>
              <a:off x="187302" y="501547"/>
              <a:ext cx="12082310" cy="6172303"/>
              <a:chOff x="34901" y="349147"/>
              <a:chExt cx="12204103" cy="6172303"/>
            </a:xfrm>
            <a:solidFill>
              <a:schemeClr val="tx1"/>
            </a:solidFill>
          </p:grpSpPr>
          <p:sp>
            <p:nvSpPr>
              <p:cNvPr id="32" name="Chord 10">
                <a:extLst>
                  <a:ext uri="{FF2B5EF4-FFF2-40B4-BE49-F238E27FC236}">
                    <a16:creationId xmlns:a16="http://schemas.microsoft.com/office/drawing/2014/main" id="{90813492-8715-459B-BFEB-63BDEBFC479E}"/>
                  </a:ext>
                </a:extLst>
              </p:cNvPr>
              <p:cNvSpPr/>
              <p:nvPr/>
            </p:nvSpPr>
            <p:spPr>
              <a:xfrm>
                <a:off x="9192234" y="349147"/>
                <a:ext cx="3046770" cy="6152501"/>
              </a:xfrm>
              <a:custGeom>
                <a:avLst/>
                <a:gdLst>
                  <a:gd name="connsiteX0" fmla="*/ 3691310 w 6738077"/>
                  <a:gd name="connsiteY0" fmla="*/ 14184 h 6186486"/>
                  <a:gd name="connsiteX1" fmla="*/ 6737899 w 6738077"/>
                  <a:gd name="connsiteY1" fmla="*/ 3061375 h 6186486"/>
                  <a:gd name="connsiteX2" fmla="*/ 3749627 w 6738077"/>
                  <a:gd name="connsiteY2" fmla="*/ 6166685 h 6186486"/>
                  <a:gd name="connsiteX3" fmla="*/ 3691310 w 6738077"/>
                  <a:gd name="connsiteY3" fmla="*/ 14184 h 6186486"/>
                  <a:gd name="connsiteX0" fmla="*/ 4689 w 3051459"/>
                  <a:gd name="connsiteY0" fmla="*/ 0 h 6152501"/>
                  <a:gd name="connsiteX1" fmla="*/ 3051278 w 3051459"/>
                  <a:gd name="connsiteY1" fmla="*/ 3047191 h 6152501"/>
                  <a:gd name="connsiteX2" fmla="*/ 63006 w 3051459"/>
                  <a:gd name="connsiteY2" fmla="*/ 6152501 h 6152501"/>
                  <a:gd name="connsiteX3" fmla="*/ 0 w 3051459"/>
                  <a:gd name="connsiteY3" fmla="*/ 2873023 h 6152501"/>
                  <a:gd name="connsiteX4" fmla="*/ 4689 w 3051459"/>
                  <a:gd name="connsiteY4" fmla="*/ 0 h 6152501"/>
                  <a:gd name="connsiteX0" fmla="*/ 0 w 3051459"/>
                  <a:gd name="connsiteY0" fmla="*/ 2873023 h 6152501"/>
                  <a:gd name="connsiteX1" fmla="*/ 4689 w 3051459"/>
                  <a:gd name="connsiteY1" fmla="*/ 0 h 6152501"/>
                  <a:gd name="connsiteX2" fmla="*/ 3051278 w 3051459"/>
                  <a:gd name="connsiteY2" fmla="*/ 3047191 h 6152501"/>
                  <a:gd name="connsiteX3" fmla="*/ 63006 w 3051459"/>
                  <a:gd name="connsiteY3" fmla="*/ 6152501 h 6152501"/>
                  <a:gd name="connsiteX4" fmla="*/ 91440 w 3051459"/>
                  <a:gd name="connsiteY4" fmla="*/ 2964463 h 6152501"/>
                  <a:gd name="connsiteX0" fmla="*/ 0 w 3046770"/>
                  <a:gd name="connsiteY0" fmla="*/ 0 h 6152501"/>
                  <a:gd name="connsiteX1" fmla="*/ 3046589 w 3046770"/>
                  <a:gd name="connsiteY1" fmla="*/ 3047191 h 6152501"/>
                  <a:gd name="connsiteX2" fmla="*/ 58317 w 3046770"/>
                  <a:gd name="connsiteY2" fmla="*/ 6152501 h 6152501"/>
                  <a:gd name="connsiteX3" fmla="*/ 86751 w 3046770"/>
                  <a:gd name="connsiteY3" fmla="*/ 2964463 h 6152501"/>
                  <a:gd name="connsiteX0" fmla="*/ 0 w 3046770"/>
                  <a:gd name="connsiteY0" fmla="*/ 0 h 6152501"/>
                  <a:gd name="connsiteX1" fmla="*/ 3046589 w 3046770"/>
                  <a:gd name="connsiteY1" fmla="*/ 3047191 h 6152501"/>
                  <a:gd name="connsiteX2" fmla="*/ 58317 w 3046770"/>
                  <a:gd name="connsiteY2" fmla="*/ 6152501 h 61525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046770" h="6152501">
                    <a:moveTo>
                      <a:pt x="0" y="0"/>
                    </a:moveTo>
                    <a:cubicBezTo>
                      <a:pt x="1714653" y="151285"/>
                      <a:pt x="3028843" y="1465735"/>
                      <a:pt x="3046589" y="3047191"/>
                    </a:cubicBezTo>
                    <a:cubicBezTo>
                      <a:pt x="3064378" y="4632433"/>
                      <a:pt x="1773939" y="5973412"/>
                      <a:pt x="58317" y="6152501"/>
                    </a:cubicBezTo>
                  </a:path>
                </a:pathLst>
              </a:custGeom>
              <a:grpFill/>
              <a:ln w="508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Chord 12">
                <a:extLst>
                  <a:ext uri="{FF2B5EF4-FFF2-40B4-BE49-F238E27FC236}">
                    <a16:creationId xmlns:a16="http://schemas.microsoft.com/office/drawing/2014/main" id="{248938CF-101D-4A10-9FD8-5F12A4C6472E}"/>
                  </a:ext>
                </a:extLst>
              </p:cNvPr>
              <p:cNvSpPr/>
              <p:nvPr/>
            </p:nvSpPr>
            <p:spPr>
              <a:xfrm flipH="1">
                <a:off x="34901" y="349147"/>
                <a:ext cx="3046770" cy="6152501"/>
              </a:xfrm>
              <a:custGeom>
                <a:avLst/>
                <a:gdLst>
                  <a:gd name="connsiteX0" fmla="*/ 3691310 w 6738077"/>
                  <a:gd name="connsiteY0" fmla="*/ 14184 h 6186486"/>
                  <a:gd name="connsiteX1" fmla="*/ 6737899 w 6738077"/>
                  <a:gd name="connsiteY1" fmla="*/ 3061375 h 6186486"/>
                  <a:gd name="connsiteX2" fmla="*/ 3749627 w 6738077"/>
                  <a:gd name="connsiteY2" fmla="*/ 6166685 h 6186486"/>
                  <a:gd name="connsiteX3" fmla="*/ 3691310 w 6738077"/>
                  <a:gd name="connsiteY3" fmla="*/ 14184 h 6186486"/>
                  <a:gd name="connsiteX0" fmla="*/ 0 w 3046770"/>
                  <a:gd name="connsiteY0" fmla="*/ 0 h 6152501"/>
                  <a:gd name="connsiteX1" fmla="*/ 3046589 w 3046770"/>
                  <a:gd name="connsiteY1" fmla="*/ 3047191 h 6152501"/>
                  <a:gd name="connsiteX2" fmla="*/ 58317 w 3046770"/>
                  <a:gd name="connsiteY2" fmla="*/ 6152501 h 6152501"/>
                  <a:gd name="connsiteX3" fmla="*/ 33671 w 3046770"/>
                  <a:gd name="connsiteY3" fmla="*/ 3148795 h 6152501"/>
                  <a:gd name="connsiteX4" fmla="*/ 0 w 3046770"/>
                  <a:gd name="connsiteY4" fmla="*/ 0 h 6152501"/>
                  <a:gd name="connsiteX0" fmla="*/ 33671 w 3046770"/>
                  <a:gd name="connsiteY0" fmla="*/ 3148795 h 6152501"/>
                  <a:gd name="connsiteX1" fmla="*/ 0 w 3046770"/>
                  <a:gd name="connsiteY1" fmla="*/ 0 h 6152501"/>
                  <a:gd name="connsiteX2" fmla="*/ 3046589 w 3046770"/>
                  <a:gd name="connsiteY2" fmla="*/ 3047191 h 6152501"/>
                  <a:gd name="connsiteX3" fmla="*/ 58317 w 3046770"/>
                  <a:gd name="connsiteY3" fmla="*/ 6152501 h 6152501"/>
                  <a:gd name="connsiteX4" fmla="*/ 125111 w 3046770"/>
                  <a:gd name="connsiteY4" fmla="*/ 3240235 h 6152501"/>
                  <a:gd name="connsiteX0" fmla="*/ 0 w 3046770"/>
                  <a:gd name="connsiteY0" fmla="*/ 0 h 6152501"/>
                  <a:gd name="connsiteX1" fmla="*/ 3046589 w 3046770"/>
                  <a:gd name="connsiteY1" fmla="*/ 3047191 h 6152501"/>
                  <a:gd name="connsiteX2" fmla="*/ 58317 w 3046770"/>
                  <a:gd name="connsiteY2" fmla="*/ 6152501 h 6152501"/>
                  <a:gd name="connsiteX3" fmla="*/ 125111 w 3046770"/>
                  <a:gd name="connsiteY3" fmla="*/ 3240235 h 6152501"/>
                  <a:gd name="connsiteX0" fmla="*/ 0 w 3046770"/>
                  <a:gd name="connsiteY0" fmla="*/ 0 h 6152501"/>
                  <a:gd name="connsiteX1" fmla="*/ 3046589 w 3046770"/>
                  <a:gd name="connsiteY1" fmla="*/ 3047191 h 6152501"/>
                  <a:gd name="connsiteX2" fmla="*/ 58317 w 3046770"/>
                  <a:gd name="connsiteY2" fmla="*/ 6152501 h 61525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046770" h="6152501">
                    <a:moveTo>
                      <a:pt x="0" y="0"/>
                    </a:moveTo>
                    <a:cubicBezTo>
                      <a:pt x="1714653" y="151285"/>
                      <a:pt x="3028843" y="1465735"/>
                      <a:pt x="3046589" y="3047191"/>
                    </a:cubicBezTo>
                    <a:cubicBezTo>
                      <a:pt x="3064378" y="4632433"/>
                      <a:pt x="1773939" y="5973412"/>
                      <a:pt x="58317" y="6152501"/>
                    </a:cubicBezTo>
                  </a:path>
                </a:pathLst>
              </a:custGeom>
              <a:grpFill/>
              <a:ln w="508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4</a:t>
                </a:r>
              </a:p>
              <a:p>
                <a:pPr algn="ctr"/>
                <a:endParaRPr lang="en-US" dirty="0"/>
              </a:p>
            </p:txBody>
          </p:sp>
          <p:cxnSp>
            <p:nvCxnSpPr>
              <p:cNvPr id="34" name="Straight Connector 33">
                <a:extLst>
                  <a:ext uri="{FF2B5EF4-FFF2-40B4-BE49-F238E27FC236}">
                    <a16:creationId xmlns:a16="http://schemas.microsoft.com/office/drawing/2014/main" id="{B59D566A-AEC4-4C49-B0DD-0934FC9B95DC}"/>
                  </a:ext>
                </a:extLst>
              </p:cNvPr>
              <p:cNvCxnSpPr>
                <a:cxnSpLocks/>
                <a:stCxn id="33" idx="0"/>
                <a:endCxn id="32" idx="0"/>
              </p:cNvCxnSpPr>
              <p:nvPr/>
            </p:nvCxnSpPr>
            <p:spPr>
              <a:xfrm>
                <a:off x="3081671" y="349147"/>
                <a:ext cx="6110563" cy="0"/>
              </a:xfrm>
              <a:prstGeom prst="line">
                <a:avLst/>
              </a:prstGeom>
              <a:grpFill/>
              <a:ln w="50800">
                <a:solidFill>
                  <a:schemeClr val="bg1">
                    <a:alpha val="6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>
                <a:extLst>
                  <a:ext uri="{FF2B5EF4-FFF2-40B4-BE49-F238E27FC236}">
                    <a16:creationId xmlns:a16="http://schemas.microsoft.com/office/drawing/2014/main" id="{87009DBF-55FC-4D58-A9D3-798E27E7B88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081671" y="6507741"/>
                <a:ext cx="6352615" cy="13709"/>
              </a:xfrm>
              <a:prstGeom prst="line">
                <a:avLst/>
              </a:prstGeom>
              <a:grpFill/>
              <a:ln w="50800">
                <a:solidFill>
                  <a:schemeClr val="bg1">
                    <a:alpha val="6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pic>
        <p:nvPicPr>
          <p:cNvPr id="8" name="Picture 7">
            <a:extLst>
              <a:ext uri="{FF2B5EF4-FFF2-40B4-BE49-F238E27FC236}">
                <a16:creationId xmlns:a16="http://schemas.microsoft.com/office/drawing/2014/main" id="{980FF298-3465-48F2-8F47-48DD8CA5998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88077" y="563623"/>
            <a:ext cx="4060874" cy="3175603"/>
          </a:xfrm>
          <a:prstGeom prst="rect">
            <a:avLst/>
          </a:prstGeom>
        </p:spPr>
      </p:pic>
      <p:grpSp>
        <p:nvGrpSpPr>
          <p:cNvPr id="19" name="Group 18">
            <a:extLst>
              <a:ext uri="{FF2B5EF4-FFF2-40B4-BE49-F238E27FC236}">
                <a16:creationId xmlns:a16="http://schemas.microsoft.com/office/drawing/2014/main" id="{2D3B6E6A-E8B3-49D5-8EF4-FC3D97107966}"/>
              </a:ext>
            </a:extLst>
          </p:cNvPr>
          <p:cNvGrpSpPr/>
          <p:nvPr/>
        </p:nvGrpSpPr>
        <p:grpSpPr>
          <a:xfrm>
            <a:off x="34902" y="349147"/>
            <a:ext cx="12082310" cy="6172303"/>
            <a:chOff x="34901" y="349147"/>
            <a:chExt cx="12204103" cy="6172303"/>
          </a:xfrm>
        </p:grpSpPr>
        <p:sp>
          <p:nvSpPr>
            <p:cNvPr id="11" name="Chord 10">
              <a:extLst>
                <a:ext uri="{FF2B5EF4-FFF2-40B4-BE49-F238E27FC236}">
                  <a16:creationId xmlns:a16="http://schemas.microsoft.com/office/drawing/2014/main" id="{A16B2EFE-CC93-464F-AE9C-97B0E0D5A586}"/>
                </a:ext>
              </a:extLst>
            </p:cNvPr>
            <p:cNvSpPr/>
            <p:nvPr/>
          </p:nvSpPr>
          <p:spPr>
            <a:xfrm>
              <a:off x="9192234" y="349147"/>
              <a:ext cx="3046770" cy="6152501"/>
            </a:xfrm>
            <a:custGeom>
              <a:avLst/>
              <a:gdLst>
                <a:gd name="connsiteX0" fmla="*/ 3691310 w 6738077"/>
                <a:gd name="connsiteY0" fmla="*/ 14184 h 6186486"/>
                <a:gd name="connsiteX1" fmla="*/ 6737899 w 6738077"/>
                <a:gd name="connsiteY1" fmla="*/ 3061375 h 6186486"/>
                <a:gd name="connsiteX2" fmla="*/ 3749627 w 6738077"/>
                <a:gd name="connsiteY2" fmla="*/ 6166685 h 6186486"/>
                <a:gd name="connsiteX3" fmla="*/ 3691310 w 6738077"/>
                <a:gd name="connsiteY3" fmla="*/ 14184 h 6186486"/>
                <a:gd name="connsiteX0" fmla="*/ 4689 w 3051459"/>
                <a:gd name="connsiteY0" fmla="*/ 0 h 6152501"/>
                <a:gd name="connsiteX1" fmla="*/ 3051278 w 3051459"/>
                <a:gd name="connsiteY1" fmla="*/ 3047191 h 6152501"/>
                <a:gd name="connsiteX2" fmla="*/ 63006 w 3051459"/>
                <a:gd name="connsiteY2" fmla="*/ 6152501 h 6152501"/>
                <a:gd name="connsiteX3" fmla="*/ 0 w 3051459"/>
                <a:gd name="connsiteY3" fmla="*/ 2873023 h 6152501"/>
                <a:gd name="connsiteX4" fmla="*/ 4689 w 3051459"/>
                <a:gd name="connsiteY4" fmla="*/ 0 h 6152501"/>
                <a:gd name="connsiteX0" fmla="*/ 0 w 3051459"/>
                <a:gd name="connsiteY0" fmla="*/ 2873023 h 6152501"/>
                <a:gd name="connsiteX1" fmla="*/ 4689 w 3051459"/>
                <a:gd name="connsiteY1" fmla="*/ 0 h 6152501"/>
                <a:gd name="connsiteX2" fmla="*/ 3051278 w 3051459"/>
                <a:gd name="connsiteY2" fmla="*/ 3047191 h 6152501"/>
                <a:gd name="connsiteX3" fmla="*/ 63006 w 3051459"/>
                <a:gd name="connsiteY3" fmla="*/ 6152501 h 6152501"/>
                <a:gd name="connsiteX4" fmla="*/ 91440 w 3051459"/>
                <a:gd name="connsiteY4" fmla="*/ 2964463 h 6152501"/>
                <a:gd name="connsiteX0" fmla="*/ 0 w 3046770"/>
                <a:gd name="connsiteY0" fmla="*/ 0 h 6152501"/>
                <a:gd name="connsiteX1" fmla="*/ 3046589 w 3046770"/>
                <a:gd name="connsiteY1" fmla="*/ 3047191 h 6152501"/>
                <a:gd name="connsiteX2" fmla="*/ 58317 w 3046770"/>
                <a:gd name="connsiteY2" fmla="*/ 6152501 h 6152501"/>
                <a:gd name="connsiteX3" fmla="*/ 86751 w 3046770"/>
                <a:gd name="connsiteY3" fmla="*/ 2964463 h 6152501"/>
                <a:gd name="connsiteX0" fmla="*/ 0 w 3046770"/>
                <a:gd name="connsiteY0" fmla="*/ 0 h 6152501"/>
                <a:gd name="connsiteX1" fmla="*/ 3046589 w 3046770"/>
                <a:gd name="connsiteY1" fmla="*/ 3047191 h 6152501"/>
                <a:gd name="connsiteX2" fmla="*/ 58317 w 3046770"/>
                <a:gd name="connsiteY2" fmla="*/ 6152501 h 61525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046770" h="6152501">
                  <a:moveTo>
                    <a:pt x="0" y="0"/>
                  </a:moveTo>
                  <a:cubicBezTo>
                    <a:pt x="1714653" y="151285"/>
                    <a:pt x="3028843" y="1465735"/>
                    <a:pt x="3046589" y="3047191"/>
                  </a:cubicBezTo>
                  <a:cubicBezTo>
                    <a:pt x="3064378" y="4632433"/>
                    <a:pt x="1773939" y="5973412"/>
                    <a:pt x="58317" y="6152501"/>
                  </a:cubicBezTo>
                </a:path>
              </a:pathLst>
            </a:custGeom>
            <a:noFill/>
            <a:ln w="508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Chord 12">
              <a:extLst>
                <a:ext uri="{FF2B5EF4-FFF2-40B4-BE49-F238E27FC236}">
                  <a16:creationId xmlns:a16="http://schemas.microsoft.com/office/drawing/2014/main" id="{D4B4F70C-0E6B-4DD1-8EAB-BC868AC1A6AC}"/>
                </a:ext>
              </a:extLst>
            </p:cNvPr>
            <p:cNvSpPr/>
            <p:nvPr/>
          </p:nvSpPr>
          <p:spPr>
            <a:xfrm flipH="1">
              <a:off x="34901" y="349147"/>
              <a:ext cx="3046770" cy="6152501"/>
            </a:xfrm>
            <a:custGeom>
              <a:avLst/>
              <a:gdLst>
                <a:gd name="connsiteX0" fmla="*/ 3691310 w 6738077"/>
                <a:gd name="connsiteY0" fmla="*/ 14184 h 6186486"/>
                <a:gd name="connsiteX1" fmla="*/ 6737899 w 6738077"/>
                <a:gd name="connsiteY1" fmla="*/ 3061375 h 6186486"/>
                <a:gd name="connsiteX2" fmla="*/ 3749627 w 6738077"/>
                <a:gd name="connsiteY2" fmla="*/ 6166685 h 6186486"/>
                <a:gd name="connsiteX3" fmla="*/ 3691310 w 6738077"/>
                <a:gd name="connsiteY3" fmla="*/ 14184 h 6186486"/>
                <a:gd name="connsiteX0" fmla="*/ 0 w 3046770"/>
                <a:gd name="connsiteY0" fmla="*/ 0 h 6152501"/>
                <a:gd name="connsiteX1" fmla="*/ 3046589 w 3046770"/>
                <a:gd name="connsiteY1" fmla="*/ 3047191 h 6152501"/>
                <a:gd name="connsiteX2" fmla="*/ 58317 w 3046770"/>
                <a:gd name="connsiteY2" fmla="*/ 6152501 h 6152501"/>
                <a:gd name="connsiteX3" fmla="*/ 33671 w 3046770"/>
                <a:gd name="connsiteY3" fmla="*/ 3148795 h 6152501"/>
                <a:gd name="connsiteX4" fmla="*/ 0 w 3046770"/>
                <a:gd name="connsiteY4" fmla="*/ 0 h 6152501"/>
                <a:gd name="connsiteX0" fmla="*/ 33671 w 3046770"/>
                <a:gd name="connsiteY0" fmla="*/ 3148795 h 6152501"/>
                <a:gd name="connsiteX1" fmla="*/ 0 w 3046770"/>
                <a:gd name="connsiteY1" fmla="*/ 0 h 6152501"/>
                <a:gd name="connsiteX2" fmla="*/ 3046589 w 3046770"/>
                <a:gd name="connsiteY2" fmla="*/ 3047191 h 6152501"/>
                <a:gd name="connsiteX3" fmla="*/ 58317 w 3046770"/>
                <a:gd name="connsiteY3" fmla="*/ 6152501 h 6152501"/>
                <a:gd name="connsiteX4" fmla="*/ 125111 w 3046770"/>
                <a:gd name="connsiteY4" fmla="*/ 3240235 h 6152501"/>
                <a:gd name="connsiteX0" fmla="*/ 0 w 3046770"/>
                <a:gd name="connsiteY0" fmla="*/ 0 h 6152501"/>
                <a:gd name="connsiteX1" fmla="*/ 3046589 w 3046770"/>
                <a:gd name="connsiteY1" fmla="*/ 3047191 h 6152501"/>
                <a:gd name="connsiteX2" fmla="*/ 58317 w 3046770"/>
                <a:gd name="connsiteY2" fmla="*/ 6152501 h 6152501"/>
                <a:gd name="connsiteX3" fmla="*/ 125111 w 3046770"/>
                <a:gd name="connsiteY3" fmla="*/ 3240235 h 6152501"/>
                <a:gd name="connsiteX0" fmla="*/ 0 w 3046770"/>
                <a:gd name="connsiteY0" fmla="*/ 0 h 6152501"/>
                <a:gd name="connsiteX1" fmla="*/ 3046589 w 3046770"/>
                <a:gd name="connsiteY1" fmla="*/ 3047191 h 6152501"/>
                <a:gd name="connsiteX2" fmla="*/ 58317 w 3046770"/>
                <a:gd name="connsiteY2" fmla="*/ 6152501 h 61525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046770" h="6152501">
                  <a:moveTo>
                    <a:pt x="0" y="0"/>
                  </a:moveTo>
                  <a:cubicBezTo>
                    <a:pt x="1714653" y="151285"/>
                    <a:pt x="3028843" y="1465735"/>
                    <a:pt x="3046589" y="3047191"/>
                  </a:cubicBezTo>
                  <a:cubicBezTo>
                    <a:pt x="3064378" y="4632433"/>
                    <a:pt x="1773939" y="5973412"/>
                    <a:pt x="58317" y="6152501"/>
                  </a:cubicBezTo>
                </a:path>
              </a:pathLst>
            </a:custGeom>
            <a:noFill/>
            <a:ln w="508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4</a:t>
              </a:r>
            </a:p>
            <a:p>
              <a:pPr algn="ctr"/>
              <a:endParaRPr lang="en-US" dirty="0"/>
            </a:p>
          </p:txBody>
        </p: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94D6C713-9BB7-4E2C-BFE8-6F01756CB8F1}"/>
                </a:ext>
              </a:extLst>
            </p:cNvPr>
            <p:cNvCxnSpPr>
              <a:cxnSpLocks/>
              <a:stCxn id="13" idx="0"/>
              <a:endCxn id="11" idx="0"/>
            </p:cNvCxnSpPr>
            <p:nvPr/>
          </p:nvCxnSpPr>
          <p:spPr>
            <a:xfrm>
              <a:off x="3081671" y="349147"/>
              <a:ext cx="6110563" cy="0"/>
            </a:xfrm>
            <a:prstGeom prst="line">
              <a:avLst/>
            </a:prstGeom>
            <a:ln w="50800">
              <a:solidFill>
                <a:schemeClr val="bg1">
                  <a:alpha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646C618D-900B-4633-863D-B0F3BFC910DB}"/>
                </a:ext>
              </a:extLst>
            </p:cNvPr>
            <p:cNvCxnSpPr>
              <a:cxnSpLocks/>
            </p:cNvCxnSpPr>
            <p:nvPr/>
          </p:nvCxnSpPr>
          <p:spPr>
            <a:xfrm>
              <a:off x="3081671" y="6507741"/>
              <a:ext cx="6352615" cy="13709"/>
            </a:xfrm>
            <a:prstGeom prst="line">
              <a:avLst/>
            </a:prstGeom>
            <a:ln w="50800">
              <a:solidFill>
                <a:schemeClr val="bg1">
                  <a:alpha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4" name="Picture 3">
            <a:extLst>
              <a:ext uri="{FF2B5EF4-FFF2-40B4-BE49-F238E27FC236}">
                <a16:creationId xmlns:a16="http://schemas.microsoft.com/office/drawing/2014/main" id="{7001D6FB-58EF-497E-B151-09EF6B465B6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03960" y="480401"/>
            <a:ext cx="4399966" cy="265658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A9F6022-769E-4A8F-9ED8-09CD9DBDFC6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44360" y="2960915"/>
            <a:ext cx="1552416" cy="2432652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469A49E1-D5B8-4599-9B14-773275FC2D6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99086" y="2010695"/>
            <a:ext cx="2778104" cy="266337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94572F2-46FA-4C15-A0A0-BB117ED6572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167895" y="583817"/>
            <a:ext cx="2265719" cy="148637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1E43A52E-173D-4A75-8448-A891124E3B80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-74789" y="2475786"/>
            <a:ext cx="12192000" cy="2689412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F810CE29-8887-479E-B82A-4B0F04219018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160763" y="5806095"/>
            <a:ext cx="7720896" cy="715355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844EB9F4-B82B-4478-8F57-BFA7A2A21C82}"/>
              </a:ext>
            </a:extLst>
          </p:cNvPr>
          <p:cNvSpPr txBox="1"/>
          <p:nvPr/>
        </p:nvSpPr>
        <p:spPr>
          <a:xfrm>
            <a:off x="1543084" y="1808692"/>
            <a:ext cx="21069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Arial Black" panose="020B0A04020102020204" pitchFamily="34" charset="0"/>
              </a:rPr>
              <a:t>North America 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D5022F7E-D5BE-4F47-B4E5-E37874BC093D}"/>
              </a:ext>
            </a:extLst>
          </p:cNvPr>
          <p:cNvSpPr txBox="1"/>
          <p:nvPr/>
        </p:nvSpPr>
        <p:spPr>
          <a:xfrm>
            <a:off x="1282850" y="3988743"/>
            <a:ext cx="21210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Arial Black" panose="020B0A04020102020204" pitchFamily="34" charset="0"/>
              </a:rPr>
              <a:t>South America 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07D3DA8F-F38C-47EA-825B-5847D77BF588}"/>
              </a:ext>
            </a:extLst>
          </p:cNvPr>
          <p:cNvSpPr txBox="1"/>
          <p:nvPr/>
        </p:nvSpPr>
        <p:spPr>
          <a:xfrm>
            <a:off x="5217003" y="3378197"/>
            <a:ext cx="9412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Arial Black" panose="020B0A04020102020204" pitchFamily="34" charset="0"/>
              </a:rPr>
              <a:t>Africa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3D5EB806-A474-4E03-A78D-9DD7A1AC9DA4}"/>
              </a:ext>
            </a:extLst>
          </p:cNvPr>
          <p:cNvSpPr txBox="1"/>
          <p:nvPr/>
        </p:nvSpPr>
        <p:spPr>
          <a:xfrm>
            <a:off x="6096000" y="1235770"/>
            <a:ext cx="1073243" cy="369332"/>
          </a:xfrm>
          <a:prstGeom prst="rect">
            <a:avLst/>
          </a:prstGeom>
          <a:solidFill>
            <a:schemeClr val="tx1">
              <a:alpha val="74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Arial Black" panose="020B0A04020102020204" pitchFamily="34" charset="0"/>
              </a:rPr>
              <a:t>Europe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D117D418-2FE7-42BF-802D-4AE53258B6F7}"/>
              </a:ext>
            </a:extLst>
          </p:cNvPr>
          <p:cNvSpPr txBox="1"/>
          <p:nvPr/>
        </p:nvSpPr>
        <p:spPr>
          <a:xfrm>
            <a:off x="8081892" y="1235770"/>
            <a:ext cx="736099" cy="369332"/>
          </a:xfrm>
          <a:prstGeom prst="rect">
            <a:avLst/>
          </a:prstGeom>
          <a:solidFill>
            <a:schemeClr val="tx1">
              <a:alpha val="74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Arial Black" panose="020B0A04020102020204" pitchFamily="34" charset="0"/>
              </a:rPr>
              <a:t>Asia</a:t>
            </a:r>
          </a:p>
        </p:txBody>
      </p:sp>
      <p:pic>
        <p:nvPicPr>
          <p:cNvPr id="36" name="Picture 35">
            <a:extLst>
              <a:ext uri="{FF2B5EF4-FFF2-40B4-BE49-F238E27FC236}">
                <a16:creationId xmlns:a16="http://schemas.microsoft.com/office/drawing/2014/main" id="{43292CD7-DB7D-443D-A958-0B4A2BDAFE62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0787503" y="41789"/>
            <a:ext cx="1329812" cy="1329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93515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Group 29">
            <a:extLst>
              <a:ext uri="{FF2B5EF4-FFF2-40B4-BE49-F238E27FC236}">
                <a16:creationId xmlns:a16="http://schemas.microsoft.com/office/drawing/2014/main" id="{A095F269-6B40-412C-A5DA-9E5AB6ED8959}"/>
              </a:ext>
            </a:extLst>
          </p:cNvPr>
          <p:cNvGrpSpPr/>
          <p:nvPr/>
        </p:nvGrpSpPr>
        <p:grpSpPr>
          <a:xfrm>
            <a:off x="54845" y="322846"/>
            <a:ext cx="12082310" cy="6197138"/>
            <a:chOff x="187302" y="476712"/>
            <a:chExt cx="12082310" cy="6197138"/>
          </a:xfrm>
        </p:grpSpPr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B488C874-1409-425A-84FE-F4CEA8B203D9}"/>
                </a:ext>
              </a:extLst>
            </p:cNvPr>
            <p:cNvSpPr/>
            <p:nvPr/>
          </p:nvSpPr>
          <p:spPr>
            <a:xfrm>
              <a:off x="3091153" y="476712"/>
              <a:ext cx="6351690" cy="6138792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32" name="Group 31">
              <a:extLst>
                <a:ext uri="{FF2B5EF4-FFF2-40B4-BE49-F238E27FC236}">
                  <a16:creationId xmlns:a16="http://schemas.microsoft.com/office/drawing/2014/main" id="{ED860752-E937-4B73-8928-66BEE376A897}"/>
                </a:ext>
              </a:extLst>
            </p:cNvPr>
            <p:cNvGrpSpPr/>
            <p:nvPr/>
          </p:nvGrpSpPr>
          <p:grpSpPr>
            <a:xfrm>
              <a:off x="187302" y="501547"/>
              <a:ext cx="12082310" cy="6172303"/>
              <a:chOff x="34901" y="349147"/>
              <a:chExt cx="12204103" cy="6172303"/>
            </a:xfrm>
            <a:solidFill>
              <a:schemeClr val="tx1"/>
            </a:solidFill>
          </p:grpSpPr>
          <p:sp>
            <p:nvSpPr>
              <p:cNvPr id="33" name="Chord 10">
                <a:extLst>
                  <a:ext uri="{FF2B5EF4-FFF2-40B4-BE49-F238E27FC236}">
                    <a16:creationId xmlns:a16="http://schemas.microsoft.com/office/drawing/2014/main" id="{940F1E15-E2CF-4B8A-88A9-7EE08D698A4B}"/>
                  </a:ext>
                </a:extLst>
              </p:cNvPr>
              <p:cNvSpPr/>
              <p:nvPr/>
            </p:nvSpPr>
            <p:spPr>
              <a:xfrm>
                <a:off x="9192234" y="349147"/>
                <a:ext cx="3046770" cy="6152501"/>
              </a:xfrm>
              <a:custGeom>
                <a:avLst/>
                <a:gdLst>
                  <a:gd name="connsiteX0" fmla="*/ 3691310 w 6738077"/>
                  <a:gd name="connsiteY0" fmla="*/ 14184 h 6186486"/>
                  <a:gd name="connsiteX1" fmla="*/ 6737899 w 6738077"/>
                  <a:gd name="connsiteY1" fmla="*/ 3061375 h 6186486"/>
                  <a:gd name="connsiteX2" fmla="*/ 3749627 w 6738077"/>
                  <a:gd name="connsiteY2" fmla="*/ 6166685 h 6186486"/>
                  <a:gd name="connsiteX3" fmla="*/ 3691310 w 6738077"/>
                  <a:gd name="connsiteY3" fmla="*/ 14184 h 6186486"/>
                  <a:gd name="connsiteX0" fmla="*/ 4689 w 3051459"/>
                  <a:gd name="connsiteY0" fmla="*/ 0 h 6152501"/>
                  <a:gd name="connsiteX1" fmla="*/ 3051278 w 3051459"/>
                  <a:gd name="connsiteY1" fmla="*/ 3047191 h 6152501"/>
                  <a:gd name="connsiteX2" fmla="*/ 63006 w 3051459"/>
                  <a:gd name="connsiteY2" fmla="*/ 6152501 h 6152501"/>
                  <a:gd name="connsiteX3" fmla="*/ 0 w 3051459"/>
                  <a:gd name="connsiteY3" fmla="*/ 2873023 h 6152501"/>
                  <a:gd name="connsiteX4" fmla="*/ 4689 w 3051459"/>
                  <a:gd name="connsiteY4" fmla="*/ 0 h 6152501"/>
                  <a:gd name="connsiteX0" fmla="*/ 0 w 3051459"/>
                  <a:gd name="connsiteY0" fmla="*/ 2873023 h 6152501"/>
                  <a:gd name="connsiteX1" fmla="*/ 4689 w 3051459"/>
                  <a:gd name="connsiteY1" fmla="*/ 0 h 6152501"/>
                  <a:gd name="connsiteX2" fmla="*/ 3051278 w 3051459"/>
                  <a:gd name="connsiteY2" fmla="*/ 3047191 h 6152501"/>
                  <a:gd name="connsiteX3" fmla="*/ 63006 w 3051459"/>
                  <a:gd name="connsiteY3" fmla="*/ 6152501 h 6152501"/>
                  <a:gd name="connsiteX4" fmla="*/ 91440 w 3051459"/>
                  <a:gd name="connsiteY4" fmla="*/ 2964463 h 6152501"/>
                  <a:gd name="connsiteX0" fmla="*/ 0 w 3046770"/>
                  <a:gd name="connsiteY0" fmla="*/ 0 h 6152501"/>
                  <a:gd name="connsiteX1" fmla="*/ 3046589 w 3046770"/>
                  <a:gd name="connsiteY1" fmla="*/ 3047191 h 6152501"/>
                  <a:gd name="connsiteX2" fmla="*/ 58317 w 3046770"/>
                  <a:gd name="connsiteY2" fmla="*/ 6152501 h 6152501"/>
                  <a:gd name="connsiteX3" fmla="*/ 86751 w 3046770"/>
                  <a:gd name="connsiteY3" fmla="*/ 2964463 h 6152501"/>
                  <a:gd name="connsiteX0" fmla="*/ 0 w 3046770"/>
                  <a:gd name="connsiteY0" fmla="*/ 0 h 6152501"/>
                  <a:gd name="connsiteX1" fmla="*/ 3046589 w 3046770"/>
                  <a:gd name="connsiteY1" fmla="*/ 3047191 h 6152501"/>
                  <a:gd name="connsiteX2" fmla="*/ 58317 w 3046770"/>
                  <a:gd name="connsiteY2" fmla="*/ 6152501 h 61525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046770" h="6152501">
                    <a:moveTo>
                      <a:pt x="0" y="0"/>
                    </a:moveTo>
                    <a:cubicBezTo>
                      <a:pt x="1714653" y="151285"/>
                      <a:pt x="3028843" y="1465735"/>
                      <a:pt x="3046589" y="3047191"/>
                    </a:cubicBezTo>
                    <a:cubicBezTo>
                      <a:pt x="3064378" y="4632433"/>
                      <a:pt x="1773939" y="5973412"/>
                      <a:pt x="58317" y="6152501"/>
                    </a:cubicBezTo>
                  </a:path>
                </a:pathLst>
              </a:custGeom>
              <a:grpFill/>
              <a:ln w="508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Chord 12">
                <a:extLst>
                  <a:ext uri="{FF2B5EF4-FFF2-40B4-BE49-F238E27FC236}">
                    <a16:creationId xmlns:a16="http://schemas.microsoft.com/office/drawing/2014/main" id="{591349A2-1926-45BB-9D44-A8F2A6182E4E}"/>
                  </a:ext>
                </a:extLst>
              </p:cNvPr>
              <p:cNvSpPr/>
              <p:nvPr/>
            </p:nvSpPr>
            <p:spPr>
              <a:xfrm flipH="1">
                <a:off x="34901" y="349147"/>
                <a:ext cx="3046770" cy="6152501"/>
              </a:xfrm>
              <a:custGeom>
                <a:avLst/>
                <a:gdLst>
                  <a:gd name="connsiteX0" fmla="*/ 3691310 w 6738077"/>
                  <a:gd name="connsiteY0" fmla="*/ 14184 h 6186486"/>
                  <a:gd name="connsiteX1" fmla="*/ 6737899 w 6738077"/>
                  <a:gd name="connsiteY1" fmla="*/ 3061375 h 6186486"/>
                  <a:gd name="connsiteX2" fmla="*/ 3749627 w 6738077"/>
                  <a:gd name="connsiteY2" fmla="*/ 6166685 h 6186486"/>
                  <a:gd name="connsiteX3" fmla="*/ 3691310 w 6738077"/>
                  <a:gd name="connsiteY3" fmla="*/ 14184 h 6186486"/>
                  <a:gd name="connsiteX0" fmla="*/ 0 w 3046770"/>
                  <a:gd name="connsiteY0" fmla="*/ 0 h 6152501"/>
                  <a:gd name="connsiteX1" fmla="*/ 3046589 w 3046770"/>
                  <a:gd name="connsiteY1" fmla="*/ 3047191 h 6152501"/>
                  <a:gd name="connsiteX2" fmla="*/ 58317 w 3046770"/>
                  <a:gd name="connsiteY2" fmla="*/ 6152501 h 6152501"/>
                  <a:gd name="connsiteX3" fmla="*/ 33671 w 3046770"/>
                  <a:gd name="connsiteY3" fmla="*/ 3148795 h 6152501"/>
                  <a:gd name="connsiteX4" fmla="*/ 0 w 3046770"/>
                  <a:gd name="connsiteY4" fmla="*/ 0 h 6152501"/>
                  <a:gd name="connsiteX0" fmla="*/ 33671 w 3046770"/>
                  <a:gd name="connsiteY0" fmla="*/ 3148795 h 6152501"/>
                  <a:gd name="connsiteX1" fmla="*/ 0 w 3046770"/>
                  <a:gd name="connsiteY1" fmla="*/ 0 h 6152501"/>
                  <a:gd name="connsiteX2" fmla="*/ 3046589 w 3046770"/>
                  <a:gd name="connsiteY2" fmla="*/ 3047191 h 6152501"/>
                  <a:gd name="connsiteX3" fmla="*/ 58317 w 3046770"/>
                  <a:gd name="connsiteY3" fmla="*/ 6152501 h 6152501"/>
                  <a:gd name="connsiteX4" fmla="*/ 125111 w 3046770"/>
                  <a:gd name="connsiteY4" fmla="*/ 3240235 h 6152501"/>
                  <a:gd name="connsiteX0" fmla="*/ 0 w 3046770"/>
                  <a:gd name="connsiteY0" fmla="*/ 0 h 6152501"/>
                  <a:gd name="connsiteX1" fmla="*/ 3046589 w 3046770"/>
                  <a:gd name="connsiteY1" fmla="*/ 3047191 h 6152501"/>
                  <a:gd name="connsiteX2" fmla="*/ 58317 w 3046770"/>
                  <a:gd name="connsiteY2" fmla="*/ 6152501 h 6152501"/>
                  <a:gd name="connsiteX3" fmla="*/ 125111 w 3046770"/>
                  <a:gd name="connsiteY3" fmla="*/ 3240235 h 6152501"/>
                  <a:gd name="connsiteX0" fmla="*/ 0 w 3046770"/>
                  <a:gd name="connsiteY0" fmla="*/ 0 h 6152501"/>
                  <a:gd name="connsiteX1" fmla="*/ 3046589 w 3046770"/>
                  <a:gd name="connsiteY1" fmla="*/ 3047191 h 6152501"/>
                  <a:gd name="connsiteX2" fmla="*/ 58317 w 3046770"/>
                  <a:gd name="connsiteY2" fmla="*/ 6152501 h 61525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046770" h="6152501">
                    <a:moveTo>
                      <a:pt x="0" y="0"/>
                    </a:moveTo>
                    <a:cubicBezTo>
                      <a:pt x="1714653" y="151285"/>
                      <a:pt x="3028843" y="1465735"/>
                      <a:pt x="3046589" y="3047191"/>
                    </a:cubicBezTo>
                    <a:cubicBezTo>
                      <a:pt x="3064378" y="4632433"/>
                      <a:pt x="1773939" y="5973412"/>
                      <a:pt x="58317" y="6152501"/>
                    </a:cubicBezTo>
                  </a:path>
                </a:pathLst>
              </a:custGeom>
              <a:grpFill/>
              <a:ln w="508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4</a:t>
                </a:r>
              </a:p>
              <a:p>
                <a:pPr algn="ctr"/>
                <a:endParaRPr lang="en-US" dirty="0"/>
              </a:p>
            </p:txBody>
          </p:sp>
          <p:cxnSp>
            <p:nvCxnSpPr>
              <p:cNvPr id="35" name="Straight Connector 34">
                <a:extLst>
                  <a:ext uri="{FF2B5EF4-FFF2-40B4-BE49-F238E27FC236}">
                    <a16:creationId xmlns:a16="http://schemas.microsoft.com/office/drawing/2014/main" id="{4515F5E1-7288-4B17-95D9-8ACD8E2BB74A}"/>
                  </a:ext>
                </a:extLst>
              </p:cNvPr>
              <p:cNvCxnSpPr>
                <a:cxnSpLocks/>
                <a:stCxn id="34" idx="0"/>
                <a:endCxn id="33" idx="0"/>
              </p:cNvCxnSpPr>
              <p:nvPr/>
            </p:nvCxnSpPr>
            <p:spPr>
              <a:xfrm>
                <a:off x="3081671" y="349147"/>
                <a:ext cx="6110563" cy="0"/>
              </a:xfrm>
              <a:prstGeom prst="line">
                <a:avLst/>
              </a:prstGeom>
              <a:grpFill/>
              <a:ln w="50800">
                <a:solidFill>
                  <a:schemeClr val="bg1">
                    <a:alpha val="6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>
                <a:extLst>
                  <a:ext uri="{FF2B5EF4-FFF2-40B4-BE49-F238E27FC236}">
                    <a16:creationId xmlns:a16="http://schemas.microsoft.com/office/drawing/2014/main" id="{4D14124F-B58C-4AF7-A887-9EA20E9B996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081671" y="6507741"/>
                <a:ext cx="6352615" cy="13709"/>
              </a:xfrm>
              <a:prstGeom prst="line">
                <a:avLst/>
              </a:prstGeom>
              <a:grpFill/>
              <a:ln w="50800">
                <a:solidFill>
                  <a:schemeClr val="bg1">
                    <a:alpha val="6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pic>
        <p:nvPicPr>
          <p:cNvPr id="8" name="Picture 7">
            <a:extLst>
              <a:ext uri="{FF2B5EF4-FFF2-40B4-BE49-F238E27FC236}">
                <a16:creationId xmlns:a16="http://schemas.microsoft.com/office/drawing/2014/main" id="{980FF298-3465-48F2-8F47-48DD8CA5998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88077" y="563623"/>
            <a:ext cx="4060874" cy="3175603"/>
          </a:xfrm>
          <a:prstGeom prst="rect">
            <a:avLst/>
          </a:prstGeom>
        </p:spPr>
      </p:pic>
      <p:grpSp>
        <p:nvGrpSpPr>
          <p:cNvPr id="19" name="Group 18">
            <a:extLst>
              <a:ext uri="{FF2B5EF4-FFF2-40B4-BE49-F238E27FC236}">
                <a16:creationId xmlns:a16="http://schemas.microsoft.com/office/drawing/2014/main" id="{2D3B6E6A-E8B3-49D5-8EF4-FC3D97107966}"/>
              </a:ext>
            </a:extLst>
          </p:cNvPr>
          <p:cNvGrpSpPr/>
          <p:nvPr/>
        </p:nvGrpSpPr>
        <p:grpSpPr>
          <a:xfrm>
            <a:off x="34902" y="349147"/>
            <a:ext cx="12082310" cy="6172303"/>
            <a:chOff x="34901" y="349147"/>
            <a:chExt cx="12204103" cy="6172303"/>
          </a:xfrm>
        </p:grpSpPr>
        <p:sp>
          <p:nvSpPr>
            <p:cNvPr id="11" name="Chord 10">
              <a:extLst>
                <a:ext uri="{FF2B5EF4-FFF2-40B4-BE49-F238E27FC236}">
                  <a16:creationId xmlns:a16="http://schemas.microsoft.com/office/drawing/2014/main" id="{A16B2EFE-CC93-464F-AE9C-97B0E0D5A586}"/>
                </a:ext>
              </a:extLst>
            </p:cNvPr>
            <p:cNvSpPr/>
            <p:nvPr/>
          </p:nvSpPr>
          <p:spPr>
            <a:xfrm>
              <a:off x="9192234" y="349147"/>
              <a:ext cx="3046770" cy="6152501"/>
            </a:xfrm>
            <a:custGeom>
              <a:avLst/>
              <a:gdLst>
                <a:gd name="connsiteX0" fmla="*/ 3691310 w 6738077"/>
                <a:gd name="connsiteY0" fmla="*/ 14184 h 6186486"/>
                <a:gd name="connsiteX1" fmla="*/ 6737899 w 6738077"/>
                <a:gd name="connsiteY1" fmla="*/ 3061375 h 6186486"/>
                <a:gd name="connsiteX2" fmla="*/ 3749627 w 6738077"/>
                <a:gd name="connsiteY2" fmla="*/ 6166685 h 6186486"/>
                <a:gd name="connsiteX3" fmla="*/ 3691310 w 6738077"/>
                <a:gd name="connsiteY3" fmla="*/ 14184 h 6186486"/>
                <a:gd name="connsiteX0" fmla="*/ 4689 w 3051459"/>
                <a:gd name="connsiteY0" fmla="*/ 0 h 6152501"/>
                <a:gd name="connsiteX1" fmla="*/ 3051278 w 3051459"/>
                <a:gd name="connsiteY1" fmla="*/ 3047191 h 6152501"/>
                <a:gd name="connsiteX2" fmla="*/ 63006 w 3051459"/>
                <a:gd name="connsiteY2" fmla="*/ 6152501 h 6152501"/>
                <a:gd name="connsiteX3" fmla="*/ 0 w 3051459"/>
                <a:gd name="connsiteY3" fmla="*/ 2873023 h 6152501"/>
                <a:gd name="connsiteX4" fmla="*/ 4689 w 3051459"/>
                <a:gd name="connsiteY4" fmla="*/ 0 h 6152501"/>
                <a:gd name="connsiteX0" fmla="*/ 0 w 3051459"/>
                <a:gd name="connsiteY0" fmla="*/ 2873023 h 6152501"/>
                <a:gd name="connsiteX1" fmla="*/ 4689 w 3051459"/>
                <a:gd name="connsiteY1" fmla="*/ 0 h 6152501"/>
                <a:gd name="connsiteX2" fmla="*/ 3051278 w 3051459"/>
                <a:gd name="connsiteY2" fmla="*/ 3047191 h 6152501"/>
                <a:gd name="connsiteX3" fmla="*/ 63006 w 3051459"/>
                <a:gd name="connsiteY3" fmla="*/ 6152501 h 6152501"/>
                <a:gd name="connsiteX4" fmla="*/ 91440 w 3051459"/>
                <a:gd name="connsiteY4" fmla="*/ 2964463 h 6152501"/>
                <a:gd name="connsiteX0" fmla="*/ 0 w 3046770"/>
                <a:gd name="connsiteY0" fmla="*/ 0 h 6152501"/>
                <a:gd name="connsiteX1" fmla="*/ 3046589 w 3046770"/>
                <a:gd name="connsiteY1" fmla="*/ 3047191 h 6152501"/>
                <a:gd name="connsiteX2" fmla="*/ 58317 w 3046770"/>
                <a:gd name="connsiteY2" fmla="*/ 6152501 h 6152501"/>
                <a:gd name="connsiteX3" fmla="*/ 86751 w 3046770"/>
                <a:gd name="connsiteY3" fmla="*/ 2964463 h 6152501"/>
                <a:gd name="connsiteX0" fmla="*/ 0 w 3046770"/>
                <a:gd name="connsiteY0" fmla="*/ 0 h 6152501"/>
                <a:gd name="connsiteX1" fmla="*/ 3046589 w 3046770"/>
                <a:gd name="connsiteY1" fmla="*/ 3047191 h 6152501"/>
                <a:gd name="connsiteX2" fmla="*/ 58317 w 3046770"/>
                <a:gd name="connsiteY2" fmla="*/ 6152501 h 61525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046770" h="6152501">
                  <a:moveTo>
                    <a:pt x="0" y="0"/>
                  </a:moveTo>
                  <a:cubicBezTo>
                    <a:pt x="1714653" y="151285"/>
                    <a:pt x="3028843" y="1465735"/>
                    <a:pt x="3046589" y="3047191"/>
                  </a:cubicBezTo>
                  <a:cubicBezTo>
                    <a:pt x="3064378" y="4632433"/>
                    <a:pt x="1773939" y="5973412"/>
                    <a:pt x="58317" y="6152501"/>
                  </a:cubicBezTo>
                </a:path>
              </a:pathLst>
            </a:custGeom>
            <a:noFill/>
            <a:ln w="508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Chord 12">
              <a:extLst>
                <a:ext uri="{FF2B5EF4-FFF2-40B4-BE49-F238E27FC236}">
                  <a16:creationId xmlns:a16="http://schemas.microsoft.com/office/drawing/2014/main" id="{D4B4F70C-0E6B-4DD1-8EAB-BC868AC1A6AC}"/>
                </a:ext>
              </a:extLst>
            </p:cNvPr>
            <p:cNvSpPr/>
            <p:nvPr/>
          </p:nvSpPr>
          <p:spPr>
            <a:xfrm flipH="1">
              <a:off x="34901" y="349147"/>
              <a:ext cx="3046770" cy="6152501"/>
            </a:xfrm>
            <a:custGeom>
              <a:avLst/>
              <a:gdLst>
                <a:gd name="connsiteX0" fmla="*/ 3691310 w 6738077"/>
                <a:gd name="connsiteY0" fmla="*/ 14184 h 6186486"/>
                <a:gd name="connsiteX1" fmla="*/ 6737899 w 6738077"/>
                <a:gd name="connsiteY1" fmla="*/ 3061375 h 6186486"/>
                <a:gd name="connsiteX2" fmla="*/ 3749627 w 6738077"/>
                <a:gd name="connsiteY2" fmla="*/ 6166685 h 6186486"/>
                <a:gd name="connsiteX3" fmla="*/ 3691310 w 6738077"/>
                <a:gd name="connsiteY3" fmla="*/ 14184 h 6186486"/>
                <a:gd name="connsiteX0" fmla="*/ 0 w 3046770"/>
                <a:gd name="connsiteY0" fmla="*/ 0 h 6152501"/>
                <a:gd name="connsiteX1" fmla="*/ 3046589 w 3046770"/>
                <a:gd name="connsiteY1" fmla="*/ 3047191 h 6152501"/>
                <a:gd name="connsiteX2" fmla="*/ 58317 w 3046770"/>
                <a:gd name="connsiteY2" fmla="*/ 6152501 h 6152501"/>
                <a:gd name="connsiteX3" fmla="*/ 33671 w 3046770"/>
                <a:gd name="connsiteY3" fmla="*/ 3148795 h 6152501"/>
                <a:gd name="connsiteX4" fmla="*/ 0 w 3046770"/>
                <a:gd name="connsiteY4" fmla="*/ 0 h 6152501"/>
                <a:gd name="connsiteX0" fmla="*/ 33671 w 3046770"/>
                <a:gd name="connsiteY0" fmla="*/ 3148795 h 6152501"/>
                <a:gd name="connsiteX1" fmla="*/ 0 w 3046770"/>
                <a:gd name="connsiteY1" fmla="*/ 0 h 6152501"/>
                <a:gd name="connsiteX2" fmla="*/ 3046589 w 3046770"/>
                <a:gd name="connsiteY2" fmla="*/ 3047191 h 6152501"/>
                <a:gd name="connsiteX3" fmla="*/ 58317 w 3046770"/>
                <a:gd name="connsiteY3" fmla="*/ 6152501 h 6152501"/>
                <a:gd name="connsiteX4" fmla="*/ 125111 w 3046770"/>
                <a:gd name="connsiteY4" fmla="*/ 3240235 h 6152501"/>
                <a:gd name="connsiteX0" fmla="*/ 0 w 3046770"/>
                <a:gd name="connsiteY0" fmla="*/ 0 h 6152501"/>
                <a:gd name="connsiteX1" fmla="*/ 3046589 w 3046770"/>
                <a:gd name="connsiteY1" fmla="*/ 3047191 h 6152501"/>
                <a:gd name="connsiteX2" fmla="*/ 58317 w 3046770"/>
                <a:gd name="connsiteY2" fmla="*/ 6152501 h 6152501"/>
                <a:gd name="connsiteX3" fmla="*/ 125111 w 3046770"/>
                <a:gd name="connsiteY3" fmla="*/ 3240235 h 6152501"/>
                <a:gd name="connsiteX0" fmla="*/ 0 w 3046770"/>
                <a:gd name="connsiteY0" fmla="*/ 0 h 6152501"/>
                <a:gd name="connsiteX1" fmla="*/ 3046589 w 3046770"/>
                <a:gd name="connsiteY1" fmla="*/ 3047191 h 6152501"/>
                <a:gd name="connsiteX2" fmla="*/ 58317 w 3046770"/>
                <a:gd name="connsiteY2" fmla="*/ 6152501 h 61525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046770" h="6152501">
                  <a:moveTo>
                    <a:pt x="0" y="0"/>
                  </a:moveTo>
                  <a:cubicBezTo>
                    <a:pt x="1714653" y="151285"/>
                    <a:pt x="3028843" y="1465735"/>
                    <a:pt x="3046589" y="3047191"/>
                  </a:cubicBezTo>
                  <a:cubicBezTo>
                    <a:pt x="3064378" y="4632433"/>
                    <a:pt x="1773939" y="5973412"/>
                    <a:pt x="58317" y="6152501"/>
                  </a:cubicBezTo>
                </a:path>
              </a:pathLst>
            </a:custGeom>
            <a:noFill/>
            <a:ln w="508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4</a:t>
              </a:r>
            </a:p>
            <a:p>
              <a:pPr algn="ctr"/>
              <a:endParaRPr lang="en-US" dirty="0"/>
            </a:p>
          </p:txBody>
        </p: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94D6C713-9BB7-4E2C-BFE8-6F01756CB8F1}"/>
                </a:ext>
              </a:extLst>
            </p:cNvPr>
            <p:cNvCxnSpPr>
              <a:cxnSpLocks/>
              <a:stCxn id="13" idx="0"/>
              <a:endCxn id="11" idx="0"/>
            </p:cNvCxnSpPr>
            <p:nvPr/>
          </p:nvCxnSpPr>
          <p:spPr>
            <a:xfrm>
              <a:off x="3081671" y="349147"/>
              <a:ext cx="6110563" cy="0"/>
            </a:xfrm>
            <a:prstGeom prst="line">
              <a:avLst/>
            </a:prstGeom>
            <a:ln w="50800">
              <a:solidFill>
                <a:schemeClr val="bg1">
                  <a:alpha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646C618D-900B-4633-863D-B0F3BFC910DB}"/>
                </a:ext>
              </a:extLst>
            </p:cNvPr>
            <p:cNvCxnSpPr>
              <a:cxnSpLocks/>
            </p:cNvCxnSpPr>
            <p:nvPr/>
          </p:nvCxnSpPr>
          <p:spPr>
            <a:xfrm>
              <a:off x="3081671" y="6507741"/>
              <a:ext cx="6352615" cy="13709"/>
            </a:xfrm>
            <a:prstGeom prst="line">
              <a:avLst/>
            </a:prstGeom>
            <a:ln w="50800">
              <a:solidFill>
                <a:schemeClr val="bg1">
                  <a:alpha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4" name="Picture 3">
            <a:extLst>
              <a:ext uri="{FF2B5EF4-FFF2-40B4-BE49-F238E27FC236}">
                <a16:creationId xmlns:a16="http://schemas.microsoft.com/office/drawing/2014/main" id="{7001D6FB-58EF-497E-B151-09EF6B465B6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03960" y="480401"/>
            <a:ext cx="4399966" cy="265658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A9F6022-769E-4A8F-9ED8-09CD9DBDFC6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44360" y="2960915"/>
            <a:ext cx="1552416" cy="2432652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469A49E1-D5B8-4599-9B14-773275FC2D6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99086" y="2010695"/>
            <a:ext cx="2778104" cy="266337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94572F2-46FA-4C15-A0A0-BB117ED6572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167895" y="583817"/>
            <a:ext cx="2265719" cy="148637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1E43A52E-173D-4A75-8448-A891124E3B80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-74789" y="2475786"/>
            <a:ext cx="12192000" cy="2689412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F810CE29-8887-479E-B82A-4B0F04219018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160763" y="5806095"/>
            <a:ext cx="7720896" cy="715355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844EB9F4-B82B-4478-8F57-BFA7A2A21C82}"/>
              </a:ext>
            </a:extLst>
          </p:cNvPr>
          <p:cNvSpPr txBox="1"/>
          <p:nvPr/>
        </p:nvSpPr>
        <p:spPr>
          <a:xfrm>
            <a:off x="1543084" y="1808692"/>
            <a:ext cx="21069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Arial Black" panose="020B0A04020102020204" pitchFamily="34" charset="0"/>
              </a:rPr>
              <a:t>North America 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D5022F7E-D5BE-4F47-B4E5-E37874BC093D}"/>
              </a:ext>
            </a:extLst>
          </p:cNvPr>
          <p:cNvSpPr txBox="1"/>
          <p:nvPr/>
        </p:nvSpPr>
        <p:spPr>
          <a:xfrm>
            <a:off x="1282850" y="3988743"/>
            <a:ext cx="21210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Arial Black" panose="020B0A04020102020204" pitchFamily="34" charset="0"/>
              </a:rPr>
              <a:t>South America 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3D5EB806-A474-4E03-A78D-9DD7A1AC9DA4}"/>
              </a:ext>
            </a:extLst>
          </p:cNvPr>
          <p:cNvSpPr txBox="1"/>
          <p:nvPr/>
        </p:nvSpPr>
        <p:spPr>
          <a:xfrm>
            <a:off x="6096000" y="1235770"/>
            <a:ext cx="1073243" cy="369332"/>
          </a:xfrm>
          <a:prstGeom prst="rect">
            <a:avLst/>
          </a:prstGeom>
          <a:solidFill>
            <a:schemeClr val="tx1">
              <a:alpha val="74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Arial Black" panose="020B0A04020102020204" pitchFamily="34" charset="0"/>
              </a:rPr>
              <a:t>Europe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D117D418-2FE7-42BF-802D-4AE53258B6F7}"/>
              </a:ext>
            </a:extLst>
          </p:cNvPr>
          <p:cNvSpPr txBox="1"/>
          <p:nvPr/>
        </p:nvSpPr>
        <p:spPr>
          <a:xfrm>
            <a:off x="8081892" y="1235770"/>
            <a:ext cx="736099" cy="369332"/>
          </a:xfrm>
          <a:prstGeom prst="rect">
            <a:avLst/>
          </a:prstGeom>
          <a:solidFill>
            <a:schemeClr val="tx1">
              <a:alpha val="74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Arial Black" panose="020B0A04020102020204" pitchFamily="34" charset="0"/>
              </a:rPr>
              <a:t>Asia</a:t>
            </a:r>
          </a:p>
        </p:txBody>
      </p:sp>
      <p:pic>
        <p:nvPicPr>
          <p:cNvPr id="37" name="Picture 36">
            <a:extLst>
              <a:ext uri="{FF2B5EF4-FFF2-40B4-BE49-F238E27FC236}">
                <a16:creationId xmlns:a16="http://schemas.microsoft.com/office/drawing/2014/main" id="{BCCCE83E-A291-48EA-B44D-6184484F3D5D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0787503" y="41789"/>
            <a:ext cx="1329812" cy="1329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27098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>
            <a:extLst>
              <a:ext uri="{FF2B5EF4-FFF2-40B4-BE49-F238E27FC236}">
                <a16:creationId xmlns:a16="http://schemas.microsoft.com/office/drawing/2014/main" id="{E0C9CEAA-8701-4740-8CD9-A49D0E0A09D0}"/>
              </a:ext>
            </a:extLst>
          </p:cNvPr>
          <p:cNvGrpSpPr/>
          <p:nvPr/>
        </p:nvGrpSpPr>
        <p:grpSpPr>
          <a:xfrm>
            <a:off x="54845" y="322846"/>
            <a:ext cx="12082310" cy="6197138"/>
            <a:chOff x="187302" y="476712"/>
            <a:chExt cx="12082310" cy="6197138"/>
          </a:xfrm>
        </p:grpSpPr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D0A18AC4-5DC2-416E-9D1C-3B5A405756D8}"/>
                </a:ext>
              </a:extLst>
            </p:cNvPr>
            <p:cNvSpPr/>
            <p:nvPr/>
          </p:nvSpPr>
          <p:spPr>
            <a:xfrm>
              <a:off x="3091153" y="476712"/>
              <a:ext cx="6351690" cy="6138792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31" name="Group 30">
              <a:extLst>
                <a:ext uri="{FF2B5EF4-FFF2-40B4-BE49-F238E27FC236}">
                  <a16:creationId xmlns:a16="http://schemas.microsoft.com/office/drawing/2014/main" id="{F0CC32C9-3144-4C6D-866F-FD815A8D0EDD}"/>
                </a:ext>
              </a:extLst>
            </p:cNvPr>
            <p:cNvGrpSpPr/>
            <p:nvPr/>
          </p:nvGrpSpPr>
          <p:grpSpPr>
            <a:xfrm>
              <a:off x="187302" y="501547"/>
              <a:ext cx="12082310" cy="6172303"/>
              <a:chOff x="34901" y="349147"/>
              <a:chExt cx="12204103" cy="6172303"/>
            </a:xfrm>
            <a:solidFill>
              <a:schemeClr val="tx1"/>
            </a:solidFill>
          </p:grpSpPr>
          <p:sp>
            <p:nvSpPr>
              <p:cNvPr id="32" name="Chord 10">
                <a:extLst>
                  <a:ext uri="{FF2B5EF4-FFF2-40B4-BE49-F238E27FC236}">
                    <a16:creationId xmlns:a16="http://schemas.microsoft.com/office/drawing/2014/main" id="{570737E9-B921-4463-B43C-65BFE76796F0}"/>
                  </a:ext>
                </a:extLst>
              </p:cNvPr>
              <p:cNvSpPr/>
              <p:nvPr/>
            </p:nvSpPr>
            <p:spPr>
              <a:xfrm>
                <a:off x="9192234" y="349147"/>
                <a:ext cx="3046770" cy="6152501"/>
              </a:xfrm>
              <a:custGeom>
                <a:avLst/>
                <a:gdLst>
                  <a:gd name="connsiteX0" fmla="*/ 3691310 w 6738077"/>
                  <a:gd name="connsiteY0" fmla="*/ 14184 h 6186486"/>
                  <a:gd name="connsiteX1" fmla="*/ 6737899 w 6738077"/>
                  <a:gd name="connsiteY1" fmla="*/ 3061375 h 6186486"/>
                  <a:gd name="connsiteX2" fmla="*/ 3749627 w 6738077"/>
                  <a:gd name="connsiteY2" fmla="*/ 6166685 h 6186486"/>
                  <a:gd name="connsiteX3" fmla="*/ 3691310 w 6738077"/>
                  <a:gd name="connsiteY3" fmla="*/ 14184 h 6186486"/>
                  <a:gd name="connsiteX0" fmla="*/ 4689 w 3051459"/>
                  <a:gd name="connsiteY0" fmla="*/ 0 h 6152501"/>
                  <a:gd name="connsiteX1" fmla="*/ 3051278 w 3051459"/>
                  <a:gd name="connsiteY1" fmla="*/ 3047191 h 6152501"/>
                  <a:gd name="connsiteX2" fmla="*/ 63006 w 3051459"/>
                  <a:gd name="connsiteY2" fmla="*/ 6152501 h 6152501"/>
                  <a:gd name="connsiteX3" fmla="*/ 0 w 3051459"/>
                  <a:gd name="connsiteY3" fmla="*/ 2873023 h 6152501"/>
                  <a:gd name="connsiteX4" fmla="*/ 4689 w 3051459"/>
                  <a:gd name="connsiteY4" fmla="*/ 0 h 6152501"/>
                  <a:gd name="connsiteX0" fmla="*/ 0 w 3051459"/>
                  <a:gd name="connsiteY0" fmla="*/ 2873023 h 6152501"/>
                  <a:gd name="connsiteX1" fmla="*/ 4689 w 3051459"/>
                  <a:gd name="connsiteY1" fmla="*/ 0 h 6152501"/>
                  <a:gd name="connsiteX2" fmla="*/ 3051278 w 3051459"/>
                  <a:gd name="connsiteY2" fmla="*/ 3047191 h 6152501"/>
                  <a:gd name="connsiteX3" fmla="*/ 63006 w 3051459"/>
                  <a:gd name="connsiteY3" fmla="*/ 6152501 h 6152501"/>
                  <a:gd name="connsiteX4" fmla="*/ 91440 w 3051459"/>
                  <a:gd name="connsiteY4" fmla="*/ 2964463 h 6152501"/>
                  <a:gd name="connsiteX0" fmla="*/ 0 w 3046770"/>
                  <a:gd name="connsiteY0" fmla="*/ 0 h 6152501"/>
                  <a:gd name="connsiteX1" fmla="*/ 3046589 w 3046770"/>
                  <a:gd name="connsiteY1" fmla="*/ 3047191 h 6152501"/>
                  <a:gd name="connsiteX2" fmla="*/ 58317 w 3046770"/>
                  <a:gd name="connsiteY2" fmla="*/ 6152501 h 6152501"/>
                  <a:gd name="connsiteX3" fmla="*/ 86751 w 3046770"/>
                  <a:gd name="connsiteY3" fmla="*/ 2964463 h 6152501"/>
                  <a:gd name="connsiteX0" fmla="*/ 0 w 3046770"/>
                  <a:gd name="connsiteY0" fmla="*/ 0 h 6152501"/>
                  <a:gd name="connsiteX1" fmla="*/ 3046589 w 3046770"/>
                  <a:gd name="connsiteY1" fmla="*/ 3047191 h 6152501"/>
                  <a:gd name="connsiteX2" fmla="*/ 58317 w 3046770"/>
                  <a:gd name="connsiteY2" fmla="*/ 6152501 h 61525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046770" h="6152501">
                    <a:moveTo>
                      <a:pt x="0" y="0"/>
                    </a:moveTo>
                    <a:cubicBezTo>
                      <a:pt x="1714653" y="151285"/>
                      <a:pt x="3028843" y="1465735"/>
                      <a:pt x="3046589" y="3047191"/>
                    </a:cubicBezTo>
                    <a:cubicBezTo>
                      <a:pt x="3064378" y="4632433"/>
                      <a:pt x="1773939" y="5973412"/>
                      <a:pt x="58317" y="6152501"/>
                    </a:cubicBezTo>
                  </a:path>
                </a:pathLst>
              </a:custGeom>
              <a:grpFill/>
              <a:ln w="508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Chord 12">
                <a:extLst>
                  <a:ext uri="{FF2B5EF4-FFF2-40B4-BE49-F238E27FC236}">
                    <a16:creationId xmlns:a16="http://schemas.microsoft.com/office/drawing/2014/main" id="{AA9CA7CB-F165-4134-B5BA-52651827E713}"/>
                  </a:ext>
                </a:extLst>
              </p:cNvPr>
              <p:cNvSpPr/>
              <p:nvPr/>
            </p:nvSpPr>
            <p:spPr>
              <a:xfrm flipH="1">
                <a:off x="34901" y="349147"/>
                <a:ext cx="3046770" cy="6152501"/>
              </a:xfrm>
              <a:custGeom>
                <a:avLst/>
                <a:gdLst>
                  <a:gd name="connsiteX0" fmla="*/ 3691310 w 6738077"/>
                  <a:gd name="connsiteY0" fmla="*/ 14184 h 6186486"/>
                  <a:gd name="connsiteX1" fmla="*/ 6737899 w 6738077"/>
                  <a:gd name="connsiteY1" fmla="*/ 3061375 h 6186486"/>
                  <a:gd name="connsiteX2" fmla="*/ 3749627 w 6738077"/>
                  <a:gd name="connsiteY2" fmla="*/ 6166685 h 6186486"/>
                  <a:gd name="connsiteX3" fmla="*/ 3691310 w 6738077"/>
                  <a:gd name="connsiteY3" fmla="*/ 14184 h 6186486"/>
                  <a:gd name="connsiteX0" fmla="*/ 0 w 3046770"/>
                  <a:gd name="connsiteY0" fmla="*/ 0 h 6152501"/>
                  <a:gd name="connsiteX1" fmla="*/ 3046589 w 3046770"/>
                  <a:gd name="connsiteY1" fmla="*/ 3047191 h 6152501"/>
                  <a:gd name="connsiteX2" fmla="*/ 58317 w 3046770"/>
                  <a:gd name="connsiteY2" fmla="*/ 6152501 h 6152501"/>
                  <a:gd name="connsiteX3" fmla="*/ 33671 w 3046770"/>
                  <a:gd name="connsiteY3" fmla="*/ 3148795 h 6152501"/>
                  <a:gd name="connsiteX4" fmla="*/ 0 w 3046770"/>
                  <a:gd name="connsiteY4" fmla="*/ 0 h 6152501"/>
                  <a:gd name="connsiteX0" fmla="*/ 33671 w 3046770"/>
                  <a:gd name="connsiteY0" fmla="*/ 3148795 h 6152501"/>
                  <a:gd name="connsiteX1" fmla="*/ 0 w 3046770"/>
                  <a:gd name="connsiteY1" fmla="*/ 0 h 6152501"/>
                  <a:gd name="connsiteX2" fmla="*/ 3046589 w 3046770"/>
                  <a:gd name="connsiteY2" fmla="*/ 3047191 h 6152501"/>
                  <a:gd name="connsiteX3" fmla="*/ 58317 w 3046770"/>
                  <a:gd name="connsiteY3" fmla="*/ 6152501 h 6152501"/>
                  <a:gd name="connsiteX4" fmla="*/ 125111 w 3046770"/>
                  <a:gd name="connsiteY4" fmla="*/ 3240235 h 6152501"/>
                  <a:gd name="connsiteX0" fmla="*/ 0 w 3046770"/>
                  <a:gd name="connsiteY0" fmla="*/ 0 h 6152501"/>
                  <a:gd name="connsiteX1" fmla="*/ 3046589 w 3046770"/>
                  <a:gd name="connsiteY1" fmla="*/ 3047191 h 6152501"/>
                  <a:gd name="connsiteX2" fmla="*/ 58317 w 3046770"/>
                  <a:gd name="connsiteY2" fmla="*/ 6152501 h 6152501"/>
                  <a:gd name="connsiteX3" fmla="*/ 125111 w 3046770"/>
                  <a:gd name="connsiteY3" fmla="*/ 3240235 h 6152501"/>
                  <a:gd name="connsiteX0" fmla="*/ 0 w 3046770"/>
                  <a:gd name="connsiteY0" fmla="*/ 0 h 6152501"/>
                  <a:gd name="connsiteX1" fmla="*/ 3046589 w 3046770"/>
                  <a:gd name="connsiteY1" fmla="*/ 3047191 h 6152501"/>
                  <a:gd name="connsiteX2" fmla="*/ 58317 w 3046770"/>
                  <a:gd name="connsiteY2" fmla="*/ 6152501 h 61525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046770" h="6152501">
                    <a:moveTo>
                      <a:pt x="0" y="0"/>
                    </a:moveTo>
                    <a:cubicBezTo>
                      <a:pt x="1714653" y="151285"/>
                      <a:pt x="3028843" y="1465735"/>
                      <a:pt x="3046589" y="3047191"/>
                    </a:cubicBezTo>
                    <a:cubicBezTo>
                      <a:pt x="3064378" y="4632433"/>
                      <a:pt x="1773939" y="5973412"/>
                      <a:pt x="58317" y="6152501"/>
                    </a:cubicBezTo>
                  </a:path>
                </a:pathLst>
              </a:custGeom>
              <a:grpFill/>
              <a:ln w="508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4</a:t>
                </a:r>
              </a:p>
              <a:p>
                <a:pPr algn="ctr"/>
                <a:endParaRPr lang="en-US" dirty="0"/>
              </a:p>
            </p:txBody>
          </p:sp>
          <p:cxnSp>
            <p:nvCxnSpPr>
              <p:cNvPr id="34" name="Straight Connector 33">
                <a:extLst>
                  <a:ext uri="{FF2B5EF4-FFF2-40B4-BE49-F238E27FC236}">
                    <a16:creationId xmlns:a16="http://schemas.microsoft.com/office/drawing/2014/main" id="{8B3BF609-7B0D-4E55-B7D4-8BBD612F1757}"/>
                  </a:ext>
                </a:extLst>
              </p:cNvPr>
              <p:cNvCxnSpPr>
                <a:cxnSpLocks/>
                <a:stCxn id="33" idx="0"/>
                <a:endCxn id="32" idx="0"/>
              </p:cNvCxnSpPr>
              <p:nvPr/>
            </p:nvCxnSpPr>
            <p:spPr>
              <a:xfrm>
                <a:off x="3081671" y="349147"/>
                <a:ext cx="6110563" cy="0"/>
              </a:xfrm>
              <a:prstGeom prst="line">
                <a:avLst/>
              </a:prstGeom>
              <a:grpFill/>
              <a:ln w="50800">
                <a:solidFill>
                  <a:schemeClr val="bg1">
                    <a:alpha val="6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>
                <a:extLst>
                  <a:ext uri="{FF2B5EF4-FFF2-40B4-BE49-F238E27FC236}">
                    <a16:creationId xmlns:a16="http://schemas.microsoft.com/office/drawing/2014/main" id="{B077CC4B-7DB1-45AF-84F2-C93EC21736F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081671" y="6507741"/>
                <a:ext cx="6352615" cy="13709"/>
              </a:xfrm>
              <a:prstGeom prst="line">
                <a:avLst/>
              </a:prstGeom>
              <a:grpFill/>
              <a:ln w="50800">
                <a:solidFill>
                  <a:schemeClr val="bg1">
                    <a:alpha val="6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pic>
        <p:nvPicPr>
          <p:cNvPr id="8" name="Picture 7">
            <a:extLst>
              <a:ext uri="{FF2B5EF4-FFF2-40B4-BE49-F238E27FC236}">
                <a16:creationId xmlns:a16="http://schemas.microsoft.com/office/drawing/2014/main" id="{980FF298-3465-48F2-8F47-48DD8CA5998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88077" y="563623"/>
            <a:ext cx="4060874" cy="3175603"/>
          </a:xfrm>
          <a:prstGeom prst="rect">
            <a:avLst/>
          </a:prstGeom>
        </p:spPr>
      </p:pic>
      <p:grpSp>
        <p:nvGrpSpPr>
          <p:cNvPr id="19" name="Group 18">
            <a:extLst>
              <a:ext uri="{FF2B5EF4-FFF2-40B4-BE49-F238E27FC236}">
                <a16:creationId xmlns:a16="http://schemas.microsoft.com/office/drawing/2014/main" id="{2D3B6E6A-E8B3-49D5-8EF4-FC3D97107966}"/>
              </a:ext>
            </a:extLst>
          </p:cNvPr>
          <p:cNvGrpSpPr/>
          <p:nvPr/>
        </p:nvGrpSpPr>
        <p:grpSpPr>
          <a:xfrm>
            <a:off x="34902" y="349147"/>
            <a:ext cx="12082310" cy="6172303"/>
            <a:chOff x="34901" y="349147"/>
            <a:chExt cx="12204103" cy="6172303"/>
          </a:xfrm>
        </p:grpSpPr>
        <p:sp>
          <p:nvSpPr>
            <p:cNvPr id="11" name="Chord 10">
              <a:extLst>
                <a:ext uri="{FF2B5EF4-FFF2-40B4-BE49-F238E27FC236}">
                  <a16:creationId xmlns:a16="http://schemas.microsoft.com/office/drawing/2014/main" id="{A16B2EFE-CC93-464F-AE9C-97B0E0D5A586}"/>
                </a:ext>
              </a:extLst>
            </p:cNvPr>
            <p:cNvSpPr/>
            <p:nvPr/>
          </p:nvSpPr>
          <p:spPr>
            <a:xfrm>
              <a:off x="9192234" y="349147"/>
              <a:ext cx="3046770" cy="6152501"/>
            </a:xfrm>
            <a:custGeom>
              <a:avLst/>
              <a:gdLst>
                <a:gd name="connsiteX0" fmla="*/ 3691310 w 6738077"/>
                <a:gd name="connsiteY0" fmla="*/ 14184 h 6186486"/>
                <a:gd name="connsiteX1" fmla="*/ 6737899 w 6738077"/>
                <a:gd name="connsiteY1" fmla="*/ 3061375 h 6186486"/>
                <a:gd name="connsiteX2" fmla="*/ 3749627 w 6738077"/>
                <a:gd name="connsiteY2" fmla="*/ 6166685 h 6186486"/>
                <a:gd name="connsiteX3" fmla="*/ 3691310 w 6738077"/>
                <a:gd name="connsiteY3" fmla="*/ 14184 h 6186486"/>
                <a:gd name="connsiteX0" fmla="*/ 4689 w 3051459"/>
                <a:gd name="connsiteY0" fmla="*/ 0 h 6152501"/>
                <a:gd name="connsiteX1" fmla="*/ 3051278 w 3051459"/>
                <a:gd name="connsiteY1" fmla="*/ 3047191 h 6152501"/>
                <a:gd name="connsiteX2" fmla="*/ 63006 w 3051459"/>
                <a:gd name="connsiteY2" fmla="*/ 6152501 h 6152501"/>
                <a:gd name="connsiteX3" fmla="*/ 0 w 3051459"/>
                <a:gd name="connsiteY3" fmla="*/ 2873023 h 6152501"/>
                <a:gd name="connsiteX4" fmla="*/ 4689 w 3051459"/>
                <a:gd name="connsiteY4" fmla="*/ 0 h 6152501"/>
                <a:gd name="connsiteX0" fmla="*/ 0 w 3051459"/>
                <a:gd name="connsiteY0" fmla="*/ 2873023 h 6152501"/>
                <a:gd name="connsiteX1" fmla="*/ 4689 w 3051459"/>
                <a:gd name="connsiteY1" fmla="*/ 0 h 6152501"/>
                <a:gd name="connsiteX2" fmla="*/ 3051278 w 3051459"/>
                <a:gd name="connsiteY2" fmla="*/ 3047191 h 6152501"/>
                <a:gd name="connsiteX3" fmla="*/ 63006 w 3051459"/>
                <a:gd name="connsiteY3" fmla="*/ 6152501 h 6152501"/>
                <a:gd name="connsiteX4" fmla="*/ 91440 w 3051459"/>
                <a:gd name="connsiteY4" fmla="*/ 2964463 h 6152501"/>
                <a:gd name="connsiteX0" fmla="*/ 0 w 3046770"/>
                <a:gd name="connsiteY0" fmla="*/ 0 h 6152501"/>
                <a:gd name="connsiteX1" fmla="*/ 3046589 w 3046770"/>
                <a:gd name="connsiteY1" fmla="*/ 3047191 h 6152501"/>
                <a:gd name="connsiteX2" fmla="*/ 58317 w 3046770"/>
                <a:gd name="connsiteY2" fmla="*/ 6152501 h 6152501"/>
                <a:gd name="connsiteX3" fmla="*/ 86751 w 3046770"/>
                <a:gd name="connsiteY3" fmla="*/ 2964463 h 6152501"/>
                <a:gd name="connsiteX0" fmla="*/ 0 w 3046770"/>
                <a:gd name="connsiteY0" fmla="*/ 0 h 6152501"/>
                <a:gd name="connsiteX1" fmla="*/ 3046589 w 3046770"/>
                <a:gd name="connsiteY1" fmla="*/ 3047191 h 6152501"/>
                <a:gd name="connsiteX2" fmla="*/ 58317 w 3046770"/>
                <a:gd name="connsiteY2" fmla="*/ 6152501 h 61525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046770" h="6152501">
                  <a:moveTo>
                    <a:pt x="0" y="0"/>
                  </a:moveTo>
                  <a:cubicBezTo>
                    <a:pt x="1714653" y="151285"/>
                    <a:pt x="3028843" y="1465735"/>
                    <a:pt x="3046589" y="3047191"/>
                  </a:cubicBezTo>
                  <a:cubicBezTo>
                    <a:pt x="3064378" y="4632433"/>
                    <a:pt x="1773939" y="5973412"/>
                    <a:pt x="58317" y="6152501"/>
                  </a:cubicBezTo>
                </a:path>
              </a:pathLst>
            </a:custGeom>
            <a:noFill/>
            <a:ln w="508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Chord 12">
              <a:extLst>
                <a:ext uri="{FF2B5EF4-FFF2-40B4-BE49-F238E27FC236}">
                  <a16:creationId xmlns:a16="http://schemas.microsoft.com/office/drawing/2014/main" id="{D4B4F70C-0E6B-4DD1-8EAB-BC868AC1A6AC}"/>
                </a:ext>
              </a:extLst>
            </p:cNvPr>
            <p:cNvSpPr/>
            <p:nvPr/>
          </p:nvSpPr>
          <p:spPr>
            <a:xfrm flipH="1">
              <a:off x="34901" y="349147"/>
              <a:ext cx="3046770" cy="6152501"/>
            </a:xfrm>
            <a:custGeom>
              <a:avLst/>
              <a:gdLst>
                <a:gd name="connsiteX0" fmla="*/ 3691310 w 6738077"/>
                <a:gd name="connsiteY0" fmla="*/ 14184 h 6186486"/>
                <a:gd name="connsiteX1" fmla="*/ 6737899 w 6738077"/>
                <a:gd name="connsiteY1" fmla="*/ 3061375 h 6186486"/>
                <a:gd name="connsiteX2" fmla="*/ 3749627 w 6738077"/>
                <a:gd name="connsiteY2" fmla="*/ 6166685 h 6186486"/>
                <a:gd name="connsiteX3" fmla="*/ 3691310 w 6738077"/>
                <a:gd name="connsiteY3" fmla="*/ 14184 h 6186486"/>
                <a:gd name="connsiteX0" fmla="*/ 0 w 3046770"/>
                <a:gd name="connsiteY0" fmla="*/ 0 h 6152501"/>
                <a:gd name="connsiteX1" fmla="*/ 3046589 w 3046770"/>
                <a:gd name="connsiteY1" fmla="*/ 3047191 h 6152501"/>
                <a:gd name="connsiteX2" fmla="*/ 58317 w 3046770"/>
                <a:gd name="connsiteY2" fmla="*/ 6152501 h 6152501"/>
                <a:gd name="connsiteX3" fmla="*/ 33671 w 3046770"/>
                <a:gd name="connsiteY3" fmla="*/ 3148795 h 6152501"/>
                <a:gd name="connsiteX4" fmla="*/ 0 w 3046770"/>
                <a:gd name="connsiteY4" fmla="*/ 0 h 6152501"/>
                <a:gd name="connsiteX0" fmla="*/ 33671 w 3046770"/>
                <a:gd name="connsiteY0" fmla="*/ 3148795 h 6152501"/>
                <a:gd name="connsiteX1" fmla="*/ 0 w 3046770"/>
                <a:gd name="connsiteY1" fmla="*/ 0 h 6152501"/>
                <a:gd name="connsiteX2" fmla="*/ 3046589 w 3046770"/>
                <a:gd name="connsiteY2" fmla="*/ 3047191 h 6152501"/>
                <a:gd name="connsiteX3" fmla="*/ 58317 w 3046770"/>
                <a:gd name="connsiteY3" fmla="*/ 6152501 h 6152501"/>
                <a:gd name="connsiteX4" fmla="*/ 125111 w 3046770"/>
                <a:gd name="connsiteY4" fmla="*/ 3240235 h 6152501"/>
                <a:gd name="connsiteX0" fmla="*/ 0 w 3046770"/>
                <a:gd name="connsiteY0" fmla="*/ 0 h 6152501"/>
                <a:gd name="connsiteX1" fmla="*/ 3046589 w 3046770"/>
                <a:gd name="connsiteY1" fmla="*/ 3047191 h 6152501"/>
                <a:gd name="connsiteX2" fmla="*/ 58317 w 3046770"/>
                <a:gd name="connsiteY2" fmla="*/ 6152501 h 6152501"/>
                <a:gd name="connsiteX3" fmla="*/ 125111 w 3046770"/>
                <a:gd name="connsiteY3" fmla="*/ 3240235 h 6152501"/>
                <a:gd name="connsiteX0" fmla="*/ 0 w 3046770"/>
                <a:gd name="connsiteY0" fmla="*/ 0 h 6152501"/>
                <a:gd name="connsiteX1" fmla="*/ 3046589 w 3046770"/>
                <a:gd name="connsiteY1" fmla="*/ 3047191 h 6152501"/>
                <a:gd name="connsiteX2" fmla="*/ 58317 w 3046770"/>
                <a:gd name="connsiteY2" fmla="*/ 6152501 h 61525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046770" h="6152501">
                  <a:moveTo>
                    <a:pt x="0" y="0"/>
                  </a:moveTo>
                  <a:cubicBezTo>
                    <a:pt x="1714653" y="151285"/>
                    <a:pt x="3028843" y="1465735"/>
                    <a:pt x="3046589" y="3047191"/>
                  </a:cubicBezTo>
                  <a:cubicBezTo>
                    <a:pt x="3064378" y="4632433"/>
                    <a:pt x="1773939" y="5973412"/>
                    <a:pt x="58317" y="6152501"/>
                  </a:cubicBezTo>
                </a:path>
              </a:pathLst>
            </a:custGeom>
            <a:noFill/>
            <a:ln w="508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4</a:t>
              </a:r>
            </a:p>
            <a:p>
              <a:pPr algn="ctr"/>
              <a:endParaRPr lang="en-US" dirty="0"/>
            </a:p>
          </p:txBody>
        </p: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94D6C713-9BB7-4E2C-BFE8-6F01756CB8F1}"/>
                </a:ext>
              </a:extLst>
            </p:cNvPr>
            <p:cNvCxnSpPr>
              <a:cxnSpLocks/>
              <a:stCxn id="13" idx="0"/>
              <a:endCxn id="11" idx="0"/>
            </p:cNvCxnSpPr>
            <p:nvPr/>
          </p:nvCxnSpPr>
          <p:spPr>
            <a:xfrm>
              <a:off x="3081671" y="349147"/>
              <a:ext cx="6110563" cy="0"/>
            </a:xfrm>
            <a:prstGeom prst="line">
              <a:avLst/>
            </a:prstGeom>
            <a:ln w="50800">
              <a:solidFill>
                <a:schemeClr val="bg1">
                  <a:alpha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646C618D-900B-4633-863D-B0F3BFC910DB}"/>
                </a:ext>
              </a:extLst>
            </p:cNvPr>
            <p:cNvCxnSpPr>
              <a:cxnSpLocks/>
            </p:cNvCxnSpPr>
            <p:nvPr/>
          </p:nvCxnSpPr>
          <p:spPr>
            <a:xfrm>
              <a:off x="3081671" y="6507741"/>
              <a:ext cx="6352615" cy="13709"/>
            </a:xfrm>
            <a:prstGeom prst="line">
              <a:avLst/>
            </a:prstGeom>
            <a:ln w="50800">
              <a:solidFill>
                <a:schemeClr val="bg1">
                  <a:alpha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4" name="Picture 3">
            <a:extLst>
              <a:ext uri="{FF2B5EF4-FFF2-40B4-BE49-F238E27FC236}">
                <a16:creationId xmlns:a16="http://schemas.microsoft.com/office/drawing/2014/main" id="{7001D6FB-58EF-497E-B151-09EF6B465B6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03960" y="480401"/>
            <a:ext cx="4399966" cy="265658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A9F6022-769E-4A8F-9ED8-09CD9DBDFC6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44360" y="2960915"/>
            <a:ext cx="1552416" cy="2432652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469A49E1-D5B8-4599-9B14-773275FC2D6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99086" y="2010695"/>
            <a:ext cx="2778104" cy="266337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94572F2-46FA-4C15-A0A0-BB117ED6572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167895" y="583817"/>
            <a:ext cx="2265719" cy="148637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1E43A52E-173D-4A75-8448-A891124E3B80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-74789" y="2475786"/>
            <a:ext cx="12192000" cy="2689412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F810CE29-8887-479E-B82A-4B0F04219018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160763" y="5806095"/>
            <a:ext cx="7720896" cy="715355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844EB9F4-B82B-4478-8F57-BFA7A2A21C82}"/>
              </a:ext>
            </a:extLst>
          </p:cNvPr>
          <p:cNvSpPr txBox="1"/>
          <p:nvPr/>
        </p:nvSpPr>
        <p:spPr>
          <a:xfrm>
            <a:off x="1543084" y="1808692"/>
            <a:ext cx="21069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Arial Black" panose="020B0A04020102020204" pitchFamily="34" charset="0"/>
              </a:rPr>
              <a:t>North America 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D5022F7E-D5BE-4F47-B4E5-E37874BC093D}"/>
              </a:ext>
            </a:extLst>
          </p:cNvPr>
          <p:cNvSpPr txBox="1"/>
          <p:nvPr/>
        </p:nvSpPr>
        <p:spPr>
          <a:xfrm>
            <a:off x="1282850" y="3988743"/>
            <a:ext cx="21210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Arial Black" panose="020B0A04020102020204" pitchFamily="34" charset="0"/>
              </a:rPr>
              <a:t>South America 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07D3DA8F-F38C-47EA-825B-5847D77BF588}"/>
              </a:ext>
            </a:extLst>
          </p:cNvPr>
          <p:cNvSpPr txBox="1"/>
          <p:nvPr/>
        </p:nvSpPr>
        <p:spPr>
          <a:xfrm>
            <a:off x="5217003" y="3378197"/>
            <a:ext cx="9412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Arial Black" panose="020B0A04020102020204" pitchFamily="34" charset="0"/>
              </a:rPr>
              <a:t>Africa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3D5EB806-A474-4E03-A78D-9DD7A1AC9DA4}"/>
              </a:ext>
            </a:extLst>
          </p:cNvPr>
          <p:cNvSpPr txBox="1"/>
          <p:nvPr/>
        </p:nvSpPr>
        <p:spPr>
          <a:xfrm>
            <a:off x="6096000" y="1235770"/>
            <a:ext cx="1073243" cy="369332"/>
          </a:xfrm>
          <a:prstGeom prst="rect">
            <a:avLst/>
          </a:prstGeom>
          <a:solidFill>
            <a:schemeClr val="tx1">
              <a:alpha val="74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Arial Black" panose="020B0A04020102020204" pitchFamily="34" charset="0"/>
              </a:rPr>
              <a:t>Europe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D117D418-2FE7-42BF-802D-4AE53258B6F7}"/>
              </a:ext>
            </a:extLst>
          </p:cNvPr>
          <p:cNvSpPr txBox="1"/>
          <p:nvPr/>
        </p:nvSpPr>
        <p:spPr>
          <a:xfrm>
            <a:off x="8081892" y="1235770"/>
            <a:ext cx="736099" cy="369332"/>
          </a:xfrm>
          <a:prstGeom prst="rect">
            <a:avLst/>
          </a:prstGeom>
          <a:solidFill>
            <a:schemeClr val="tx1">
              <a:alpha val="74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Arial Black" panose="020B0A04020102020204" pitchFamily="34" charset="0"/>
              </a:rPr>
              <a:t>Asia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F30D8ACB-0324-4F10-9DE6-6A7CAEFBED2C}"/>
              </a:ext>
            </a:extLst>
          </p:cNvPr>
          <p:cNvSpPr txBox="1"/>
          <p:nvPr/>
        </p:nvSpPr>
        <p:spPr>
          <a:xfrm>
            <a:off x="8918108" y="4789273"/>
            <a:ext cx="1327736" cy="369332"/>
          </a:xfrm>
          <a:prstGeom prst="rect">
            <a:avLst/>
          </a:prstGeom>
          <a:solidFill>
            <a:schemeClr val="tx1">
              <a:alpha val="74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Arial Black" panose="020B0A04020102020204" pitchFamily="34" charset="0"/>
              </a:rPr>
              <a:t>Australia</a:t>
            </a:r>
          </a:p>
        </p:txBody>
      </p:sp>
      <p:pic>
        <p:nvPicPr>
          <p:cNvPr id="36" name="Picture 35">
            <a:extLst>
              <a:ext uri="{FF2B5EF4-FFF2-40B4-BE49-F238E27FC236}">
                <a16:creationId xmlns:a16="http://schemas.microsoft.com/office/drawing/2014/main" id="{4D4E4B60-F969-4311-A9E2-5DA7BB65E467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0787503" y="41789"/>
            <a:ext cx="1329812" cy="1329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76438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>
            <a:extLst>
              <a:ext uri="{FF2B5EF4-FFF2-40B4-BE49-F238E27FC236}">
                <a16:creationId xmlns:a16="http://schemas.microsoft.com/office/drawing/2014/main" id="{AD289723-A097-43E5-94BA-6E9F3A2634D1}"/>
              </a:ext>
            </a:extLst>
          </p:cNvPr>
          <p:cNvGrpSpPr/>
          <p:nvPr/>
        </p:nvGrpSpPr>
        <p:grpSpPr>
          <a:xfrm>
            <a:off x="54845" y="322846"/>
            <a:ext cx="12082310" cy="6197138"/>
            <a:chOff x="187302" y="476712"/>
            <a:chExt cx="12082310" cy="6197138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E07D84C7-73C2-4F2C-B58F-6E2A6D9B9FC5}"/>
                </a:ext>
              </a:extLst>
            </p:cNvPr>
            <p:cNvSpPr/>
            <p:nvPr/>
          </p:nvSpPr>
          <p:spPr>
            <a:xfrm>
              <a:off x="3091153" y="476712"/>
              <a:ext cx="6351690" cy="6138792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31" name="Group 30">
              <a:extLst>
                <a:ext uri="{FF2B5EF4-FFF2-40B4-BE49-F238E27FC236}">
                  <a16:creationId xmlns:a16="http://schemas.microsoft.com/office/drawing/2014/main" id="{E41101A0-240B-43B8-A434-8F93EA8EBFA1}"/>
                </a:ext>
              </a:extLst>
            </p:cNvPr>
            <p:cNvGrpSpPr/>
            <p:nvPr/>
          </p:nvGrpSpPr>
          <p:grpSpPr>
            <a:xfrm>
              <a:off x="187302" y="501547"/>
              <a:ext cx="12082310" cy="6172303"/>
              <a:chOff x="34901" y="349147"/>
              <a:chExt cx="12204103" cy="6172303"/>
            </a:xfrm>
            <a:solidFill>
              <a:schemeClr val="tx1"/>
            </a:solidFill>
          </p:grpSpPr>
          <p:sp>
            <p:nvSpPr>
              <p:cNvPr id="32" name="Chord 10">
                <a:extLst>
                  <a:ext uri="{FF2B5EF4-FFF2-40B4-BE49-F238E27FC236}">
                    <a16:creationId xmlns:a16="http://schemas.microsoft.com/office/drawing/2014/main" id="{BF1A3850-EEB5-46DF-A7C5-6E80344990A6}"/>
                  </a:ext>
                </a:extLst>
              </p:cNvPr>
              <p:cNvSpPr/>
              <p:nvPr/>
            </p:nvSpPr>
            <p:spPr>
              <a:xfrm>
                <a:off x="9192234" y="349147"/>
                <a:ext cx="3046770" cy="6152501"/>
              </a:xfrm>
              <a:custGeom>
                <a:avLst/>
                <a:gdLst>
                  <a:gd name="connsiteX0" fmla="*/ 3691310 w 6738077"/>
                  <a:gd name="connsiteY0" fmla="*/ 14184 h 6186486"/>
                  <a:gd name="connsiteX1" fmla="*/ 6737899 w 6738077"/>
                  <a:gd name="connsiteY1" fmla="*/ 3061375 h 6186486"/>
                  <a:gd name="connsiteX2" fmla="*/ 3749627 w 6738077"/>
                  <a:gd name="connsiteY2" fmla="*/ 6166685 h 6186486"/>
                  <a:gd name="connsiteX3" fmla="*/ 3691310 w 6738077"/>
                  <a:gd name="connsiteY3" fmla="*/ 14184 h 6186486"/>
                  <a:gd name="connsiteX0" fmla="*/ 4689 w 3051459"/>
                  <a:gd name="connsiteY0" fmla="*/ 0 h 6152501"/>
                  <a:gd name="connsiteX1" fmla="*/ 3051278 w 3051459"/>
                  <a:gd name="connsiteY1" fmla="*/ 3047191 h 6152501"/>
                  <a:gd name="connsiteX2" fmla="*/ 63006 w 3051459"/>
                  <a:gd name="connsiteY2" fmla="*/ 6152501 h 6152501"/>
                  <a:gd name="connsiteX3" fmla="*/ 0 w 3051459"/>
                  <a:gd name="connsiteY3" fmla="*/ 2873023 h 6152501"/>
                  <a:gd name="connsiteX4" fmla="*/ 4689 w 3051459"/>
                  <a:gd name="connsiteY4" fmla="*/ 0 h 6152501"/>
                  <a:gd name="connsiteX0" fmla="*/ 0 w 3051459"/>
                  <a:gd name="connsiteY0" fmla="*/ 2873023 h 6152501"/>
                  <a:gd name="connsiteX1" fmla="*/ 4689 w 3051459"/>
                  <a:gd name="connsiteY1" fmla="*/ 0 h 6152501"/>
                  <a:gd name="connsiteX2" fmla="*/ 3051278 w 3051459"/>
                  <a:gd name="connsiteY2" fmla="*/ 3047191 h 6152501"/>
                  <a:gd name="connsiteX3" fmla="*/ 63006 w 3051459"/>
                  <a:gd name="connsiteY3" fmla="*/ 6152501 h 6152501"/>
                  <a:gd name="connsiteX4" fmla="*/ 91440 w 3051459"/>
                  <a:gd name="connsiteY4" fmla="*/ 2964463 h 6152501"/>
                  <a:gd name="connsiteX0" fmla="*/ 0 w 3046770"/>
                  <a:gd name="connsiteY0" fmla="*/ 0 h 6152501"/>
                  <a:gd name="connsiteX1" fmla="*/ 3046589 w 3046770"/>
                  <a:gd name="connsiteY1" fmla="*/ 3047191 h 6152501"/>
                  <a:gd name="connsiteX2" fmla="*/ 58317 w 3046770"/>
                  <a:gd name="connsiteY2" fmla="*/ 6152501 h 6152501"/>
                  <a:gd name="connsiteX3" fmla="*/ 86751 w 3046770"/>
                  <a:gd name="connsiteY3" fmla="*/ 2964463 h 6152501"/>
                  <a:gd name="connsiteX0" fmla="*/ 0 w 3046770"/>
                  <a:gd name="connsiteY0" fmla="*/ 0 h 6152501"/>
                  <a:gd name="connsiteX1" fmla="*/ 3046589 w 3046770"/>
                  <a:gd name="connsiteY1" fmla="*/ 3047191 h 6152501"/>
                  <a:gd name="connsiteX2" fmla="*/ 58317 w 3046770"/>
                  <a:gd name="connsiteY2" fmla="*/ 6152501 h 61525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046770" h="6152501">
                    <a:moveTo>
                      <a:pt x="0" y="0"/>
                    </a:moveTo>
                    <a:cubicBezTo>
                      <a:pt x="1714653" y="151285"/>
                      <a:pt x="3028843" y="1465735"/>
                      <a:pt x="3046589" y="3047191"/>
                    </a:cubicBezTo>
                    <a:cubicBezTo>
                      <a:pt x="3064378" y="4632433"/>
                      <a:pt x="1773939" y="5973412"/>
                      <a:pt x="58317" y="6152501"/>
                    </a:cubicBezTo>
                  </a:path>
                </a:pathLst>
              </a:custGeom>
              <a:grpFill/>
              <a:ln w="508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Chord 12">
                <a:extLst>
                  <a:ext uri="{FF2B5EF4-FFF2-40B4-BE49-F238E27FC236}">
                    <a16:creationId xmlns:a16="http://schemas.microsoft.com/office/drawing/2014/main" id="{956599F6-F2E5-4F60-A2AE-23CA299BCD91}"/>
                  </a:ext>
                </a:extLst>
              </p:cNvPr>
              <p:cNvSpPr/>
              <p:nvPr/>
            </p:nvSpPr>
            <p:spPr>
              <a:xfrm flipH="1">
                <a:off x="34901" y="349147"/>
                <a:ext cx="3046770" cy="6152501"/>
              </a:xfrm>
              <a:custGeom>
                <a:avLst/>
                <a:gdLst>
                  <a:gd name="connsiteX0" fmla="*/ 3691310 w 6738077"/>
                  <a:gd name="connsiteY0" fmla="*/ 14184 h 6186486"/>
                  <a:gd name="connsiteX1" fmla="*/ 6737899 w 6738077"/>
                  <a:gd name="connsiteY1" fmla="*/ 3061375 h 6186486"/>
                  <a:gd name="connsiteX2" fmla="*/ 3749627 w 6738077"/>
                  <a:gd name="connsiteY2" fmla="*/ 6166685 h 6186486"/>
                  <a:gd name="connsiteX3" fmla="*/ 3691310 w 6738077"/>
                  <a:gd name="connsiteY3" fmla="*/ 14184 h 6186486"/>
                  <a:gd name="connsiteX0" fmla="*/ 0 w 3046770"/>
                  <a:gd name="connsiteY0" fmla="*/ 0 h 6152501"/>
                  <a:gd name="connsiteX1" fmla="*/ 3046589 w 3046770"/>
                  <a:gd name="connsiteY1" fmla="*/ 3047191 h 6152501"/>
                  <a:gd name="connsiteX2" fmla="*/ 58317 w 3046770"/>
                  <a:gd name="connsiteY2" fmla="*/ 6152501 h 6152501"/>
                  <a:gd name="connsiteX3" fmla="*/ 33671 w 3046770"/>
                  <a:gd name="connsiteY3" fmla="*/ 3148795 h 6152501"/>
                  <a:gd name="connsiteX4" fmla="*/ 0 w 3046770"/>
                  <a:gd name="connsiteY4" fmla="*/ 0 h 6152501"/>
                  <a:gd name="connsiteX0" fmla="*/ 33671 w 3046770"/>
                  <a:gd name="connsiteY0" fmla="*/ 3148795 h 6152501"/>
                  <a:gd name="connsiteX1" fmla="*/ 0 w 3046770"/>
                  <a:gd name="connsiteY1" fmla="*/ 0 h 6152501"/>
                  <a:gd name="connsiteX2" fmla="*/ 3046589 w 3046770"/>
                  <a:gd name="connsiteY2" fmla="*/ 3047191 h 6152501"/>
                  <a:gd name="connsiteX3" fmla="*/ 58317 w 3046770"/>
                  <a:gd name="connsiteY3" fmla="*/ 6152501 h 6152501"/>
                  <a:gd name="connsiteX4" fmla="*/ 125111 w 3046770"/>
                  <a:gd name="connsiteY4" fmla="*/ 3240235 h 6152501"/>
                  <a:gd name="connsiteX0" fmla="*/ 0 w 3046770"/>
                  <a:gd name="connsiteY0" fmla="*/ 0 h 6152501"/>
                  <a:gd name="connsiteX1" fmla="*/ 3046589 w 3046770"/>
                  <a:gd name="connsiteY1" fmla="*/ 3047191 h 6152501"/>
                  <a:gd name="connsiteX2" fmla="*/ 58317 w 3046770"/>
                  <a:gd name="connsiteY2" fmla="*/ 6152501 h 6152501"/>
                  <a:gd name="connsiteX3" fmla="*/ 125111 w 3046770"/>
                  <a:gd name="connsiteY3" fmla="*/ 3240235 h 6152501"/>
                  <a:gd name="connsiteX0" fmla="*/ 0 w 3046770"/>
                  <a:gd name="connsiteY0" fmla="*/ 0 h 6152501"/>
                  <a:gd name="connsiteX1" fmla="*/ 3046589 w 3046770"/>
                  <a:gd name="connsiteY1" fmla="*/ 3047191 h 6152501"/>
                  <a:gd name="connsiteX2" fmla="*/ 58317 w 3046770"/>
                  <a:gd name="connsiteY2" fmla="*/ 6152501 h 61525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046770" h="6152501">
                    <a:moveTo>
                      <a:pt x="0" y="0"/>
                    </a:moveTo>
                    <a:cubicBezTo>
                      <a:pt x="1714653" y="151285"/>
                      <a:pt x="3028843" y="1465735"/>
                      <a:pt x="3046589" y="3047191"/>
                    </a:cubicBezTo>
                    <a:cubicBezTo>
                      <a:pt x="3064378" y="4632433"/>
                      <a:pt x="1773939" y="5973412"/>
                      <a:pt x="58317" y="6152501"/>
                    </a:cubicBezTo>
                  </a:path>
                </a:pathLst>
              </a:custGeom>
              <a:grpFill/>
              <a:ln w="508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4</a:t>
                </a:r>
              </a:p>
              <a:p>
                <a:pPr algn="ctr"/>
                <a:endParaRPr lang="en-US" dirty="0"/>
              </a:p>
            </p:txBody>
          </p:sp>
          <p:cxnSp>
            <p:nvCxnSpPr>
              <p:cNvPr id="34" name="Straight Connector 33">
                <a:extLst>
                  <a:ext uri="{FF2B5EF4-FFF2-40B4-BE49-F238E27FC236}">
                    <a16:creationId xmlns:a16="http://schemas.microsoft.com/office/drawing/2014/main" id="{AE066045-DBDA-4F08-9F05-E933AA25C612}"/>
                  </a:ext>
                </a:extLst>
              </p:cNvPr>
              <p:cNvCxnSpPr>
                <a:cxnSpLocks/>
                <a:stCxn id="33" idx="0"/>
                <a:endCxn id="32" idx="0"/>
              </p:cNvCxnSpPr>
              <p:nvPr/>
            </p:nvCxnSpPr>
            <p:spPr>
              <a:xfrm>
                <a:off x="3081671" y="349147"/>
                <a:ext cx="6110563" cy="0"/>
              </a:xfrm>
              <a:prstGeom prst="line">
                <a:avLst/>
              </a:prstGeom>
              <a:grpFill/>
              <a:ln w="50800">
                <a:solidFill>
                  <a:schemeClr val="bg1">
                    <a:alpha val="6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>
                <a:extLst>
                  <a:ext uri="{FF2B5EF4-FFF2-40B4-BE49-F238E27FC236}">
                    <a16:creationId xmlns:a16="http://schemas.microsoft.com/office/drawing/2014/main" id="{ACF6B823-2593-4161-AE5C-38442E6EA65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081671" y="6507741"/>
                <a:ext cx="6352615" cy="13709"/>
              </a:xfrm>
              <a:prstGeom prst="line">
                <a:avLst/>
              </a:prstGeom>
              <a:grpFill/>
              <a:ln w="50800">
                <a:solidFill>
                  <a:schemeClr val="bg1">
                    <a:alpha val="6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pic>
        <p:nvPicPr>
          <p:cNvPr id="8" name="Picture 7">
            <a:extLst>
              <a:ext uri="{FF2B5EF4-FFF2-40B4-BE49-F238E27FC236}">
                <a16:creationId xmlns:a16="http://schemas.microsoft.com/office/drawing/2014/main" id="{980FF298-3465-48F2-8F47-48DD8CA5998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88077" y="563623"/>
            <a:ext cx="4060874" cy="3175603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7001D6FB-58EF-497E-B151-09EF6B465B6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03960" y="480401"/>
            <a:ext cx="4399966" cy="265658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A9F6022-769E-4A8F-9ED8-09CD9DBDFC6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44360" y="2960915"/>
            <a:ext cx="1552416" cy="2432652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469A49E1-D5B8-4599-9B14-773275FC2D6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99086" y="2010695"/>
            <a:ext cx="2778104" cy="266337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94572F2-46FA-4C15-A0A0-BB117ED6572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167895" y="583817"/>
            <a:ext cx="2265719" cy="148637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1E43A52E-173D-4A75-8448-A891124E3B80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-74789" y="2475786"/>
            <a:ext cx="12192000" cy="2689412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F810CE29-8887-479E-B82A-4B0F04219018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160763" y="5806095"/>
            <a:ext cx="7720896" cy="715355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844EB9F4-B82B-4478-8F57-BFA7A2A21C82}"/>
              </a:ext>
            </a:extLst>
          </p:cNvPr>
          <p:cNvSpPr txBox="1"/>
          <p:nvPr/>
        </p:nvSpPr>
        <p:spPr>
          <a:xfrm>
            <a:off x="1543084" y="1808692"/>
            <a:ext cx="21069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Arial Black" panose="020B0A04020102020204" pitchFamily="34" charset="0"/>
              </a:rPr>
              <a:t>North America 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D5022F7E-D5BE-4F47-B4E5-E37874BC093D}"/>
              </a:ext>
            </a:extLst>
          </p:cNvPr>
          <p:cNvSpPr txBox="1"/>
          <p:nvPr/>
        </p:nvSpPr>
        <p:spPr>
          <a:xfrm>
            <a:off x="1282850" y="3988743"/>
            <a:ext cx="21210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Arial Black" panose="020B0A04020102020204" pitchFamily="34" charset="0"/>
              </a:rPr>
              <a:t>South America 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07D3DA8F-F38C-47EA-825B-5847D77BF588}"/>
              </a:ext>
            </a:extLst>
          </p:cNvPr>
          <p:cNvSpPr txBox="1"/>
          <p:nvPr/>
        </p:nvSpPr>
        <p:spPr>
          <a:xfrm>
            <a:off x="5217003" y="3378197"/>
            <a:ext cx="9412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Arial Black" panose="020B0A04020102020204" pitchFamily="34" charset="0"/>
              </a:rPr>
              <a:t>Africa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3D5EB806-A474-4E03-A78D-9DD7A1AC9DA4}"/>
              </a:ext>
            </a:extLst>
          </p:cNvPr>
          <p:cNvSpPr txBox="1"/>
          <p:nvPr/>
        </p:nvSpPr>
        <p:spPr>
          <a:xfrm>
            <a:off x="6096000" y="1235770"/>
            <a:ext cx="1073243" cy="369332"/>
          </a:xfrm>
          <a:prstGeom prst="rect">
            <a:avLst/>
          </a:prstGeom>
          <a:solidFill>
            <a:schemeClr val="tx1">
              <a:alpha val="74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Arial Black" panose="020B0A04020102020204" pitchFamily="34" charset="0"/>
              </a:rPr>
              <a:t>Europe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D117D418-2FE7-42BF-802D-4AE53258B6F7}"/>
              </a:ext>
            </a:extLst>
          </p:cNvPr>
          <p:cNvSpPr txBox="1"/>
          <p:nvPr/>
        </p:nvSpPr>
        <p:spPr>
          <a:xfrm>
            <a:off x="8081892" y="1235770"/>
            <a:ext cx="736099" cy="369332"/>
          </a:xfrm>
          <a:prstGeom prst="rect">
            <a:avLst/>
          </a:prstGeom>
          <a:solidFill>
            <a:schemeClr val="tx1">
              <a:alpha val="74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Arial Black" panose="020B0A04020102020204" pitchFamily="34" charset="0"/>
              </a:rPr>
              <a:t>Asia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F30D8ACB-0324-4F10-9DE6-6A7CAEFBED2C}"/>
              </a:ext>
            </a:extLst>
          </p:cNvPr>
          <p:cNvSpPr txBox="1"/>
          <p:nvPr/>
        </p:nvSpPr>
        <p:spPr>
          <a:xfrm>
            <a:off x="8918108" y="4789273"/>
            <a:ext cx="1327736" cy="369332"/>
          </a:xfrm>
          <a:prstGeom prst="rect">
            <a:avLst/>
          </a:prstGeom>
          <a:solidFill>
            <a:schemeClr val="tx1">
              <a:alpha val="74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Arial Black" panose="020B0A04020102020204" pitchFamily="34" charset="0"/>
              </a:rPr>
              <a:t>Australia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153A577B-9FC9-4259-9894-642BFF7E4B03}"/>
              </a:ext>
            </a:extLst>
          </p:cNvPr>
          <p:cNvSpPr txBox="1"/>
          <p:nvPr/>
        </p:nvSpPr>
        <p:spPr>
          <a:xfrm>
            <a:off x="4553134" y="5731615"/>
            <a:ext cx="2880479" cy="369332"/>
          </a:xfrm>
          <a:prstGeom prst="rect">
            <a:avLst/>
          </a:prstGeom>
          <a:solidFill>
            <a:schemeClr val="tx1">
              <a:alpha val="74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Arial Black" panose="020B0A04020102020204" pitchFamily="34" charset="0"/>
              </a:rPr>
              <a:t>Antarctica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2D3B6E6A-E8B3-49D5-8EF4-FC3D97107966}"/>
              </a:ext>
            </a:extLst>
          </p:cNvPr>
          <p:cNvGrpSpPr/>
          <p:nvPr/>
        </p:nvGrpSpPr>
        <p:grpSpPr>
          <a:xfrm>
            <a:off x="34902" y="349147"/>
            <a:ext cx="12082310" cy="6172303"/>
            <a:chOff x="34901" y="349147"/>
            <a:chExt cx="12204103" cy="6172303"/>
          </a:xfrm>
        </p:grpSpPr>
        <p:sp>
          <p:nvSpPr>
            <p:cNvPr id="11" name="Chord 10">
              <a:extLst>
                <a:ext uri="{FF2B5EF4-FFF2-40B4-BE49-F238E27FC236}">
                  <a16:creationId xmlns:a16="http://schemas.microsoft.com/office/drawing/2014/main" id="{A16B2EFE-CC93-464F-AE9C-97B0E0D5A586}"/>
                </a:ext>
              </a:extLst>
            </p:cNvPr>
            <p:cNvSpPr/>
            <p:nvPr/>
          </p:nvSpPr>
          <p:spPr>
            <a:xfrm>
              <a:off x="9192234" y="349147"/>
              <a:ext cx="3046770" cy="6152501"/>
            </a:xfrm>
            <a:custGeom>
              <a:avLst/>
              <a:gdLst>
                <a:gd name="connsiteX0" fmla="*/ 3691310 w 6738077"/>
                <a:gd name="connsiteY0" fmla="*/ 14184 h 6186486"/>
                <a:gd name="connsiteX1" fmla="*/ 6737899 w 6738077"/>
                <a:gd name="connsiteY1" fmla="*/ 3061375 h 6186486"/>
                <a:gd name="connsiteX2" fmla="*/ 3749627 w 6738077"/>
                <a:gd name="connsiteY2" fmla="*/ 6166685 h 6186486"/>
                <a:gd name="connsiteX3" fmla="*/ 3691310 w 6738077"/>
                <a:gd name="connsiteY3" fmla="*/ 14184 h 6186486"/>
                <a:gd name="connsiteX0" fmla="*/ 4689 w 3051459"/>
                <a:gd name="connsiteY0" fmla="*/ 0 h 6152501"/>
                <a:gd name="connsiteX1" fmla="*/ 3051278 w 3051459"/>
                <a:gd name="connsiteY1" fmla="*/ 3047191 h 6152501"/>
                <a:gd name="connsiteX2" fmla="*/ 63006 w 3051459"/>
                <a:gd name="connsiteY2" fmla="*/ 6152501 h 6152501"/>
                <a:gd name="connsiteX3" fmla="*/ 0 w 3051459"/>
                <a:gd name="connsiteY3" fmla="*/ 2873023 h 6152501"/>
                <a:gd name="connsiteX4" fmla="*/ 4689 w 3051459"/>
                <a:gd name="connsiteY4" fmla="*/ 0 h 6152501"/>
                <a:gd name="connsiteX0" fmla="*/ 0 w 3051459"/>
                <a:gd name="connsiteY0" fmla="*/ 2873023 h 6152501"/>
                <a:gd name="connsiteX1" fmla="*/ 4689 w 3051459"/>
                <a:gd name="connsiteY1" fmla="*/ 0 h 6152501"/>
                <a:gd name="connsiteX2" fmla="*/ 3051278 w 3051459"/>
                <a:gd name="connsiteY2" fmla="*/ 3047191 h 6152501"/>
                <a:gd name="connsiteX3" fmla="*/ 63006 w 3051459"/>
                <a:gd name="connsiteY3" fmla="*/ 6152501 h 6152501"/>
                <a:gd name="connsiteX4" fmla="*/ 91440 w 3051459"/>
                <a:gd name="connsiteY4" fmla="*/ 2964463 h 6152501"/>
                <a:gd name="connsiteX0" fmla="*/ 0 w 3046770"/>
                <a:gd name="connsiteY0" fmla="*/ 0 h 6152501"/>
                <a:gd name="connsiteX1" fmla="*/ 3046589 w 3046770"/>
                <a:gd name="connsiteY1" fmla="*/ 3047191 h 6152501"/>
                <a:gd name="connsiteX2" fmla="*/ 58317 w 3046770"/>
                <a:gd name="connsiteY2" fmla="*/ 6152501 h 6152501"/>
                <a:gd name="connsiteX3" fmla="*/ 86751 w 3046770"/>
                <a:gd name="connsiteY3" fmla="*/ 2964463 h 6152501"/>
                <a:gd name="connsiteX0" fmla="*/ 0 w 3046770"/>
                <a:gd name="connsiteY0" fmla="*/ 0 h 6152501"/>
                <a:gd name="connsiteX1" fmla="*/ 3046589 w 3046770"/>
                <a:gd name="connsiteY1" fmla="*/ 3047191 h 6152501"/>
                <a:gd name="connsiteX2" fmla="*/ 58317 w 3046770"/>
                <a:gd name="connsiteY2" fmla="*/ 6152501 h 61525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046770" h="6152501">
                  <a:moveTo>
                    <a:pt x="0" y="0"/>
                  </a:moveTo>
                  <a:cubicBezTo>
                    <a:pt x="1714653" y="151285"/>
                    <a:pt x="3028843" y="1465735"/>
                    <a:pt x="3046589" y="3047191"/>
                  </a:cubicBezTo>
                  <a:cubicBezTo>
                    <a:pt x="3064378" y="4632433"/>
                    <a:pt x="1773939" y="5973412"/>
                    <a:pt x="58317" y="6152501"/>
                  </a:cubicBezTo>
                </a:path>
              </a:pathLst>
            </a:custGeom>
            <a:noFill/>
            <a:ln w="508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Chord 12">
              <a:extLst>
                <a:ext uri="{FF2B5EF4-FFF2-40B4-BE49-F238E27FC236}">
                  <a16:creationId xmlns:a16="http://schemas.microsoft.com/office/drawing/2014/main" id="{D4B4F70C-0E6B-4DD1-8EAB-BC868AC1A6AC}"/>
                </a:ext>
              </a:extLst>
            </p:cNvPr>
            <p:cNvSpPr/>
            <p:nvPr/>
          </p:nvSpPr>
          <p:spPr>
            <a:xfrm flipH="1">
              <a:off x="34901" y="349147"/>
              <a:ext cx="3046770" cy="6152501"/>
            </a:xfrm>
            <a:custGeom>
              <a:avLst/>
              <a:gdLst>
                <a:gd name="connsiteX0" fmla="*/ 3691310 w 6738077"/>
                <a:gd name="connsiteY0" fmla="*/ 14184 h 6186486"/>
                <a:gd name="connsiteX1" fmla="*/ 6737899 w 6738077"/>
                <a:gd name="connsiteY1" fmla="*/ 3061375 h 6186486"/>
                <a:gd name="connsiteX2" fmla="*/ 3749627 w 6738077"/>
                <a:gd name="connsiteY2" fmla="*/ 6166685 h 6186486"/>
                <a:gd name="connsiteX3" fmla="*/ 3691310 w 6738077"/>
                <a:gd name="connsiteY3" fmla="*/ 14184 h 6186486"/>
                <a:gd name="connsiteX0" fmla="*/ 0 w 3046770"/>
                <a:gd name="connsiteY0" fmla="*/ 0 h 6152501"/>
                <a:gd name="connsiteX1" fmla="*/ 3046589 w 3046770"/>
                <a:gd name="connsiteY1" fmla="*/ 3047191 h 6152501"/>
                <a:gd name="connsiteX2" fmla="*/ 58317 w 3046770"/>
                <a:gd name="connsiteY2" fmla="*/ 6152501 h 6152501"/>
                <a:gd name="connsiteX3" fmla="*/ 33671 w 3046770"/>
                <a:gd name="connsiteY3" fmla="*/ 3148795 h 6152501"/>
                <a:gd name="connsiteX4" fmla="*/ 0 w 3046770"/>
                <a:gd name="connsiteY4" fmla="*/ 0 h 6152501"/>
                <a:gd name="connsiteX0" fmla="*/ 33671 w 3046770"/>
                <a:gd name="connsiteY0" fmla="*/ 3148795 h 6152501"/>
                <a:gd name="connsiteX1" fmla="*/ 0 w 3046770"/>
                <a:gd name="connsiteY1" fmla="*/ 0 h 6152501"/>
                <a:gd name="connsiteX2" fmla="*/ 3046589 w 3046770"/>
                <a:gd name="connsiteY2" fmla="*/ 3047191 h 6152501"/>
                <a:gd name="connsiteX3" fmla="*/ 58317 w 3046770"/>
                <a:gd name="connsiteY3" fmla="*/ 6152501 h 6152501"/>
                <a:gd name="connsiteX4" fmla="*/ 125111 w 3046770"/>
                <a:gd name="connsiteY4" fmla="*/ 3240235 h 6152501"/>
                <a:gd name="connsiteX0" fmla="*/ 0 w 3046770"/>
                <a:gd name="connsiteY0" fmla="*/ 0 h 6152501"/>
                <a:gd name="connsiteX1" fmla="*/ 3046589 w 3046770"/>
                <a:gd name="connsiteY1" fmla="*/ 3047191 h 6152501"/>
                <a:gd name="connsiteX2" fmla="*/ 58317 w 3046770"/>
                <a:gd name="connsiteY2" fmla="*/ 6152501 h 6152501"/>
                <a:gd name="connsiteX3" fmla="*/ 125111 w 3046770"/>
                <a:gd name="connsiteY3" fmla="*/ 3240235 h 6152501"/>
                <a:gd name="connsiteX0" fmla="*/ 0 w 3046770"/>
                <a:gd name="connsiteY0" fmla="*/ 0 h 6152501"/>
                <a:gd name="connsiteX1" fmla="*/ 3046589 w 3046770"/>
                <a:gd name="connsiteY1" fmla="*/ 3047191 h 6152501"/>
                <a:gd name="connsiteX2" fmla="*/ 58317 w 3046770"/>
                <a:gd name="connsiteY2" fmla="*/ 6152501 h 61525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046770" h="6152501">
                  <a:moveTo>
                    <a:pt x="0" y="0"/>
                  </a:moveTo>
                  <a:cubicBezTo>
                    <a:pt x="1714653" y="151285"/>
                    <a:pt x="3028843" y="1465735"/>
                    <a:pt x="3046589" y="3047191"/>
                  </a:cubicBezTo>
                  <a:cubicBezTo>
                    <a:pt x="3064378" y="4632433"/>
                    <a:pt x="1773939" y="5973412"/>
                    <a:pt x="58317" y="6152501"/>
                  </a:cubicBezTo>
                </a:path>
              </a:pathLst>
            </a:custGeom>
            <a:noFill/>
            <a:ln w="508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4</a:t>
              </a:r>
            </a:p>
            <a:p>
              <a:pPr algn="ctr"/>
              <a:endParaRPr lang="en-US" dirty="0"/>
            </a:p>
          </p:txBody>
        </p: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94D6C713-9BB7-4E2C-BFE8-6F01756CB8F1}"/>
                </a:ext>
              </a:extLst>
            </p:cNvPr>
            <p:cNvCxnSpPr>
              <a:cxnSpLocks/>
              <a:stCxn id="13" idx="0"/>
              <a:endCxn id="11" idx="0"/>
            </p:cNvCxnSpPr>
            <p:nvPr/>
          </p:nvCxnSpPr>
          <p:spPr>
            <a:xfrm>
              <a:off x="3081671" y="349147"/>
              <a:ext cx="6110563" cy="0"/>
            </a:xfrm>
            <a:prstGeom prst="line">
              <a:avLst/>
            </a:prstGeom>
            <a:ln w="50800">
              <a:solidFill>
                <a:schemeClr val="bg1">
                  <a:alpha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646C618D-900B-4633-863D-B0F3BFC910DB}"/>
                </a:ext>
              </a:extLst>
            </p:cNvPr>
            <p:cNvCxnSpPr>
              <a:cxnSpLocks/>
            </p:cNvCxnSpPr>
            <p:nvPr/>
          </p:nvCxnSpPr>
          <p:spPr>
            <a:xfrm>
              <a:off x="3081671" y="6507741"/>
              <a:ext cx="6352615" cy="13709"/>
            </a:xfrm>
            <a:prstGeom prst="line">
              <a:avLst/>
            </a:prstGeom>
            <a:ln w="50800">
              <a:solidFill>
                <a:schemeClr val="bg1">
                  <a:alpha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36" name="Picture 35">
            <a:extLst>
              <a:ext uri="{FF2B5EF4-FFF2-40B4-BE49-F238E27FC236}">
                <a16:creationId xmlns:a16="http://schemas.microsoft.com/office/drawing/2014/main" id="{FBA0A082-9D79-4440-B59D-84D8A92895D8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0787503" y="41789"/>
            <a:ext cx="1329812" cy="1329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9605957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62</TotalTime>
  <Words>89</Words>
  <Application>Microsoft Office PowerPoint</Application>
  <PresentationFormat>Widescreen</PresentationFormat>
  <Paragraphs>70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Aldhabi</vt:lpstr>
      <vt:lpstr>Arial</vt:lpstr>
      <vt:lpstr>Arial Black</vt:lpstr>
      <vt:lpstr>Bernard MT Condensed</vt:lpstr>
      <vt:lpstr>Century Gothic</vt:lpstr>
      <vt:lpstr>Wingdings 3</vt:lpstr>
      <vt:lpstr>Slice</vt:lpstr>
      <vt:lpstr>the continents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The oceans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continents</dc:title>
  <dc:creator>Lynn Cronin</dc:creator>
  <cp:lastModifiedBy>Lynn Cronin</cp:lastModifiedBy>
  <cp:revision>8</cp:revision>
  <dcterms:created xsi:type="dcterms:W3CDTF">2019-04-05T17:54:28Z</dcterms:created>
  <dcterms:modified xsi:type="dcterms:W3CDTF">2019-04-05T18:57:07Z</dcterms:modified>
</cp:coreProperties>
</file>