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5"/>
  </p:notesMasterIdLst>
  <p:sldIdLst>
    <p:sldId id="256" r:id="rId5"/>
    <p:sldId id="257" r:id="rId6"/>
    <p:sldId id="1002" r:id="rId7"/>
    <p:sldId id="258" r:id="rId8"/>
    <p:sldId id="992" r:id="rId9"/>
    <p:sldId id="993" r:id="rId10"/>
    <p:sldId id="994" r:id="rId11"/>
    <p:sldId id="995" r:id="rId12"/>
    <p:sldId id="996" r:id="rId13"/>
    <p:sldId id="997" r:id="rId14"/>
    <p:sldId id="998" r:id="rId15"/>
    <p:sldId id="982" r:id="rId16"/>
    <p:sldId id="1004" r:id="rId17"/>
    <p:sldId id="1005" r:id="rId18"/>
    <p:sldId id="999" r:id="rId19"/>
    <p:sldId id="1003" r:id="rId20"/>
    <p:sldId id="979" r:id="rId21"/>
    <p:sldId id="1001" r:id="rId22"/>
    <p:sldId id="1006" r:id="rId23"/>
    <p:sldId id="1007" r:id="rId24"/>
  </p:sldIdLst>
  <p:sldSz cx="5486400" cy="3429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>
        <p:scale>
          <a:sx n="100" d="100"/>
          <a:sy n="100" d="100"/>
        </p:scale>
        <p:origin x="2357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3E2C-A1B7-4C13-9A99-F36E663E716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F8D8-FAD6-40F5-AA19-8269E4A5C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1pPr>
    <a:lvl2pPr marL="235871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2pPr>
    <a:lvl3pPr marL="471743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3pPr>
    <a:lvl4pPr marL="707615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4pPr>
    <a:lvl5pPr marL="943487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5pPr>
    <a:lvl6pPr marL="1179358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6pPr>
    <a:lvl7pPr marL="1415229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7pPr>
    <a:lvl8pPr marL="1651101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8pPr>
    <a:lvl9pPr marL="1886973" algn="l" defTabSz="471743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CEF86-D895-46EE-BE08-6A51D1EECE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CEF86-D895-46EE-BE08-6A51D1EECE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0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575"/>
            <a:ext cx="5486400" cy="124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901703"/>
            <a:ext cx="4251960" cy="912548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" y="1816100"/>
            <a:ext cx="4251960" cy="342900"/>
          </a:xfrm>
        </p:spPr>
        <p:txBody>
          <a:bodyPr>
            <a:normAutofit/>
          </a:bodyPr>
          <a:lstStyle>
            <a:lvl1pPr marL="0" indent="0" algn="l">
              <a:buNone/>
              <a:defRPr sz="900"/>
            </a:lvl1pPr>
            <a:lvl2pPr marL="205740" indent="0" algn="ctr">
              <a:buNone/>
              <a:defRPr sz="900"/>
            </a:lvl2pPr>
            <a:lvl3pPr marL="411480" indent="0" algn="ctr">
              <a:buNone/>
              <a:defRPr sz="810"/>
            </a:lvl3pPr>
            <a:lvl4pPr marL="617220" indent="0" algn="ctr">
              <a:buNone/>
              <a:defRPr sz="720"/>
            </a:lvl4pPr>
            <a:lvl5pPr marL="822960" indent="0" algn="ctr">
              <a:buNone/>
              <a:defRPr sz="720"/>
            </a:lvl5pPr>
            <a:lvl6pPr marL="1028700" indent="0" algn="ctr">
              <a:buNone/>
              <a:defRPr sz="720"/>
            </a:lvl6pPr>
            <a:lvl7pPr marL="1234440" indent="0" algn="ctr">
              <a:buNone/>
              <a:defRPr sz="720"/>
            </a:lvl7pPr>
            <a:lvl8pPr marL="1440180" indent="0" algn="ctr">
              <a:buNone/>
              <a:defRPr sz="720"/>
            </a:lvl8pPr>
            <a:lvl9pPr marL="1645920" indent="0" algn="ctr">
              <a:buNone/>
              <a:defRPr sz="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9302" y="2157164"/>
            <a:ext cx="1309878" cy="187321"/>
          </a:xfrm>
        </p:spPr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2161923"/>
            <a:ext cx="2880360" cy="1825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4740" y="715433"/>
            <a:ext cx="1234440" cy="182563"/>
          </a:xfrm>
        </p:spPr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00" y="2348680"/>
            <a:ext cx="4869915" cy="409678"/>
          </a:xfrm>
        </p:spPr>
        <p:txBody>
          <a:bodyPr anchor="b"/>
          <a:lstStyle>
            <a:lvl1pPr algn="l">
              <a:defRPr sz="1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777" y="470720"/>
            <a:ext cx="4869828" cy="1739081"/>
          </a:xfrm>
        </p:spPr>
        <p:txBody>
          <a:bodyPr anchor="t"/>
          <a:lstStyle>
            <a:lvl1pPr marL="0" indent="0">
              <a:buNone/>
              <a:defRPr sz="1440"/>
            </a:lvl1pPr>
            <a:lvl2pPr marL="205740" indent="0">
              <a:buNone/>
              <a:defRPr sz="1260"/>
            </a:lvl2pPr>
            <a:lvl3pPr marL="411480" indent="0">
              <a:buNone/>
              <a:defRPr sz="1080"/>
            </a:lvl3pPr>
            <a:lvl4pPr marL="617220" indent="0">
              <a:buNone/>
              <a:defRPr sz="900"/>
            </a:lvl4pPr>
            <a:lvl5pPr marL="822960" indent="0">
              <a:buNone/>
              <a:defRPr sz="900"/>
            </a:lvl5pPr>
            <a:lvl6pPr marL="1028700" indent="0">
              <a:buNone/>
              <a:defRPr sz="900"/>
            </a:lvl6pPr>
            <a:lvl7pPr marL="1234440" indent="0">
              <a:buNone/>
              <a:defRPr sz="900"/>
            </a:lvl7pPr>
            <a:lvl8pPr marL="1440180" indent="0">
              <a:buNone/>
              <a:defRPr sz="900"/>
            </a:lvl8pPr>
            <a:lvl9pPr marL="164592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0" y="2758358"/>
            <a:ext cx="4869180" cy="350985"/>
          </a:xfrm>
        </p:spPr>
        <p:txBody>
          <a:bodyPr/>
          <a:lstStyle>
            <a:lvl1pPr marL="0" indent="0" algn="l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7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575"/>
            <a:ext cx="5486400" cy="124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376766"/>
            <a:ext cx="4869180" cy="1401234"/>
          </a:xfrm>
        </p:spPr>
        <p:txBody>
          <a:bodyPr anchor="ctr"/>
          <a:lstStyle>
            <a:lvl1pPr algn="l">
              <a:defRPr sz="1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" y="1824567"/>
            <a:ext cx="4558732" cy="499534"/>
          </a:xfrm>
        </p:spPr>
        <p:txBody>
          <a:bodyPr anchor="ctr"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6503" y="190500"/>
            <a:ext cx="1309878" cy="182563"/>
          </a:xfrm>
        </p:spPr>
        <p:txBody>
          <a:bodyPr/>
          <a:lstStyle>
            <a:lvl1pPr algn="r">
              <a:defRPr/>
            </a:lvl1pPr>
          </a:lstStyle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610" y="189971"/>
            <a:ext cx="3146171" cy="182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88103" y="190500"/>
            <a:ext cx="289687" cy="182563"/>
          </a:xfrm>
        </p:spPr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575"/>
            <a:ext cx="5486400" cy="124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376767"/>
            <a:ext cx="4568190" cy="1302248"/>
          </a:xfrm>
        </p:spPr>
        <p:txBody>
          <a:bodyPr anchor="ctr"/>
          <a:lstStyle>
            <a:lvl1pPr algn="l">
              <a:defRPr sz="1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86739" y="1682778"/>
            <a:ext cx="4316731" cy="222222"/>
          </a:xfrm>
        </p:spPr>
        <p:txBody>
          <a:bodyPr anchor="t">
            <a:normAutofit/>
          </a:bodyPr>
          <a:lstStyle>
            <a:lvl1pPr marL="0" indent="0">
              <a:buNone/>
              <a:defRPr sz="63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" y="1979931"/>
            <a:ext cx="4568190" cy="339936"/>
          </a:xfrm>
        </p:spPr>
        <p:txBody>
          <a:bodyPr anchor="ctr">
            <a:normAutofit/>
          </a:bodyPr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6503" y="190500"/>
            <a:ext cx="1309878" cy="182563"/>
          </a:xfrm>
        </p:spPr>
        <p:txBody>
          <a:bodyPr/>
          <a:lstStyle>
            <a:lvl1pPr algn="r">
              <a:defRPr/>
            </a:lvl1pPr>
          </a:lstStyle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610" y="189971"/>
            <a:ext cx="3146171" cy="182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88103" y="190500"/>
            <a:ext cx="289687" cy="182563"/>
          </a:xfrm>
        </p:spPr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312" y="466725"/>
            <a:ext cx="274320" cy="292388"/>
          </a:xfrm>
          <a:prstGeom prst="rect">
            <a:avLst/>
          </a:prstGeom>
        </p:spPr>
        <p:txBody>
          <a:bodyPr vert="horz" lIns="41148" tIns="20574" rIns="41148" bIns="2057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2904" y="1350645"/>
            <a:ext cx="274320" cy="292388"/>
          </a:xfrm>
          <a:prstGeom prst="rect">
            <a:avLst/>
          </a:prstGeom>
        </p:spPr>
        <p:txBody>
          <a:bodyPr vert="horz" lIns="41148" tIns="20574" rIns="41148" bIns="2057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88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575"/>
            <a:ext cx="5486400" cy="124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23" y="562351"/>
            <a:ext cx="4565784" cy="1255918"/>
          </a:xfrm>
        </p:spPr>
        <p:txBody>
          <a:bodyPr anchor="b"/>
          <a:lstStyle>
            <a:lvl1pPr algn="l">
              <a:defRPr sz="1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" y="1824158"/>
            <a:ext cx="4565094" cy="499943"/>
          </a:xfrm>
        </p:spPr>
        <p:txBody>
          <a:bodyPr anchor="t"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6503" y="189442"/>
            <a:ext cx="1309878" cy="182563"/>
          </a:xfrm>
        </p:spPr>
        <p:txBody>
          <a:bodyPr/>
          <a:lstStyle>
            <a:lvl1pPr algn="r">
              <a:defRPr/>
            </a:lvl1pPr>
          </a:lstStyle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610" y="189442"/>
            <a:ext cx="3146171" cy="182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88103" y="190500"/>
            <a:ext cx="289687" cy="182563"/>
          </a:xfrm>
        </p:spPr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9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03020" y="381000"/>
            <a:ext cx="3874770" cy="651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8610" y="1101040"/>
            <a:ext cx="1555394" cy="308660"/>
          </a:xfrm>
        </p:spPr>
        <p:txBody>
          <a:bodyPr anchor="b">
            <a:noAutofit/>
          </a:bodyPr>
          <a:lstStyle>
            <a:lvl1pPr marL="0" indent="0">
              <a:buNone/>
              <a:defRPr sz="1080" b="0">
                <a:solidFill>
                  <a:schemeClr val="tx1"/>
                </a:solidFill>
              </a:defRPr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08610" y="1452283"/>
            <a:ext cx="1555394" cy="1657066"/>
          </a:xfrm>
        </p:spPr>
        <p:txBody>
          <a:bodyPr anchor="t">
            <a:normAutofit/>
          </a:bodyPr>
          <a:lstStyle>
            <a:lvl1pPr marL="0" indent="0">
              <a:buNone/>
              <a:defRPr sz="630"/>
            </a:lvl1pPr>
            <a:lvl2pPr marL="205740" indent="0">
              <a:buNone/>
              <a:defRPr sz="540"/>
            </a:lvl2pPr>
            <a:lvl3pPr marL="411480" indent="0">
              <a:buNone/>
              <a:defRPr sz="450"/>
            </a:lvl3pPr>
            <a:lvl4pPr marL="617220" indent="0">
              <a:buNone/>
              <a:defRPr sz="405"/>
            </a:lvl4pPr>
            <a:lvl5pPr marL="822960" indent="0">
              <a:buNone/>
              <a:defRPr sz="405"/>
            </a:lvl5pPr>
            <a:lvl6pPr marL="1028700" indent="0">
              <a:buNone/>
              <a:defRPr sz="405"/>
            </a:lvl6pPr>
            <a:lvl7pPr marL="1234440" indent="0">
              <a:buNone/>
              <a:defRPr sz="405"/>
            </a:lvl7pPr>
            <a:lvl8pPr marL="1440180" indent="0">
              <a:buNone/>
              <a:defRPr sz="405"/>
            </a:lvl8pPr>
            <a:lvl9pPr marL="1645920" indent="0">
              <a:buNone/>
              <a:defRPr sz="4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5960" y="1100667"/>
            <a:ext cx="1555394" cy="313267"/>
          </a:xfrm>
        </p:spPr>
        <p:txBody>
          <a:bodyPr anchor="b">
            <a:noAutofit/>
          </a:bodyPr>
          <a:lstStyle>
            <a:lvl1pPr marL="0" indent="0">
              <a:buNone/>
              <a:defRPr sz="1080" b="0">
                <a:solidFill>
                  <a:schemeClr val="tx1"/>
                </a:solidFill>
              </a:defRPr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965086" y="1452034"/>
            <a:ext cx="1555394" cy="1657309"/>
          </a:xfrm>
        </p:spPr>
        <p:txBody>
          <a:bodyPr anchor="t">
            <a:normAutofit/>
          </a:bodyPr>
          <a:lstStyle>
            <a:lvl1pPr marL="0" indent="0">
              <a:buNone/>
              <a:defRPr sz="630"/>
            </a:lvl1pPr>
            <a:lvl2pPr marL="205740" indent="0">
              <a:buNone/>
              <a:defRPr sz="540"/>
            </a:lvl2pPr>
            <a:lvl3pPr marL="411480" indent="0">
              <a:buNone/>
              <a:defRPr sz="450"/>
            </a:lvl3pPr>
            <a:lvl4pPr marL="617220" indent="0">
              <a:buNone/>
              <a:defRPr sz="405"/>
            </a:lvl4pPr>
            <a:lvl5pPr marL="822960" indent="0">
              <a:buNone/>
              <a:defRPr sz="405"/>
            </a:lvl5pPr>
            <a:lvl6pPr marL="1028700" indent="0">
              <a:buNone/>
              <a:defRPr sz="405"/>
            </a:lvl6pPr>
            <a:lvl7pPr marL="1234440" indent="0">
              <a:buNone/>
              <a:defRPr sz="405"/>
            </a:lvl7pPr>
            <a:lvl8pPr marL="1440180" indent="0">
              <a:buNone/>
              <a:defRPr sz="405"/>
            </a:lvl8pPr>
            <a:lvl9pPr marL="1645920" indent="0">
              <a:buNone/>
              <a:defRPr sz="4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3310" y="1096433"/>
            <a:ext cx="1555394" cy="313267"/>
          </a:xfrm>
        </p:spPr>
        <p:txBody>
          <a:bodyPr anchor="b">
            <a:noAutofit/>
          </a:bodyPr>
          <a:lstStyle>
            <a:lvl1pPr marL="0" indent="0">
              <a:buNone/>
              <a:defRPr sz="1080" b="0">
                <a:solidFill>
                  <a:schemeClr val="tx1"/>
                </a:solidFill>
              </a:defRPr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623311" y="1452283"/>
            <a:ext cx="1555394" cy="1657066"/>
          </a:xfrm>
        </p:spPr>
        <p:txBody>
          <a:bodyPr anchor="t">
            <a:normAutofit/>
          </a:bodyPr>
          <a:lstStyle>
            <a:lvl1pPr marL="0" indent="0">
              <a:buNone/>
              <a:defRPr sz="630"/>
            </a:lvl1pPr>
            <a:lvl2pPr marL="205740" indent="0">
              <a:buNone/>
              <a:defRPr sz="540"/>
            </a:lvl2pPr>
            <a:lvl3pPr marL="411480" indent="0">
              <a:buNone/>
              <a:defRPr sz="450"/>
            </a:lvl3pPr>
            <a:lvl4pPr marL="617220" indent="0">
              <a:buNone/>
              <a:defRPr sz="405"/>
            </a:lvl4pPr>
            <a:lvl5pPr marL="822960" indent="0">
              <a:buNone/>
              <a:defRPr sz="405"/>
            </a:lvl5pPr>
            <a:lvl6pPr marL="1028700" indent="0">
              <a:buNone/>
              <a:defRPr sz="405"/>
            </a:lvl6pPr>
            <a:lvl7pPr marL="1234440" indent="0">
              <a:buNone/>
              <a:defRPr sz="405"/>
            </a:lvl7pPr>
            <a:lvl8pPr marL="1440180" indent="0">
              <a:buNone/>
              <a:defRPr sz="405"/>
            </a:lvl8pPr>
            <a:lvl9pPr marL="1645920" indent="0">
              <a:buNone/>
              <a:defRPr sz="4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03020" y="381000"/>
            <a:ext cx="3874770" cy="64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09878" y="2095500"/>
            <a:ext cx="1553212" cy="341383"/>
          </a:xfrm>
        </p:spPr>
        <p:txBody>
          <a:bodyPr anchor="b">
            <a:noAutofit/>
          </a:bodyPr>
          <a:lstStyle>
            <a:lvl1pPr marL="0" indent="0">
              <a:buNone/>
              <a:defRPr sz="1080" b="0">
                <a:solidFill>
                  <a:schemeClr val="tx1"/>
                </a:solidFill>
              </a:defRPr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09878" y="1181100"/>
            <a:ext cx="1553212" cy="76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20"/>
            </a:lvl1pPr>
            <a:lvl2pPr marL="205740" indent="0">
              <a:buNone/>
              <a:defRPr sz="720"/>
            </a:lvl2pPr>
            <a:lvl3pPr marL="411480" indent="0">
              <a:buNone/>
              <a:defRPr sz="720"/>
            </a:lvl3pPr>
            <a:lvl4pPr marL="617220" indent="0">
              <a:buNone/>
              <a:defRPr sz="720"/>
            </a:lvl4pPr>
            <a:lvl5pPr marL="822960" indent="0">
              <a:buNone/>
              <a:defRPr sz="720"/>
            </a:lvl5pPr>
            <a:lvl6pPr marL="1028700" indent="0">
              <a:buNone/>
              <a:defRPr sz="720"/>
            </a:lvl6pPr>
            <a:lvl7pPr marL="1234440" indent="0">
              <a:buNone/>
              <a:defRPr sz="720"/>
            </a:lvl7pPr>
            <a:lvl8pPr marL="1440180" indent="0">
              <a:buNone/>
              <a:defRPr sz="720"/>
            </a:lvl8pPr>
            <a:lvl9pPr marL="1645920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09878" y="2436882"/>
            <a:ext cx="1553212" cy="672461"/>
          </a:xfrm>
        </p:spPr>
        <p:txBody>
          <a:bodyPr anchor="t">
            <a:normAutofit/>
          </a:bodyPr>
          <a:lstStyle>
            <a:lvl1pPr marL="0" indent="0">
              <a:buNone/>
              <a:defRPr sz="630"/>
            </a:lvl1pPr>
            <a:lvl2pPr marL="205740" indent="0">
              <a:buNone/>
              <a:defRPr sz="540"/>
            </a:lvl2pPr>
            <a:lvl3pPr marL="411480" indent="0">
              <a:buNone/>
              <a:defRPr sz="450"/>
            </a:lvl3pPr>
            <a:lvl4pPr marL="617220" indent="0">
              <a:buNone/>
              <a:defRPr sz="405"/>
            </a:lvl4pPr>
            <a:lvl5pPr marL="822960" indent="0">
              <a:buNone/>
              <a:defRPr sz="405"/>
            </a:lvl5pPr>
            <a:lvl6pPr marL="1028700" indent="0">
              <a:buNone/>
              <a:defRPr sz="405"/>
            </a:lvl6pPr>
            <a:lvl7pPr marL="1234440" indent="0">
              <a:buNone/>
              <a:defRPr sz="405"/>
            </a:lvl7pPr>
            <a:lvl8pPr marL="1440180" indent="0">
              <a:buNone/>
              <a:defRPr sz="405"/>
            </a:lvl8pPr>
            <a:lvl9pPr marL="1645920" indent="0">
              <a:buNone/>
              <a:defRPr sz="4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8418" y="2095500"/>
            <a:ext cx="1552021" cy="341383"/>
          </a:xfrm>
        </p:spPr>
        <p:txBody>
          <a:bodyPr anchor="b">
            <a:noAutofit/>
          </a:bodyPr>
          <a:lstStyle>
            <a:lvl1pPr marL="0" indent="0">
              <a:buNone/>
              <a:defRPr sz="1080" b="0">
                <a:solidFill>
                  <a:schemeClr val="tx1"/>
                </a:solidFill>
              </a:defRPr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968418" y="1181100"/>
            <a:ext cx="1552021" cy="76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20"/>
            </a:lvl1pPr>
            <a:lvl2pPr marL="205740" indent="0">
              <a:buNone/>
              <a:defRPr sz="720"/>
            </a:lvl2pPr>
            <a:lvl3pPr marL="411480" indent="0">
              <a:buNone/>
              <a:defRPr sz="720"/>
            </a:lvl3pPr>
            <a:lvl4pPr marL="617220" indent="0">
              <a:buNone/>
              <a:defRPr sz="720"/>
            </a:lvl4pPr>
            <a:lvl5pPr marL="822960" indent="0">
              <a:buNone/>
              <a:defRPr sz="720"/>
            </a:lvl5pPr>
            <a:lvl6pPr marL="1028700" indent="0">
              <a:buNone/>
              <a:defRPr sz="720"/>
            </a:lvl6pPr>
            <a:lvl7pPr marL="1234440" indent="0">
              <a:buNone/>
              <a:defRPr sz="720"/>
            </a:lvl7pPr>
            <a:lvl8pPr marL="1440180" indent="0">
              <a:buNone/>
              <a:defRPr sz="720"/>
            </a:lvl8pPr>
            <a:lvl9pPr marL="1645920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968419" y="2436882"/>
            <a:ext cx="1552021" cy="672461"/>
          </a:xfrm>
        </p:spPr>
        <p:txBody>
          <a:bodyPr anchor="t">
            <a:normAutofit/>
          </a:bodyPr>
          <a:lstStyle>
            <a:lvl1pPr marL="0" indent="0">
              <a:buNone/>
              <a:defRPr sz="630"/>
            </a:lvl1pPr>
            <a:lvl2pPr marL="205740" indent="0">
              <a:buNone/>
              <a:defRPr sz="540"/>
            </a:lvl2pPr>
            <a:lvl3pPr marL="411480" indent="0">
              <a:buNone/>
              <a:defRPr sz="450"/>
            </a:lvl3pPr>
            <a:lvl4pPr marL="617220" indent="0">
              <a:buNone/>
              <a:defRPr sz="405"/>
            </a:lvl4pPr>
            <a:lvl5pPr marL="822960" indent="0">
              <a:buNone/>
              <a:defRPr sz="405"/>
            </a:lvl5pPr>
            <a:lvl6pPr marL="1028700" indent="0">
              <a:buNone/>
              <a:defRPr sz="405"/>
            </a:lvl6pPr>
            <a:lvl7pPr marL="1234440" indent="0">
              <a:buNone/>
              <a:defRPr sz="405"/>
            </a:lvl7pPr>
            <a:lvl8pPr marL="1440180" indent="0">
              <a:buNone/>
              <a:defRPr sz="405"/>
            </a:lvl8pPr>
            <a:lvl9pPr marL="1645920" indent="0">
              <a:buNone/>
              <a:defRPr sz="4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2379" y="2095500"/>
            <a:ext cx="1555411" cy="341383"/>
          </a:xfrm>
        </p:spPr>
        <p:txBody>
          <a:bodyPr anchor="b">
            <a:noAutofit/>
          </a:bodyPr>
          <a:lstStyle>
            <a:lvl1pPr marL="0" indent="0">
              <a:buNone/>
              <a:defRPr sz="1080" b="0">
                <a:solidFill>
                  <a:schemeClr val="tx1"/>
                </a:solidFill>
              </a:defRPr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622435" y="1181100"/>
            <a:ext cx="1551545" cy="76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20"/>
            </a:lvl1pPr>
            <a:lvl2pPr marL="205740" indent="0">
              <a:buNone/>
              <a:defRPr sz="720"/>
            </a:lvl2pPr>
            <a:lvl3pPr marL="411480" indent="0">
              <a:buNone/>
              <a:defRPr sz="720"/>
            </a:lvl3pPr>
            <a:lvl4pPr marL="617220" indent="0">
              <a:buNone/>
              <a:defRPr sz="720"/>
            </a:lvl4pPr>
            <a:lvl5pPr marL="822960" indent="0">
              <a:buNone/>
              <a:defRPr sz="720"/>
            </a:lvl5pPr>
            <a:lvl6pPr marL="1028700" indent="0">
              <a:buNone/>
              <a:defRPr sz="720"/>
            </a:lvl6pPr>
            <a:lvl7pPr marL="1234440" indent="0">
              <a:buNone/>
              <a:defRPr sz="720"/>
            </a:lvl7pPr>
            <a:lvl8pPr marL="1440180" indent="0">
              <a:buNone/>
              <a:defRPr sz="720"/>
            </a:lvl8pPr>
            <a:lvl9pPr marL="1645920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622379" y="2436881"/>
            <a:ext cx="1553600" cy="672461"/>
          </a:xfrm>
        </p:spPr>
        <p:txBody>
          <a:bodyPr anchor="t">
            <a:normAutofit/>
          </a:bodyPr>
          <a:lstStyle>
            <a:lvl1pPr marL="0" indent="0">
              <a:buNone/>
              <a:defRPr sz="630"/>
            </a:lvl1pPr>
            <a:lvl2pPr marL="205740" indent="0">
              <a:buNone/>
              <a:defRPr sz="540"/>
            </a:lvl2pPr>
            <a:lvl3pPr marL="411480" indent="0">
              <a:buNone/>
              <a:defRPr sz="450"/>
            </a:lvl3pPr>
            <a:lvl4pPr marL="617220" indent="0">
              <a:buNone/>
              <a:defRPr sz="405"/>
            </a:lvl4pPr>
            <a:lvl5pPr marL="822960" indent="0">
              <a:buNone/>
              <a:defRPr sz="405"/>
            </a:lvl5pPr>
            <a:lvl6pPr marL="1028700" indent="0">
              <a:buNone/>
              <a:defRPr sz="405"/>
            </a:lvl6pPr>
            <a:lvl7pPr marL="1234440" indent="0">
              <a:buNone/>
              <a:defRPr sz="405"/>
            </a:lvl7pPr>
            <a:lvl8pPr marL="1440180" indent="0">
              <a:buNone/>
              <a:defRPr sz="405"/>
            </a:lvl8pPr>
            <a:lvl9pPr marL="1645920" indent="0">
              <a:buNone/>
              <a:defRPr sz="4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1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8610" y="1097280"/>
            <a:ext cx="4869180" cy="2012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0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575"/>
            <a:ext cx="5486400" cy="12414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960" y="372533"/>
            <a:ext cx="925830" cy="19515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010" y="372534"/>
            <a:ext cx="3691890" cy="19515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6503" y="189971"/>
            <a:ext cx="1309878" cy="182563"/>
          </a:xfrm>
        </p:spPr>
        <p:txBody>
          <a:bodyPr/>
          <a:lstStyle>
            <a:lvl1pPr algn="r">
              <a:defRPr/>
            </a:lvl1pPr>
          </a:lstStyle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" y="190500"/>
            <a:ext cx="3146171" cy="1825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88103" y="190500"/>
            <a:ext cx="289687" cy="182563"/>
          </a:xfrm>
        </p:spPr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57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2C5EB9-BEFF-497A-82FB-0871D6AB5AE2}"/>
              </a:ext>
            </a:extLst>
          </p:cNvPr>
          <p:cNvSpPr/>
          <p:nvPr userDrawn="1"/>
        </p:nvSpPr>
        <p:spPr>
          <a:xfrm>
            <a:off x="1" y="0"/>
            <a:ext cx="5486400" cy="3429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4"/>
          </a:p>
        </p:txBody>
      </p:sp>
    </p:spTree>
    <p:extLst>
      <p:ext uri="{BB962C8B-B14F-4D97-AF65-F5344CB8AC3E}">
        <p14:creationId xmlns:p14="http://schemas.microsoft.com/office/powerpoint/2010/main" val="356134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575"/>
            <a:ext cx="5486400" cy="124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376767"/>
            <a:ext cx="4869180" cy="1400968"/>
          </a:xfrm>
        </p:spPr>
        <p:txBody>
          <a:bodyPr anchor="b">
            <a:normAutofit/>
          </a:bodyPr>
          <a:lstStyle>
            <a:lvl1pPr algn="r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010" y="1820863"/>
            <a:ext cx="4720590" cy="477838"/>
          </a:xfrm>
        </p:spPr>
        <p:txBody>
          <a:bodyPr>
            <a:normAutofit/>
          </a:bodyPr>
          <a:lstStyle>
            <a:lvl1pPr marL="0" indent="0" algn="r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1pPr>
            <a:lvl2pPr marL="2057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1480" indent="0">
              <a:buNone/>
              <a:defRPr sz="810">
                <a:solidFill>
                  <a:schemeClr val="tx1">
                    <a:tint val="75000"/>
                  </a:schemeClr>
                </a:solidFill>
              </a:defRPr>
            </a:lvl3pPr>
            <a:lvl4pPr marL="61722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4pPr>
            <a:lvl5pPr marL="8229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5pPr>
            <a:lvl6pPr marL="102870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6pPr>
            <a:lvl7pPr marL="123444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7pPr>
            <a:lvl8pPr marL="144018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8pPr>
            <a:lvl9pPr marL="164592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6503" y="190500"/>
            <a:ext cx="1309878" cy="182563"/>
          </a:xfrm>
        </p:spPr>
        <p:txBody>
          <a:bodyPr/>
          <a:lstStyle>
            <a:lvl1pPr algn="r">
              <a:defRPr/>
            </a:lvl1pPr>
          </a:lstStyle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" y="190501"/>
            <a:ext cx="3146171" cy="1820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88103" y="190500"/>
            <a:ext cx="289687" cy="182563"/>
          </a:xfrm>
        </p:spPr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4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610" y="1097280"/>
            <a:ext cx="2400300" cy="201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1097280"/>
            <a:ext cx="2400300" cy="201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020" y="381000"/>
            <a:ext cx="3874770" cy="64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4" y="1091901"/>
            <a:ext cx="2285996" cy="411956"/>
          </a:xfrm>
        </p:spPr>
        <p:txBody>
          <a:bodyPr anchor="b">
            <a:normAutofit/>
          </a:bodyPr>
          <a:lstStyle>
            <a:lvl1pPr marL="0" indent="0">
              <a:buNone/>
              <a:defRPr sz="1260" b="0">
                <a:solidFill>
                  <a:schemeClr val="tx1"/>
                </a:solidFill>
              </a:defRPr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610" y="1566333"/>
            <a:ext cx="2390299" cy="15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80360" y="1091901"/>
            <a:ext cx="2297430" cy="411956"/>
          </a:xfrm>
        </p:spPr>
        <p:txBody>
          <a:bodyPr anchor="b">
            <a:normAutofit/>
          </a:bodyPr>
          <a:lstStyle>
            <a:lvl1pPr marL="0" indent="0">
              <a:buNone/>
              <a:defRPr sz="1260" b="0">
                <a:solidFill>
                  <a:schemeClr val="tx1"/>
                </a:solidFill>
              </a:defRPr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1566333"/>
            <a:ext cx="2400300" cy="15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5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762000"/>
            <a:ext cx="1851660" cy="800100"/>
          </a:xfrm>
        </p:spPr>
        <p:txBody>
          <a:bodyPr anchor="b"/>
          <a:lstStyle>
            <a:lvl1pPr algn="l">
              <a:defRPr sz="1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012" y="373380"/>
            <a:ext cx="2929778" cy="273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0" y="1562100"/>
            <a:ext cx="1851660" cy="1547243"/>
          </a:xfrm>
        </p:spPr>
        <p:txBody>
          <a:bodyPr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762000"/>
            <a:ext cx="3092958" cy="800100"/>
          </a:xfrm>
        </p:spPr>
        <p:txBody>
          <a:bodyPr anchor="b"/>
          <a:lstStyle>
            <a:lvl1pPr algn="l">
              <a:defRPr sz="1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37557" y="375621"/>
            <a:ext cx="1640233" cy="2733722"/>
          </a:xfrm>
        </p:spPr>
        <p:txBody>
          <a:bodyPr anchor="t"/>
          <a:lstStyle>
            <a:lvl1pPr marL="0" indent="0">
              <a:buNone/>
              <a:defRPr sz="1440"/>
            </a:lvl1pPr>
            <a:lvl2pPr marL="205740" indent="0">
              <a:buNone/>
              <a:defRPr sz="1260"/>
            </a:lvl2pPr>
            <a:lvl3pPr marL="411480" indent="0">
              <a:buNone/>
              <a:defRPr sz="1080"/>
            </a:lvl3pPr>
            <a:lvl4pPr marL="617220" indent="0">
              <a:buNone/>
              <a:defRPr sz="900"/>
            </a:lvl4pPr>
            <a:lvl5pPr marL="822960" indent="0">
              <a:buNone/>
              <a:defRPr sz="900"/>
            </a:lvl5pPr>
            <a:lvl6pPr marL="1028700" indent="0">
              <a:buNone/>
              <a:defRPr sz="900"/>
            </a:lvl6pPr>
            <a:lvl7pPr marL="1234440" indent="0">
              <a:buNone/>
              <a:defRPr sz="900"/>
            </a:lvl7pPr>
            <a:lvl8pPr marL="1440180" indent="0">
              <a:buNone/>
              <a:defRPr sz="900"/>
            </a:lvl8pPr>
            <a:lvl9pPr marL="164592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0" y="1562100"/>
            <a:ext cx="3092958" cy="1547243"/>
          </a:xfrm>
        </p:spPr>
        <p:txBody>
          <a:bodyPr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7207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020" y="382187"/>
            <a:ext cx="3874770" cy="64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" y="1097280"/>
            <a:ext cx="4869180" cy="201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7912" y="3178175"/>
            <a:ext cx="130987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DBA1A-A2AE-41F0-9857-92E625572C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10" y="3177923"/>
            <a:ext cx="349758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43350" y="190500"/>
            <a:ext cx="123444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D3B1-DA24-4478-B898-BE03D840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24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r" defTabSz="411480" rtl="0" eaLnBrk="1" latinLnBrk="0" hangingPunct="1">
        <a:lnSpc>
          <a:spcPct val="90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" indent="-102870" algn="l" defTabSz="41148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-nocookie.com/embed/GeqtDRl5o74?autoplay=1&amp;iv_load_policy=3&amp;loop=1&amp;modestbranding=1&amp;playlist=GeqtDRl5o74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-nocookie.com/embed/d5ehz7pHprk?autoplay=1&amp;iv_load_policy=3&amp;loop=1&amp;modestbranding=1&amp;playlist=d5ehz7pHprk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A_j8X2Wgo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nytimes.com/live/2021/02/18/science/nasa-mars-land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nbcnews.com/nightly-news/video/nasa-s-perseverance-rover-lands-on-mars-to-search-for-signs-of-ancient-life-101256773940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97F93-8F73-44D2-BB75-251B29804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29" y="244929"/>
            <a:ext cx="5225134" cy="2939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C7F55-8D3F-484E-94DA-78A1528FBB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204913"/>
            <a:ext cx="4049713" cy="1114425"/>
          </a:xfrm>
        </p:spPr>
        <p:txBody>
          <a:bodyPr>
            <a:normAutofit/>
          </a:bodyPr>
          <a:lstStyle/>
          <a:p>
            <a:r>
              <a:rPr lang="en-US" dirty="0"/>
              <a:t>Rover Landing on Mars</a:t>
            </a:r>
          </a:p>
        </p:txBody>
      </p:sp>
    </p:spTree>
    <p:extLst>
      <p:ext uri="{BB962C8B-B14F-4D97-AF65-F5344CB8AC3E}">
        <p14:creationId xmlns:p14="http://schemas.microsoft.com/office/powerpoint/2010/main" val="7384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3B8B56-B957-4D4A-A78C-B04212959364}"/>
              </a:ext>
            </a:extLst>
          </p:cNvPr>
          <p:cNvSpPr/>
          <p:nvPr/>
        </p:nvSpPr>
        <p:spPr>
          <a:xfrm>
            <a:off x="334012" y="557211"/>
            <a:ext cx="3030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 background.</a:t>
            </a:r>
          </a:p>
          <a:p>
            <a:endParaRPr lang="en-US" sz="1600" b="1" spc="-43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1600" b="1" spc="-43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Mars is one of the 8 </a:t>
            </a:r>
            <a:br>
              <a:rPr lang="en-US" sz="1600" b="1" spc="-43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spc="-43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planets that </a:t>
            </a:r>
            <a:br>
              <a:rPr lang="en-US" sz="1600" b="1" spc="-43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spc="-43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“orbit” our sun.</a:t>
            </a:r>
          </a:p>
          <a:p>
            <a:endParaRPr lang="en-US" sz="1600" b="1" spc="-43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1600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orbit means to </a:t>
            </a:r>
            <a:br>
              <a:rPr lang="en-US" sz="1600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“float” around the sun </a:t>
            </a:r>
            <a:br>
              <a:rPr lang="en-US" sz="1600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way that our moon “floats” around earth.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1D0A57-CC76-40C1-80D9-1008B96C62F4}"/>
              </a:ext>
            </a:extLst>
          </p:cNvPr>
          <p:cNvSpPr/>
          <p:nvPr/>
        </p:nvSpPr>
        <p:spPr>
          <a:xfrm>
            <a:off x="2705772" y="425173"/>
            <a:ext cx="2446617" cy="2446617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</p:spTree>
    <p:extLst>
      <p:ext uri="{BB962C8B-B14F-4D97-AF65-F5344CB8AC3E}">
        <p14:creationId xmlns:p14="http://schemas.microsoft.com/office/powerpoint/2010/main" val="260291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3B8B56-B957-4D4A-A78C-B04212959364}"/>
              </a:ext>
            </a:extLst>
          </p:cNvPr>
          <p:cNvSpPr/>
          <p:nvPr/>
        </p:nvSpPr>
        <p:spPr>
          <a:xfrm>
            <a:off x="334012" y="557211"/>
            <a:ext cx="27749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Mars is called the Red Planet </a:t>
            </a:r>
            <a:r>
              <a:rPr lang="en-US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because</a:t>
            </a:r>
            <a:r>
              <a:rPr lang="en-US" sz="1600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it really looks red.</a:t>
            </a:r>
          </a:p>
          <a:p>
            <a:endParaRPr lang="en-US" sz="1600" b="1" spc="-43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Because we humans </a:t>
            </a:r>
            <a:b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been there before</a:t>
            </a:r>
            <a:b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know that Mars is </a:t>
            </a:r>
          </a:p>
          <a:p>
            <a: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 because its rocks </a:t>
            </a:r>
            <a:b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rust in them.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1D0A57-CC76-40C1-80D9-1008B96C62F4}"/>
              </a:ext>
            </a:extLst>
          </p:cNvPr>
          <p:cNvSpPr/>
          <p:nvPr/>
        </p:nvSpPr>
        <p:spPr>
          <a:xfrm>
            <a:off x="2705772" y="425173"/>
            <a:ext cx="2446617" cy="2446617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</p:spTree>
    <p:extLst>
      <p:ext uri="{BB962C8B-B14F-4D97-AF65-F5344CB8AC3E}">
        <p14:creationId xmlns:p14="http://schemas.microsoft.com/office/powerpoint/2010/main" val="132831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6085FF-1CDF-40AF-A763-03F4F1CBB437}"/>
              </a:ext>
            </a:extLst>
          </p:cNvPr>
          <p:cNvSpPr txBox="1">
            <a:spLocks/>
          </p:cNvSpPr>
          <p:nvPr/>
        </p:nvSpPr>
        <p:spPr>
          <a:xfrm>
            <a:off x="130629" y="2452387"/>
            <a:ext cx="5225143" cy="73168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57" b="1" spc="-43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1714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 you know that our sun is actually a star?</a:t>
            </a:r>
            <a:endParaRPr lang="en-US" sz="1714" spc="-43" dirty="0">
              <a:solidFill>
                <a:srgbClr val="FFFF00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655C518-C7D6-411D-B898-E902B14F5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628" y="294534"/>
            <a:ext cx="5246558" cy="19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8C81EC6-CA81-4EF8-8374-A7E8EE2ED3F5}"/>
              </a:ext>
            </a:extLst>
          </p:cNvPr>
          <p:cNvSpPr/>
          <p:nvPr/>
        </p:nvSpPr>
        <p:spPr>
          <a:xfrm>
            <a:off x="523219" y="518097"/>
            <a:ext cx="363652" cy="48117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</p:spTree>
    <p:extLst>
      <p:ext uri="{BB962C8B-B14F-4D97-AF65-F5344CB8AC3E}">
        <p14:creationId xmlns:p14="http://schemas.microsoft.com/office/powerpoint/2010/main" val="30645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6085FF-1CDF-40AF-A763-03F4F1CBB437}"/>
              </a:ext>
            </a:extLst>
          </p:cNvPr>
          <p:cNvSpPr txBox="1">
            <a:spLocks/>
          </p:cNvSpPr>
          <p:nvPr/>
        </p:nvSpPr>
        <p:spPr>
          <a:xfrm>
            <a:off x="130629" y="2452387"/>
            <a:ext cx="5225143" cy="73168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57" b="1" spc="-43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1714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Earth </a:t>
            </a:r>
            <a:endParaRPr lang="en-US" sz="1371" spc="-43" dirty="0">
              <a:solidFill>
                <a:srgbClr val="FFC000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655C518-C7D6-411D-B898-E902B14F5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628" y="294534"/>
            <a:ext cx="5246558" cy="19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8C81EC6-CA81-4EF8-8374-A7E8EE2ED3F5}"/>
              </a:ext>
            </a:extLst>
          </p:cNvPr>
          <p:cNvSpPr/>
          <p:nvPr/>
        </p:nvSpPr>
        <p:spPr>
          <a:xfrm>
            <a:off x="1751131" y="454236"/>
            <a:ext cx="363652" cy="48117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</p:spTree>
    <p:extLst>
      <p:ext uri="{BB962C8B-B14F-4D97-AF65-F5344CB8AC3E}">
        <p14:creationId xmlns:p14="http://schemas.microsoft.com/office/powerpoint/2010/main" val="34106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6085FF-1CDF-40AF-A763-03F4F1CBB437}"/>
              </a:ext>
            </a:extLst>
          </p:cNvPr>
          <p:cNvSpPr txBox="1">
            <a:spLocks/>
          </p:cNvSpPr>
          <p:nvPr/>
        </p:nvSpPr>
        <p:spPr>
          <a:xfrm>
            <a:off x="130629" y="2452387"/>
            <a:ext cx="5225143" cy="73168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57" b="1" spc="-43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1714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Mars.</a:t>
            </a:r>
            <a:endParaRPr lang="en-US" sz="1371" spc="-43" dirty="0">
              <a:solidFill>
                <a:srgbClr val="FFC000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655C518-C7D6-411D-B898-E902B14F5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628" y="294534"/>
            <a:ext cx="5246558" cy="19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8C81EC6-CA81-4EF8-8374-A7E8EE2ED3F5}"/>
              </a:ext>
            </a:extLst>
          </p:cNvPr>
          <p:cNvSpPr/>
          <p:nvPr/>
        </p:nvSpPr>
        <p:spPr>
          <a:xfrm>
            <a:off x="2181063" y="522721"/>
            <a:ext cx="363652" cy="48117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</p:spTree>
    <p:extLst>
      <p:ext uri="{BB962C8B-B14F-4D97-AF65-F5344CB8AC3E}">
        <p14:creationId xmlns:p14="http://schemas.microsoft.com/office/powerpoint/2010/main" val="9487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1A32FED-B2B8-4FAB-BE08-CCA034E91A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47" y="203028"/>
            <a:ext cx="4098935" cy="29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9B0936-A0D1-44C8-BC3A-25B1310305CE}"/>
              </a:ext>
            </a:extLst>
          </p:cNvPr>
          <p:cNvSpPr/>
          <p:nvPr/>
        </p:nvSpPr>
        <p:spPr>
          <a:xfrm>
            <a:off x="249682" y="544749"/>
            <a:ext cx="1627071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71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Yesterday NASA landed a</a:t>
            </a:r>
            <a:br>
              <a:rPr lang="en-US" sz="1371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371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spaceship</a:t>
            </a:r>
            <a:br>
              <a:rPr lang="en-US" sz="1371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371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Mars.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23546-E07C-42B8-B578-E7F057BEFC21}"/>
              </a:ext>
            </a:extLst>
          </p:cNvPr>
          <p:cNvSpPr/>
          <p:nvPr/>
        </p:nvSpPr>
        <p:spPr>
          <a:xfrm>
            <a:off x="172794" y="1955404"/>
            <a:ext cx="2606785" cy="114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71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scientists</a:t>
            </a:r>
            <a:br>
              <a:rPr lang="en-US" sz="1371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371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waited until Mars </a:t>
            </a:r>
            <a:br>
              <a:rPr lang="en-US" sz="1371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371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Earth were as close together as possible and </a:t>
            </a:r>
            <a:br>
              <a:rPr lang="en-US" sz="1371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371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then launched the spaceship.</a:t>
            </a:r>
          </a:p>
        </p:txBody>
      </p:sp>
    </p:spTree>
    <p:extLst>
      <p:ext uri="{BB962C8B-B14F-4D97-AF65-F5344CB8AC3E}">
        <p14:creationId xmlns:p14="http://schemas.microsoft.com/office/powerpoint/2010/main" val="144984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A2B6F-C799-4852-8835-B3ABE1E83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354" y="373948"/>
            <a:ext cx="2131340" cy="17770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9B0936-A0D1-44C8-BC3A-25B1310305CE}"/>
              </a:ext>
            </a:extLst>
          </p:cNvPr>
          <p:cNvSpPr/>
          <p:nvPr/>
        </p:nvSpPr>
        <p:spPr>
          <a:xfrm>
            <a:off x="187596" y="377968"/>
            <a:ext cx="130531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you see that Mars and Earth are sometimes </a:t>
            </a:r>
            <a:r>
              <a:rPr lang="en-US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much</a:t>
            </a:r>
            <a:r>
              <a:rPr lang="en-US" sz="1600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closer to each other than at other times?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06644-1552-4807-A0FD-58215DD7BD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/>
          <a:stretch/>
        </p:blipFill>
        <p:spPr>
          <a:xfrm>
            <a:off x="3040379" y="1392090"/>
            <a:ext cx="2270761" cy="177809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1D035252-B8B3-467B-A476-D2437B074FB3}"/>
              </a:ext>
            </a:extLst>
          </p:cNvPr>
          <p:cNvSpPr/>
          <p:nvPr/>
        </p:nvSpPr>
        <p:spPr>
          <a:xfrm>
            <a:off x="2630495" y="849740"/>
            <a:ext cx="409884" cy="5423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704A791-F5B9-493A-85DF-D07493F5E363}"/>
              </a:ext>
            </a:extLst>
          </p:cNvPr>
          <p:cNvSpPr/>
          <p:nvPr/>
        </p:nvSpPr>
        <p:spPr>
          <a:xfrm flipV="1">
            <a:off x="2281037" y="1584388"/>
            <a:ext cx="409884" cy="54235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404040A-7983-49DC-9E39-6BF4C54EB1BE}"/>
              </a:ext>
            </a:extLst>
          </p:cNvPr>
          <p:cNvSpPr/>
          <p:nvPr/>
        </p:nvSpPr>
        <p:spPr>
          <a:xfrm>
            <a:off x="4113129" y="1226548"/>
            <a:ext cx="409884" cy="5423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77E23A4-8535-48E1-B87F-6464891087E1}"/>
              </a:ext>
            </a:extLst>
          </p:cNvPr>
          <p:cNvSpPr/>
          <p:nvPr/>
        </p:nvSpPr>
        <p:spPr>
          <a:xfrm flipV="1">
            <a:off x="4652553" y="2281137"/>
            <a:ext cx="409884" cy="54235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"/>
          </a:p>
        </p:txBody>
      </p:sp>
    </p:spTree>
    <p:extLst>
      <p:ext uri="{BB962C8B-B14F-4D97-AF65-F5344CB8AC3E}">
        <p14:creationId xmlns:p14="http://schemas.microsoft.com/office/powerpoint/2010/main" val="42432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A02461-4741-4464-9AB7-F5733835D3AF}"/>
              </a:ext>
            </a:extLst>
          </p:cNvPr>
          <p:cNvSpPr/>
          <p:nvPr/>
        </p:nvSpPr>
        <p:spPr>
          <a:xfrm>
            <a:off x="320783" y="2090373"/>
            <a:ext cx="1532675" cy="72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86" dirty="0">
                <a:solidFill>
                  <a:srgbClr val="FFFF00"/>
                </a:solidFill>
                <a:hlinkClick r:id="rId2"/>
              </a:rPr>
              <a:t>https://www.youtube-nocookie.com/embed/GeqtDRl5o74?autoplay=1&amp;iv_load_policy=3&amp;loop=1&amp;modestbranding=1&amp;playlist=GeqtDRl5o74</a:t>
            </a:r>
            <a:endParaRPr lang="en-US" sz="686" dirty="0">
              <a:solidFill>
                <a:srgbClr val="FFFF00"/>
              </a:solidFill>
            </a:endParaRPr>
          </a:p>
          <a:p>
            <a:endParaRPr lang="en-US" sz="686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2ECAD-3B8F-4292-9225-3DA9488131E1}"/>
              </a:ext>
            </a:extLst>
          </p:cNvPr>
          <p:cNvSpPr/>
          <p:nvPr/>
        </p:nvSpPr>
        <p:spPr>
          <a:xfrm>
            <a:off x="294471" y="433030"/>
            <a:ext cx="1532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The Mars Rover will do most of the work.  Let’s learn about it.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4C9E6-A9FE-448F-9CC7-4081074EEBA0}"/>
              </a:ext>
            </a:extLst>
          </p:cNvPr>
          <p:cNvSpPr/>
          <p:nvPr/>
        </p:nvSpPr>
        <p:spPr>
          <a:xfrm>
            <a:off x="294472" y="2718973"/>
            <a:ext cx="4871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FF00"/>
                </a:solidFill>
                <a:latin typeface="Comic Sans MS" panose="030F0702030302020204" pitchFamily="66" charset="0"/>
              </a:rPr>
              <a:t>This is a picture of the Perseverance Rover.</a:t>
            </a:r>
          </a:p>
        </p:txBody>
      </p:sp>
      <p:pic>
        <p:nvPicPr>
          <p:cNvPr id="17410" name="Picture 2" descr="Image result for mars rover pictures">
            <a:extLst>
              <a:ext uri="{FF2B5EF4-FFF2-40B4-BE49-F238E27FC236}">
                <a16:creationId xmlns:a16="http://schemas.microsoft.com/office/drawing/2014/main" id="{9BCEF68B-11ED-4A1F-9D63-832F9681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5" y="479228"/>
            <a:ext cx="3153199" cy="21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3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E34B05-A1E8-4CAE-80CA-2A88603BF139}"/>
              </a:ext>
            </a:extLst>
          </p:cNvPr>
          <p:cNvSpPr/>
          <p:nvPr/>
        </p:nvSpPr>
        <p:spPr>
          <a:xfrm>
            <a:off x="325930" y="391857"/>
            <a:ext cx="18305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Comic Sans MS" panose="030F0702030302020204" pitchFamily="66" charset="0"/>
              </a:rPr>
              <a:t>The helicopter Ingenuity will be doing a lot of the work. </a:t>
            </a:r>
          </a:p>
          <a:p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b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learn</a:t>
            </a:r>
            <a:b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about it!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982412-5E35-4C77-9745-ABBBB2F4D535}"/>
              </a:ext>
            </a:extLst>
          </p:cNvPr>
          <p:cNvSpPr/>
          <p:nvPr/>
        </p:nvSpPr>
        <p:spPr>
          <a:xfrm>
            <a:off x="325930" y="2423182"/>
            <a:ext cx="1233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hlinkClick r:id="rId2"/>
              </a:rPr>
              <a:t>Testing the Mars Helicopter Delivery System on NASA's Perseverance Rover - YouTube (youtube-nocookie.com)</a:t>
            </a:r>
            <a:endParaRPr lang="en-US" sz="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83AEC-8101-4296-BF2E-201D5A2FB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6" y="523796"/>
            <a:ext cx="4110983" cy="26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4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B7AA-2B02-4E37-954F-7555D2300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3088"/>
            <a:ext cx="1704975" cy="685800"/>
          </a:xfrm>
        </p:spPr>
        <p:txBody>
          <a:bodyPr anchor="b">
            <a:normAutofit/>
          </a:bodyPr>
          <a:lstStyle/>
          <a:p>
            <a:pPr algn="l"/>
            <a:r>
              <a:rPr lang="en-US" sz="1371"/>
              <a:t>Rover on MARS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43892-F27F-44BB-A592-CAB3D607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982370" y="330654"/>
            <a:ext cx="3333495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97F93-8F73-44D2-BB75-251B29804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29" y="244929"/>
            <a:ext cx="5225134" cy="2939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C7F55-8D3F-484E-94DA-78A1528FBB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204913"/>
            <a:ext cx="4049713" cy="1114425"/>
          </a:xfrm>
        </p:spPr>
        <p:txBody>
          <a:bodyPr>
            <a:normAutofit/>
          </a:bodyPr>
          <a:lstStyle/>
          <a:p>
            <a:r>
              <a:rPr lang="en-US" dirty="0"/>
              <a:t>Rover Landing on Mars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C6C08-A9C0-433F-A694-091440360B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06050" y="2669494"/>
            <a:ext cx="4049713" cy="295275"/>
          </a:xfrm>
        </p:spPr>
        <p:txBody>
          <a:bodyPr>
            <a:normAutofit/>
          </a:bodyPr>
          <a:lstStyle/>
          <a:p>
            <a:r>
              <a:rPr lang="en-US" sz="800" dirty="0">
                <a:hlinkClick r:id="rId3"/>
              </a:rPr>
              <a:t>https://www.youtube.com/watch?v=6A_j8X2Wgoo</a:t>
            </a:r>
            <a:r>
              <a:rPr lang="en-US" sz="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01428-8C6A-436A-85E4-F010B233BBE8}"/>
              </a:ext>
            </a:extLst>
          </p:cNvPr>
          <p:cNvSpPr txBox="1"/>
          <p:nvPr/>
        </p:nvSpPr>
        <p:spPr>
          <a:xfrm>
            <a:off x="1324516" y="2825301"/>
            <a:ext cx="36920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57"/>
              </a:spcAft>
            </a:pPr>
            <a:r>
              <a:rPr lang="en-US" sz="800" dirty="0">
                <a:hlinkClick r:id="rId4"/>
              </a:rPr>
              <a:t>https://www.nytimes.com/live/2021/02/18/science/nasa-mars-landing</a:t>
            </a:r>
            <a:r>
              <a:rPr lang="en-US" sz="800" dirty="0"/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C27939-7BE3-44B7-BBD7-CD32014D684C}"/>
              </a:ext>
            </a:extLst>
          </p:cNvPr>
          <p:cNvSpPr txBox="1">
            <a:spLocks/>
          </p:cNvSpPr>
          <p:nvPr/>
        </p:nvSpPr>
        <p:spPr>
          <a:xfrm>
            <a:off x="1306050" y="2456427"/>
            <a:ext cx="4049713" cy="29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2870" indent="-102870" algn="l" defTabSz="41148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8610" indent="-102870" algn="l" defTabSz="41148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02870" algn="l" defTabSz="41148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90" indent="-102870" algn="l" defTabSz="41148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102870" algn="l" defTabSz="41148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70" indent="-102870" algn="l" defTabSz="41148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310" indent="-102870" algn="l" defTabSz="41148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3050" indent="-102870" algn="l" defTabSz="41148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02870" algn="l" defTabSz="41148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These are very long videos that you can watch later.</a:t>
            </a:r>
          </a:p>
        </p:txBody>
      </p:sp>
    </p:spTree>
    <p:extLst>
      <p:ext uri="{BB962C8B-B14F-4D97-AF65-F5344CB8AC3E}">
        <p14:creationId xmlns:p14="http://schemas.microsoft.com/office/powerpoint/2010/main" val="400810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8C19B8-8B68-4734-BDC1-DDC59F93F830}"/>
              </a:ext>
            </a:extLst>
          </p:cNvPr>
          <p:cNvSpPr/>
          <p:nvPr/>
        </p:nvSpPr>
        <p:spPr>
          <a:xfrm>
            <a:off x="1084645" y="2842235"/>
            <a:ext cx="349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FF00"/>
                </a:solidFill>
                <a:hlinkClick r:id="rId2"/>
              </a:rPr>
              <a:t>https://www.nbcnews.com/nightly-news/video/nasa-s-perseverance-rover-lands-on-mars-to-search-for-signs-of-ancient-life-101256773940</a:t>
            </a:r>
            <a:endParaRPr lang="en-US" sz="800" dirty="0">
              <a:solidFill>
                <a:srgbClr val="00FF00"/>
              </a:solidFill>
            </a:endParaRPr>
          </a:p>
          <a:p>
            <a:endParaRPr lang="en-US" sz="800" dirty="0">
              <a:solidFill>
                <a:srgbClr val="00FF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8781FD-E749-4519-B96E-EE04A8F0BEF2}"/>
              </a:ext>
            </a:extLst>
          </p:cNvPr>
          <p:cNvSpPr txBox="1">
            <a:spLocks/>
          </p:cNvSpPr>
          <p:nvPr/>
        </p:nvSpPr>
        <p:spPr>
          <a:xfrm>
            <a:off x="0" y="-3103"/>
            <a:ext cx="5486400" cy="7664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28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Watch it land!</a:t>
            </a:r>
            <a:endParaRPr lang="en-US" sz="2828" spc="-43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49B9C94-4986-4C6D-9395-81EA780A3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0" y="693421"/>
            <a:ext cx="4101740" cy="21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0F800-D28F-42C5-944A-831050223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>
          <a:xfrm>
            <a:off x="-28501" y="76200"/>
            <a:ext cx="5515648" cy="3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6A24C-63C0-4D80-9196-70BDD803EF37}"/>
              </a:ext>
            </a:extLst>
          </p:cNvPr>
          <p:cNvSpPr/>
          <p:nvPr/>
        </p:nvSpPr>
        <p:spPr>
          <a:xfrm>
            <a:off x="-203023" y="567585"/>
            <a:ext cx="589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What’s the big deal?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97E2C2-C426-4E0D-A10F-74CDB5CA6386}"/>
              </a:ext>
            </a:extLst>
          </p:cNvPr>
          <p:cNvSpPr/>
          <p:nvPr/>
        </p:nvSpPr>
        <p:spPr>
          <a:xfrm>
            <a:off x="519030" y="1327575"/>
            <a:ext cx="4517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pc="-43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took some pictures and then stopped working.</a:t>
            </a:r>
            <a:endParaRPr lang="en-US" sz="1400" dirty="0">
              <a:solidFill>
                <a:srgbClr val="00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224E3-7422-4B70-8908-A5017D7AD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526" y="1668862"/>
            <a:ext cx="2686594" cy="14410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6A409B-A3A0-4424-B0F4-DF1A3541B271}"/>
              </a:ext>
            </a:extLst>
          </p:cNvPr>
          <p:cNvSpPr/>
          <p:nvPr/>
        </p:nvSpPr>
        <p:spPr>
          <a:xfrm>
            <a:off x="218399" y="923727"/>
            <a:ext cx="5049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Russians landed a ship on Mars in 1970.</a:t>
            </a:r>
          </a:p>
        </p:txBody>
      </p:sp>
    </p:spTree>
    <p:extLst>
      <p:ext uri="{BB962C8B-B14F-4D97-AF65-F5344CB8AC3E}">
        <p14:creationId xmlns:p14="http://schemas.microsoft.com/office/powerpoint/2010/main" val="410763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6A24C-63C0-4D80-9196-70BDD803EF37}"/>
              </a:ext>
            </a:extLst>
          </p:cNvPr>
          <p:cNvSpPr/>
          <p:nvPr/>
        </p:nvSpPr>
        <p:spPr>
          <a:xfrm>
            <a:off x="130629" y="497684"/>
            <a:ext cx="522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humans have tried to go to Mars 56 times.</a:t>
            </a:r>
            <a:b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16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26 of them have been successful.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B8C8A-8CE2-4EF9-99CF-B849CB354D83}"/>
              </a:ext>
            </a:extLst>
          </p:cNvPr>
          <p:cNvSpPr/>
          <p:nvPr/>
        </p:nvSpPr>
        <p:spPr>
          <a:xfrm>
            <a:off x="130630" y="1012112"/>
            <a:ext cx="5225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 why do we keep going there?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97E2C2-C426-4E0D-A10F-74CDB5CA6386}"/>
              </a:ext>
            </a:extLst>
          </p:cNvPr>
          <p:cNvSpPr/>
          <p:nvPr/>
        </p:nvSpPr>
        <p:spPr>
          <a:xfrm>
            <a:off x="774844" y="1526537"/>
            <a:ext cx="4006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put it simply.</a:t>
            </a:r>
            <a:endParaRPr lang="en-US" sz="1400" dirty="0">
              <a:solidFill>
                <a:srgbClr val="00FFFF"/>
              </a:solidFill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604CF92-5616-4F5E-AAC9-261F508363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564" y="270782"/>
            <a:ext cx="130629" cy="1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9189" tIns="19594" rIns="39189" bIns="19594" numCol="1" anchor="t" anchorCtr="0" compatLnSpc="1">
            <a:prstTxWarp prst="textNoShape">
              <a:avLst/>
            </a:prstTxWarp>
          </a:bodyPr>
          <a:lstStyle/>
          <a:p>
            <a:endParaRPr lang="en-US" sz="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5C8B3-8759-451C-8540-AFC09563F6F8}"/>
              </a:ext>
            </a:extLst>
          </p:cNvPr>
          <p:cNvSpPr/>
          <p:nvPr/>
        </p:nvSpPr>
        <p:spPr>
          <a:xfrm>
            <a:off x="740119" y="1747594"/>
            <a:ext cx="4006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spc="-43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1600" b="1" spc="-43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think that of all the places in the Universe, Mars might, just might, be the one that shows signs of life.</a:t>
            </a:r>
            <a:endParaRPr lang="en-US" sz="1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6A24C-63C0-4D80-9196-70BDD803EF37}"/>
              </a:ext>
            </a:extLst>
          </p:cNvPr>
          <p:cNvSpPr/>
          <p:nvPr/>
        </p:nvSpPr>
        <p:spPr>
          <a:xfrm>
            <a:off x="311152" y="465771"/>
            <a:ext cx="3030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mean like this guy?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B8C8A-8CE2-4EF9-99CF-B849CB354D83}"/>
              </a:ext>
            </a:extLst>
          </p:cNvPr>
          <p:cNvSpPr/>
          <p:nvPr/>
        </p:nvSpPr>
        <p:spPr>
          <a:xfrm>
            <a:off x="311152" y="980198"/>
            <a:ext cx="3030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more like these guys	</a:t>
            </a:r>
            <a:endParaRPr lang="en-US" sz="1400" dirty="0">
              <a:solidFill>
                <a:srgbClr val="FF99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F43B9-4A86-434F-8081-661B6697D2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81" y="2898"/>
            <a:ext cx="1718086" cy="3423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5A4F0C-4F74-4EAA-A4E7-919A9F4636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" y="1259458"/>
            <a:ext cx="1989338" cy="1883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3921A2-834C-4B96-A9B5-33B8E8D5F95D}"/>
              </a:ext>
            </a:extLst>
          </p:cNvPr>
          <p:cNvSpPr/>
          <p:nvPr/>
        </p:nvSpPr>
        <p:spPr>
          <a:xfrm>
            <a:off x="311152" y="3079797"/>
            <a:ext cx="3369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looking for microscopic life!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6A24C-63C0-4D80-9196-70BDD803EF37}"/>
              </a:ext>
            </a:extLst>
          </p:cNvPr>
          <p:cNvSpPr/>
          <p:nvPr/>
        </p:nvSpPr>
        <p:spPr>
          <a:xfrm>
            <a:off x="334012" y="534351"/>
            <a:ext cx="3030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 we don’t know of life</a:t>
            </a:r>
            <a:br>
              <a:rPr lang="en-US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b="1" spc="-4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anywhere else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F43B9-4A86-434F-8081-661B6697D2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4" y="244929"/>
            <a:ext cx="1475139" cy="29391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17068-ABB0-4B02-903C-EE69D54AC0F4}"/>
              </a:ext>
            </a:extLst>
          </p:cNvPr>
          <p:cNvSpPr/>
          <p:nvPr/>
        </p:nvSpPr>
        <p:spPr>
          <a:xfrm>
            <a:off x="334012" y="1148968"/>
            <a:ext cx="3030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in....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B1A6E5-09EB-4F66-8967-AC90FF736DEB}"/>
              </a:ext>
            </a:extLst>
          </p:cNvPr>
          <p:cNvSpPr/>
          <p:nvPr/>
        </p:nvSpPr>
        <p:spPr>
          <a:xfrm>
            <a:off x="334012" y="1521011"/>
            <a:ext cx="3030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3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in....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F0D43-7DF0-4B48-8574-9115A60AF2AB}"/>
              </a:ext>
            </a:extLst>
          </p:cNvPr>
          <p:cNvSpPr/>
          <p:nvPr/>
        </p:nvSpPr>
        <p:spPr>
          <a:xfrm>
            <a:off x="334012" y="1830565"/>
            <a:ext cx="3030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3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in....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32229-A2A3-4F0A-A865-781CF8B8EE0A}"/>
              </a:ext>
            </a:extLst>
          </p:cNvPr>
          <p:cNvSpPr/>
          <p:nvPr/>
        </p:nvSpPr>
        <p:spPr>
          <a:xfrm>
            <a:off x="334012" y="2333123"/>
            <a:ext cx="3384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don’t know about</a:t>
            </a:r>
            <a:br>
              <a:rPr lang="en-US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b="1" spc="-43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life anywhere but on Earth.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EA7943-45F4-4D2F-855C-72D6534A9601}"/>
              </a:ext>
            </a:extLst>
          </p:cNvPr>
          <p:cNvSpPr/>
          <p:nvPr/>
        </p:nvSpPr>
        <p:spPr>
          <a:xfrm>
            <a:off x="2794996" y="531442"/>
            <a:ext cx="2243395" cy="2243395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189" tIns="19594" rIns="39189" bIns="195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98"/>
          </a:p>
        </p:txBody>
      </p:sp>
    </p:spTree>
    <p:extLst>
      <p:ext uri="{BB962C8B-B14F-4D97-AF65-F5344CB8AC3E}">
        <p14:creationId xmlns:p14="http://schemas.microsoft.com/office/powerpoint/2010/main" val="2504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F96448-A131-49DC-B17D-F7B9E2276E58}"/>
              </a:ext>
            </a:extLst>
          </p:cNvPr>
          <p:cNvGrpSpPr/>
          <p:nvPr/>
        </p:nvGrpSpPr>
        <p:grpSpPr>
          <a:xfrm>
            <a:off x="334012" y="531442"/>
            <a:ext cx="4704379" cy="2243395"/>
            <a:chOff x="474561" y="668531"/>
            <a:chExt cx="10976884" cy="523458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C96A24C-63C0-4D80-9196-70BDD803EF37}"/>
                </a:ext>
              </a:extLst>
            </p:cNvPr>
            <p:cNvSpPr/>
            <p:nvPr/>
          </p:nvSpPr>
          <p:spPr>
            <a:xfrm>
              <a:off x="474561" y="728659"/>
              <a:ext cx="7071908" cy="4524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14" b="1" spc="-43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and wouldn’t it be cool to find out that we are not </a:t>
              </a:r>
              <a:br>
                <a:rPr lang="en-US" sz="1714" b="1" spc="-43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</a:br>
              <a:r>
                <a:rPr lang="en-US" sz="1714" b="1" spc="-43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the only living things</a:t>
              </a:r>
              <a:br>
                <a:rPr lang="en-US" sz="1714" b="1" spc="-43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</a:br>
              <a:r>
                <a:rPr lang="en-US" sz="1714" b="1" spc="-43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in the entire…</a:t>
              </a:r>
            </a:p>
            <a:p>
              <a:endParaRPr lang="en-US" sz="1714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endParaRPr lang="en-US" sz="1714" b="1" spc="-43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r>
                <a:rPr lang="en-US" sz="1714" b="1" spc="-43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Everything?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EA7943-45F4-4D2F-855C-72D6534A9601}"/>
                </a:ext>
              </a:extLst>
            </p:cNvPr>
            <p:cNvSpPr/>
            <p:nvPr/>
          </p:nvSpPr>
          <p:spPr>
            <a:xfrm>
              <a:off x="6216857" y="668531"/>
              <a:ext cx="5234588" cy="523458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9189" tIns="19594" rIns="39189" bIns="195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98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8872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5E0064AEA041A61066A8353824EB" ma:contentTypeVersion="33" ma:contentTypeDescription="Create a new document." ma:contentTypeScope="" ma:versionID="201c5ceb2949a9494a3d7f4a77796827">
  <xsd:schema xmlns:xsd="http://www.w3.org/2001/XMLSchema" xmlns:xs="http://www.w3.org/2001/XMLSchema" xmlns:p="http://schemas.microsoft.com/office/2006/metadata/properties" xmlns:ns3="189c4ba2-c485-4419-8490-c79c2887a01b" xmlns:ns4="55877c74-eb59-414f-a35d-9135866508e5" targetNamespace="http://schemas.microsoft.com/office/2006/metadata/properties" ma:root="true" ma:fieldsID="edf43f8731775f10b062368465e43bfe" ns3:_="" ns4:_="">
    <xsd:import namespace="189c4ba2-c485-4419-8490-c79c2887a01b"/>
    <xsd:import namespace="55877c74-eb59-414f-a35d-9135866508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4ba2-c485-4419-8490-c79c2887a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7c74-eb59-414f-a35d-913586650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5877c74-eb59-414f-a35d-9135866508e5" xsi:nil="true"/>
    <Invited_Students xmlns="55877c74-eb59-414f-a35d-9135866508e5" xsi:nil="true"/>
    <IsNotebookLocked xmlns="55877c74-eb59-414f-a35d-9135866508e5" xsi:nil="true"/>
    <Templates xmlns="55877c74-eb59-414f-a35d-9135866508e5" xsi:nil="true"/>
    <FolderType xmlns="55877c74-eb59-414f-a35d-9135866508e5" xsi:nil="true"/>
    <CultureName xmlns="55877c74-eb59-414f-a35d-9135866508e5" xsi:nil="true"/>
    <TeamsChannelId xmlns="55877c74-eb59-414f-a35d-9135866508e5" xsi:nil="true"/>
    <DefaultSectionNames xmlns="55877c74-eb59-414f-a35d-9135866508e5" xsi:nil="true"/>
    <Math_Settings xmlns="55877c74-eb59-414f-a35d-9135866508e5" xsi:nil="true"/>
    <Self_Registration_Enabled xmlns="55877c74-eb59-414f-a35d-9135866508e5" xsi:nil="true"/>
    <Teachers xmlns="55877c74-eb59-414f-a35d-9135866508e5">
      <UserInfo>
        <DisplayName/>
        <AccountId xsi:nil="true"/>
        <AccountType/>
      </UserInfo>
    </Teachers>
    <Students xmlns="55877c74-eb59-414f-a35d-9135866508e5">
      <UserInfo>
        <DisplayName/>
        <AccountId xsi:nil="true"/>
        <AccountType/>
      </UserInfo>
    </Students>
    <Student_Groups xmlns="55877c74-eb59-414f-a35d-9135866508e5">
      <UserInfo>
        <DisplayName/>
        <AccountId xsi:nil="true"/>
        <AccountType/>
      </UserInfo>
    </Student_Groups>
    <LMS_Mappings xmlns="55877c74-eb59-414f-a35d-9135866508e5" xsi:nil="true"/>
    <Invited_Teachers xmlns="55877c74-eb59-414f-a35d-9135866508e5" xsi:nil="true"/>
    <Is_Collaboration_Space_Locked xmlns="55877c74-eb59-414f-a35d-9135866508e5" xsi:nil="true"/>
    <Has_Teacher_Only_SectionGroup xmlns="55877c74-eb59-414f-a35d-9135866508e5" xsi:nil="true"/>
    <NotebookType xmlns="55877c74-eb59-414f-a35d-9135866508e5" xsi:nil="true"/>
    <Owner xmlns="55877c74-eb59-414f-a35d-9135866508e5">
      <UserInfo>
        <DisplayName/>
        <AccountId xsi:nil="true"/>
        <AccountType/>
      </UserInfo>
    </Owner>
    <Distribution_Groups xmlns="55877c74-eb59-414f-a35d-9135866508e5" xsi:nil="true"/>
  </documentManagement>
</p:properties>
</file>

<file path=customXml/itemProps1.xml><?xml version="1.0" encoding="utf-8"?>
<ds:datastoreItem xmlns:ds="http://schemas.openxmlformats.org/officeDocument/2006/customXml" ds:itemID="{200D0D7A-F12E-458C-B980-0E0ADB481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c4ba2-c485-4419-8490-c79c2887a01b"/>
    <ds:schemaRef ds:uri="55877c74-eb59-414f-a35d-913586650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D6E8C-C671-4BC0-B7C4-0D03FA315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4EC00-CFF1-40E0-9AB8-F3AC94704FA9}">
  <ds:schemaRefs>
    <ds:schemaRef ds:uri="55877c74-eb59-414f-a35d-9135866508e5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189c4ba2-c485-4419-8490-c79c2887a01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215</TotalTime>
  <Words>469</Words>
  <Application>Microsoft Office PowerPoint</Application>
  <PresentationFormat>Custom</PresentationFormat>
  <Paragraphs>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Vapor Trail</vt:lpstr>
      <vt:lpstr>Rover Landing on Mars</vt:lpstr>
      <vt:lpstr>Rover on MARS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Rover Landing on Mars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Rover Landing on Mars</dc:title>
  <dc:creator>Kelly Abbruzzese</dc:creator>
  <cp:lastModifiedBy>lynn cronin</cp:lastModifiedBy>
  <cp:revision>6</cp:revision>
  <dcterms:created xsi:type="dcterms:W3CDTF">2021-02-19T13:30:37Z</dcterms:created>
  <dcterms:modified xsi:type="dcterms:W3CDTF">2021-02-19T17:21:20Z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0x01010063CA5E0064AEA041A61066A8353824EB</vt:lpwstr>
  </property>
</Properties>
</file>