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64" r:id="rId5"/>
    <p:sldId id="260" r:id="rId6"/>
    <p:sldId id="271" r:id="rId7"/>
    <p:sldId id="261" r:id="rId8"/>
    <p:sldId id="262" r:id="rId9"/>
    <p:sldId id="263" r:id="rId10"/>
    <p:sldId id="265" r:id="rId11"/>
    <p:sldId id="266" r:id="rId12"/>
    <p:sldId id="267" r:id="rId13"/>
    <p:sldId id="273" r:id="rId14"/>
    <p:sldId id="269" r:id="rId15"/>
    <p:sldId id="268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5" autoAdjust="0"/>
    <p:restoredTop sz="94660"/>
  </p:normalViewPr>
  <p:slideViewPr>
    <p:cSldViewPr snapToGrid="0">
      <p:cViewPr>
        <p:scale>
          <a:sx n="33" d="100"/>
          <a:sy n="33" d="100"/>
        </p:scale>
        <p:origin x="2148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8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9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7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3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0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0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DBF5-F3B0-46E4-8F9B-9221653AC95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EA7-495C-4180-9263-DBC0F8C6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phenotype for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this starfish?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648835"/>
            <a:ext cx="5356860" cy="140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Purple </a:t>
            </a:r>
            <a:r>
              <a:rPr lang="en-US" sz="4000" dirty="0" smtClean="0">
                <a:solidFill>
                  <a:srgbClr val="92D050"/>
                </a:solidFill>
              </a:rPr>
              <a:t>phenotype is what you see!</a:t>
            </a:r>
            <a:endParaRPr lang="en-US" sz="5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15900" y="1825625"/>
            <a:ext cx="5017747" cy="3911908"/>
            <a:chOff x="6336053" y="1923487"/>
            <a:chExt cx="5017747" cy="3911908"/>
          </a:xfrm>
        </p:grpSpPr>
        <p:pic>
          <p:nvPicPr>
            <p:cNvPr id="12" name="Picture 2" descr="https://upload.wikimedia.org/wikipedia/commons/d/de/Royal_starfish_(Astropecten_articulatus)_on_the_beac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4" t="12387" r="5989" b="14581"/>
            <a:stretch/>
          </p:blipFill>
          <p:spPr bwMode="auto">
            <a:xfrm>
              <a:off x="6336053" y="1923487"/>
              <a:ext cx="5017747" cy="391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6489930" y="2583510"/>
              <a:ext cx="4678336" cy="3096536"/>
            </a:xfrm>
            <a:custGeom>
              <a:avLst/>
              <a:gdLst>
                <a:gd name="connsiteX0" fmla="*/ 0 w 1579418"/>
                <a:gd name="connsiteY0" fmla="*/ 2015836 h 2015836"/>
                <a:gd name="connsiteX1" fmla="*/ 51955 w 1579418"/>
                <a:gd name="connsiteY1" fmla="*/ 1974272 h 2015836"/>
                <a:gd name="connsiteX2" fmla="*/ 93518 w 1579418"/>
                <a:gd name="connsiteY2" fmla="*/ 1901536 h 2015836"/>
                <a:gd name="connsiteX3" fmla="*/ 176646 w 1579418"/>
                <a:gd name="connsiteY3" fmla="*/ 1787236 h 2015836"/>
                <a:gd name="connsiteX4" fmla="*/ 207818 w 1579418"/>
                <a:gd name="connsiteY4" fmla="*/ 1756063 h 2015836"/>
                <a:gd name="connsiteX5" fmla="*/ 228600 w 1579418"/>
                <a:gd name="connsiteY5" fmla="*/ 1724890 h 2015836"/>
                <a:gd name="connsiteX6" fmla="*/ 259773 w 1579418"/>
                <a:gd name="connsiteY6" fmla="*/ 1714500 h 2015836"/>
                <a:gd name="connsiteX7" fmla="*/ 280555 w 1579418"/>
                <a:gd name="connsiteY7" fmla="*/ 1683327 h 2015836"/>
                <a:gd name="connsiteX8" fmla="*/ 363682 w 1579418"/>
                <a:gd name="connsiteY8" fmla="*/ 1589809 h 2015836"/>
                <a:gd name="connsiteX9" fmla="*/ 394855 w 1579418"/>
                <a:gd name="connsiteY9" fmla="*/ 1537854 h 2015836"/>
                <a:gd name="connsiteX10" fmla="*/ 457200 w 1579418"/>
                <a:gd name="connsiteY10" fmla="*/ 1465118 h 2015836"/>
                <a:gd name="connsiteX11" fmla="*/ 488373 w 1579418"/>
                <a:gd name="connsiteY11" fmla="*/ 1413163 h 2015836"/>
                <a:gd name="connsiteX12" fmla="*/ 529937 w 1579418"/>
                <a:gd name="connsiteY12" fmla="*/ 1340427 h 2015836"/>
                <a:gd name="connsiteX13" fmla="*/ 571500 w 1579418"/>
                <a:gd name="connsiteY13" fmla="*/ 1246909 h 2015836"/>
                <a:gd name="connsiteX14" fmla="*/ 581891 w 1579418"/>
                <a:gd name="connsiteY14" fmla="*/ 1194954 h 2015836"/>
                <a:gd name="connsiteX15" fmla="*/ 602673 w 1579418"/>
                <a:gd name="connsiteY15" fmla="*/ 1143000 h 2015836"/>
                <a:gd name="connsiteX16" fmla="*/ 623455 w 1579418"/>
                <a:gd name="connsiteY16" fmla="*/ 1080654 h 2015836"/>
                <a:gd name="connsiteX17" fmla="*/ 675409 w 1579418"/>
                <a:gd name="connsiteY17" fmla="*/ 1018309 h 2015836"/>
                <a:gd name="connsiteX18" fmla="*/ 716973 w 1579418"/>
                <a:gd name="connsiteY18" fmla="*/ 955963 h 2015836"/>
                <a:gd name="connsiteX19" fmla="*/ 758537 w 1579418"/>
                <a:gd name="connsiteY19" fmla="*/ 904009 h 2015836"/>
                <a:gd name="connsiteX20" fmla="*/ 831273 w 1579418"/>
                <a:gd name="connsiteY20" fmla="*/ 841663 h 2015836"/>
                <a:gd name="connsiteX21" fmla="*/ 852055 w 1579418"/>
                <a:gd name="connsiteY21" fmla="*/ 810490 h 2015836"/>
                <a:gd name="connsiteX22" fmla="*/ 872837 w 1579418"/>
                <a:gd name="connsiteY22" fmla="*/ 768927 h 2015836"/>
                <a:gd name="connsiteX23" fmla="*/ 904009 w 1579418"/>
                <a:gd name="connsiteY23" fmla="*/ 737754 h 2015836"/>
                <a:gd name="connsiteX24" fmla="*/ 924791 w 1579418"/>
                <a:gd name="connsiteY24" fmla="*/ 675409 h 2015836"/>
                <a:gd name="connsiteX25" fmla="*/ 966355 w 1579418"/>
                <a:gd name="connsiteY25" fmla="*/ 613063 h 2015836"/>
                <a:gd name="connsiteX26" fmla="*/ 997527 w 1579418"/>
                <a:gd name="connsiteY26" fmla="*/ 550718 h 2015836"/>
                <a:gd name="connsiteX27" fmla="*/ 1111827 w 1579418"/>
                <a:gd name="connsiteY27" fmla="*/ 446809 h 2015836"/>
                <a:gd name="connsiteX28" fmla="*/ 1267691 w 1579418"/>
                <a:gd name="connsiteY28" fmla="*/ 311727 h 2015836"/>
                <a:gd name="connsiteX29" fmla="*/ 1381991 w 1579418"/>
                <a:gd name="connsiteY29" fmla="*/ 238990 h 2015836"/>
                <a:gd name="connsiteX30" fmla="*/ 1465118 w 1579418"/>
                <a:gd name="connsiteY30" fmla="*/ 187036 h 2015836"/>
                <a:gd name="connsiteX31" fmla="*/ 1496291 w 1579418"/>
                <a:gd name="connsiteY31" fmla="*/ 155863 h 2015836"/>
                <a:gd name="connsiteX32" fmla="*/ 1548246 w 1579418"/>
                <a:gd name="connsiteY32" fmla="*/ 51954 h 2015836"/>
                <a:gd name="connsiteX33" fmla="*/ 1569027 w 1579418"/>
                <a:gd name="connsiteY33" fmla="*/ 20781 h 2015836"/>
                <a:gd name="connsiteX34" fmla="*/ 1579418 w 1579418"/>
                <a:gd name="connsiteY34" fmla="*/ 0 h 2015836"/>
                <a:gd name="connsiteX0" fmla="*/ 0 w 2587336"/>
                <a:gd name="connsiteY0" fmla="*/ 3221182 h 3221182"/>
                <a:gd name="connsiteX1" fmla="*/ 51955 w 2587336"/>
                <a:gd name="connsiteY1" fmla="*/ 3179618 h 3221182"/>
                <a:gd name="connsiteX2" fmla="*/ 93518 w 2587336"/>
                <a:gd name="connsiteY2" fmla="*/ 3106882 h 3221182"/>
                <a:gd name="connsiteX3" fmla="*/ 176646 w 2587336"/>
                <a:gd name="connsiteY3" fmla="*/ 2992582 h 3221182"/>
                <a:gd name="connsiteX4" fmla="*/ 207818 w 2587336"/>
                <a:gd name="connsiteY4" fmla="*/ 2961409 h 3221182"/>
                <a:gd name="connsiteX5" fmla="*/ 228600 w 2587336"/>
                <a:gd name="connsiteY5" fmla="*/ 2930236 h 3221182"/>
                <a:gd name="connsiteX6" fmla="*/ 259773 w 2587336"/>
                <a:gd name="connsiteY6" fmla="*/ 2919846 h 3221182"/>
                <a:gd name="connsiteX7" fmla="*/ 280555 w 2587336"/>
                <a:gd name="connsiteY7" fmla="*/ 2888673 h 3221182"/>
                <a:gd name="connsiteX8" fmla="*/ 363682 w 2587336"/>
                <a:gd name="connsiteY8" fmla="*/ 2795155 h 3221182"/>
                <a:gd name="connsiteX9" fmla="*/ 394855 w 2587336"/>
                <a:gd name="connsiteY9" fmla="*/ 2743200 h 3221182"/>
                <a:gd name="connsiteX10" fmla="*/ 457200 w 2587336"/>
                <a:gd name="connsiteY10" fmla="*/ 2670464 h 3221182"/>
                <a:gd name="connsiteX11" fmla="*/ 488373 w 2587336"/>
                <a:gd name="connsiteY11" fmla="*/ 2618509 h 3221182"/>
                <a:gd name="connsiteX12" fmla="*/ 529937 w 2587336"/>
                <a:gd name="connsiteY12" fmla="*/ 2545773 h 3221182"/>
                <a:gd name="connsiteX13" fmla="*/ 571500 w 2587336"/>
                <a:gd name="connsiteY13" fmla="*/ 2452255 h 3221182"/>
                <a:gd name="connsiteX14" fmla="*/ 581891 w 2587336"/>
                <a:gd name="connsiteY14" fmla="*/ 2400300 h 3221182"/>
                <a:gd name="connsiteX15" fmla="*/ 602673 w 2587336"/>
                <a:gd name="connsiteY15" fmla="*/ 2348346 h 3221182"/>
                <a:gd name="connsiteX16" fmla="*/ 623455 w 2587336"/>
                <a:gd name="connsiteY16" fmla="*/ 2286000 h 3221182"/>
                <a:gd name="connsiteX17" fmla="*/ 675409 w 2587336"/>
                <a:gd name="connsiteY17" fmla="*/ 2223655 h 3221182"/>
                <a:gd name="connsiteX18" fmla="*/ 716973 w 2587336"/>
                <a:gd name="connsiteY18" fmla="*/ 2161309 h 3221182"/>
                <a:gd name="connsiteX19" fmla="*/ 758537 w 2587336"/>
                <a:gd name="connsiteY19" fmla="*/ 2109355 h 3221182"/>
                <a:gd name="connsiteX20" fmla="*/ 831273 w 2587336"/>
                <a:gd name="connsiteY20" fmla="*/ 2047009 h 3221182"/>
                <a:gd name="connsiteX21" fmla="*/ 852055 w 2587336"/>
                <a:gd name="connsiteY21" fmla="*/ 2015836 h 3221182"/>
                <a:gd name="connsiteX22" fmla="*/ 872837 w 2587336"/>
                <a:gd name="connsiteY22" fmla="*/ 1974273 h 3221182"/>
                <a:gd name="connsiteX23" fmla="*/ 904009 w 2587336"/>
                <a:gd name="connsiteY23" fmla="*/ 1943100 h 3221182"/>
                <a:gd name="connsiteX24" fmla="*/ 924791 w 2587336"/>
                <a:gd name="connsiteY24" fmla="*/ 1880755 h 3221182"/>
                <a:gd name="connsiteX25" fmla="*/ 966355 w 2587336"/>
                <a:gd name="connsiteY25" fmla="*/ 1818409 h 3221182"/>
                <a:gd name="connsiteX26" fmla="*/ 997527 w 2587336"/>
                <a:gd name="connsiteY26" fmla="*/ 1756064 h 3221182"/>
                <a:gd name="connsiteX27" fmla="*/ 1111827 w 2587336"/>
                <a:gd name="connsiteY27" fmla="*/ 1652155 h 3221182"/>
                <a:gd name="connsiteX28" fmla="*/ 1267691 w 2587336"/>
                <a:gd name="connsiteY28" fmla="*/ 1517073 h 3221182"/>
                <a:gd name="connsiteX29" fmla="*/ 1381991 w 2587336"/>
                <a:gd name="connsiteY29" fmla="*/ 1444336 h 3221182"/>
                <a:gd name="connsiteX30" fmla="*/ 1465118 w 2587336"/>
                <a:gd name="connsiteY30" fmla="*/ 1392382 h 3221182"/>
                <a:gd name="connsiteX31" fmla="*/ 1496291 w 2587336"/>
                <a:gd name="connsiteY31" fmla="*/ 1361209 h 3221182"/>
                <a:gd name="connsiteX32" fmla="*/ 1548246 w 2587336"/>
                <a:gd name="connsiteY32" fmla="*/ 1257300 h 3221182"/>
                <a:gd name="connsiteX33" fmla="*/ 1569027 w 2587336"/>
                <a:gd name="connsiteY33" fmla="*/ 1226127 h 3221182"/>
                <a:gd name="connsiteX34" fmla="*/ 2587336 w 2587336"/>
                <a:gd name="connsiteY34" fmla="*/ 0 h 3221182"/>
                <a:gd name="connsiteX0" fmla="*/ 0 w 4177145"/>
                <a:gd name="connsiteY0" fmla="*/ 2138228 h 2179792"/>
                <a:gd name="connsiteX1" fmla="*/ 51955 w 4177145"/>
                <a:gd name="connsiteY1" fmla="*/ 2096664 h 2179792"/>
                <a:gd name="connsiteX2" fmla="*/ 93518 w 4177145"/>
                <a:gd name="connsiteY2" fmla="*/ 2023928 h 2179792"/>
                <a:gd name="connsiteX3" fmla="*/ 176646 w 4177145"/>
                <a:gd name="connsiteY3" fmla="*/ 1909628 h 2179792"/>
                <a:gd name="connsiteX4" fmla="*/ 207818 w 4177145"/>
                <a:gd name="connsiteY4" fmla="*/ 1878455 h 2179792"/>
                <a:gd name="connsiteX5" fmla="*/ 228600 w 4177145"/>
                <a:gd name="connsiteY5" fmla="*/ 1847282 h 2179792"/>
                <a:gd name="connsiteX6" fmla="*/ 259773 w 4177145"/>
                <a:gd name="connsiteY6" fmla="*/ 1836892 h 2179792"/>
                <a:gd name="connsiteX7" fmla="*/ 280555 w 4177145"/>
                <a:gd name="connsiteY7" fmla="*/ 1805719 h 2179792"/>
                <a:gd name="connsiteX8" fmla="*/ 363682 w 4177145"/>
                <a:gd name="connsiteY8" fmla="*/ 1712201 h 2179792"/>
                <a:gd name="connsiteX9" fmla="*/ 394855 w 4177145"/>
                <a:gd name="connsiteY9" fmla="*/ 1660246 h 2179792"/>
                <a:gd name="connsiteX10" fmla="*/ 457200 w 4177145"/>
                <a:gd name="connsiteY10" fmla="*/ 1587510 h 2179792"/>
                <a:gd name="connsiteX11" fmla="*/ 488373 w 4177145"/>
                <a:gd name="connsiteY11" fmla="*/ 1535555 h 2179792"/>
                <a:gd name="connsiteX12" fmla="*/ 529937 w 4177145"/>
                <a:gd name="connsiteY12" fmla="*/ 1462819 h 2179792"/>
                <a:gd name="connsiteX13" fmla="*/ 571500 w 4177145"/>
                <a:gd name="connsiteY13" fmla="*/ 1369301 h 2179792"/>
                <a:gd name="connsiteX14" fmla="*/ 581891 w 4177145"/>
                <a:gd name="connsiteY14" fmla="*/ 1317346 h 2179792"/>
                <a:gd name="connsiteX15" fmla="*/ 602673 w 4177145"/>
                <a:gd name="connsiteY15" fmla="*/ 1265392 h 2179792"/>
                <a:gd name="connsiteX16" fmla="*/ 623455 w 4177145"/>
                <a:gd name="connsiteY16" fmla="*/ 1203046 h 2179792"/>
                <a:gd name="connsiteX17" fmla="*/ 675409 w 4177145"/>
                <a:gd name="connsiteY17" fmla="*/ 1140701 h 2179792"/>
                <a:gd name="connsiteX18" fmla="*/ 716973 w 4177145"/>
                <a:gd name="connsiteY18" fmla="*/ 1078355 h 2179792"/>
                <a:gd name="connsiteX19" fmla="*/ 758537 w 4177145"/>
                <a:gd name="connsiteY19" fmla="*/ 1026401 h 2179792"/>
                <a:gd name="connsiteX20" fmla="*/ 831273 w 4177145"/>
                <a:gd name="connsiteY20" fmla="*/ 964055 h 2179792"/>
                <a:gd name="connsiteX21" fmla="*/ 852055 w 4177145"/>
                <a:gd name="connsiteY21" fmla="*/ 932882 h 2179792"/>
                <a:gd name="connsiteX22" fmla="*/ 872837 w 4177145"/>
                <a:gd name="connsiteY22" fmla="*/ 891319 h 2179792"/>
                <a:gd name="connsiteX23" fmla="*/ 904009 w 4177145"/>
                <a:gd name="connsiteY23" fmla="*/ 860146 h 2179792"/>
                <a:gd name="connsiteX24" fmla="*/ 924791 w 4177145"/>
                <a:gd name="connsiteY24" fmla="*/ 797801 h 2179792"/>
                <a:gd name="connsiteX25" fmla="*/ 966355 w 4177145"/>
                <a:gd name="connsiteY25" fmla="*/ 735455 h 2179792"/>
                <a:gd name="connsiteX26" fmla="*/ 997527 w 4177145"/>
                <a:gd name="connsiteY26" fmla="*/ 673110 h 2179792"/>
                <a:gd name="connsiteX27" fmla="*/ 1111827 w 4177145"/>
                <a:gd name="connsiteY27" fmla="*/ 569201 h 2179792"/>
                <a:gd name="connsiteX28" fmla="*/ 1267691 w 4177145"/>
                <a:gd name="connsiteY28" fmla="*/ 434119 h 2179792"/>
                <a:gd name="connsiteX29" fmla="*/ 1381991 w 4177145"/>
                <a:gd name="connsiteY29" fmla="*/ 361382 h 2179792"/>
                <a:gd name="connsiteX30" fmla="*/ 1465118 w 4177145"/>
                <a:gd name="connsiteY30" fmla="*/ 309428 h 2179792"/>
                <a:gd name="connsiteX31" fmla="*/ 1496291 w 4177145"/>
                <a:gd name="connsiteY31" fmla="*/ 278255 h 2179792"/>
                <a:gd name="connsiteX32" fmla="*/ 1548246 w 4177145"/>
                <a:gd name="connsiteY32" fmla="*/ 174346 h 2179792"/>
                <a:gd name="connsiteX33" fmla="*/ 1569027 w 4177145"/>
                <a:gd name="connsiteY33" fmla="*/ 143173 h 2179792"/>
                <a:gd name="connsiteX34" fmla="*/ 4177145 w 4177145"/>
                <a:gd name="connsiteY34" fmla="*/ 2179792 h 2179792"/>
                <a:gd name="connsiteX0" fmla="*/ 0 w 4177145"/>
                <a:gd name="connsiteY0" fmla="*/ 2148838 h 2190402"/>
                <a:gd name="connsiteX1" fmla="*/ 51955 w 4177145"/>
                <a:gd name="connsiteY1" fmla="*/ 2107274 h 2190402"/>
                <a:gd name="connsiteX2" fmla="*/ 93518 w 4177145"/>
                <a:gd name="connsiteY2" fmla="*/ 2034538 h 2190402"/>
                <a:gd name="connsiteX3" fmla="*/ 176646 w 4177145"/>
                <a:gd name="connsiteY3" fmla="*/ 1920238 h 2190402"/>
                <a:gd name="connsiteX4" fmla="*/ 207818 w 4177145"/>
                <a:gd name="connsiteY4" fmla="*/ 1889065 h 2190402"/>
                <a:gd name="connsiteX5" fmla="*/ 228600 w 4177145"/>
                <a:gd name="connsiteY5" fmla="*/ 1857892 h 2190402"/>
                <a:gd name="connsiteX6" fmla="*/ 259773 w 4177145"/>
                <a:gd name="connsiteY6" fmla="*/ 1847502 h 2190402"/>
                <a:gd name="connsiteX7" fmla="*/ 280555 w 4177145"/>
                <a:gd name="connsiteY7" fmla="*/ 1816329 h 2190402"/>
                <a:gd name="connsiteX8" fmla="*/ 363682 w 4177145"/>
                <a:gd name="connsiteY8" fmla="*/ 1722811 h 2190402"/>
                <a:gd name="connsiteX9" fmla="*/ 394855 w 4177145"/>
                <a:gd name="connsiteY9" fmla="*/ 1670856 h 2190402"/>
                <a:gd name="connsiteX10" fmla="*/ 457200 w 4177145"/>
                <a:gd name="connsiteY10" fmla="*/ 1598120 h 2190402"/>
                <a:gd name="connsiteX11" fmla="*/ 488373 w 4177145"/>
                <a:gd name="connsiteY11" fmla="*/ 1546165 h 2190402"/>
                <a:gd name="connsiteX12" fmla="*/ 529937 w 4177145"/>
                <a:gd name="connsiteY12" fmla="*/ 1473429 h 2190402"/>
                <a:gd name="connsiteX13" fmla="*/ 571500 w 4177145"/>
                <a:gd name="connsiteY13" fmla="*/ 1379911 h 2190402"/>
                <a:gd name="connsiteX14" fmla="*/ 581891 w 4177145"/>
                <a:gd name="connsiteY14" fmla="*/ 1327956 h 2190402"/>
                <a:gd name="connsiteX15" fmla="*/ 602673 w 4177145"/>
                <a:gd name="connsiteY15" fmla="*/ 1276002 h 2190402"/>
                <a:gd name="connsiteX16" fmla="*/ 623455 w 4177145"/>
                <a:gd name="connsiteY16" fmla="*/ 1213656 h 2190402"/>
                <a:gd name="connsiteX17" fmla="*/ 675409 w 4177145"/>
                <a:gd name="connsiteY17" fmla="*/ 1151311 h 2190402"/>
                <a:gd name="connsiteX18" fmla="*/ 716973 w 4177145"/>
                <a:gd name="connsiteY18" fmla="*/ 1088965 h 2190402"/>
                <a:gd name="connsiteX19" fmla="*/ 758537 w 4177145"/>
                <a:gd name="connsiteY19" fmla="*/ 1037011 h 2190402"/>
                <a:gd name="connsiteX20" fmla="*/ 831273 w 4177145"/>
                <a:gd name="connsiteY20" fmla="*/ 974665 h 2190402"/>
                <a:gd name="connsiteX21" fmla="*/ 852055 w 4177145"/>
                <a:gd name="connsiteY21" fmla="*/ 943492 h 2190402"/>
                <a:gd name="connsiteX22" fmla="*/ 872837 w 4177145"/>
                <a:gd name="connsiteY22" fmla="*/ 901929 h 2190402"/>
                <a:gd name="connsiteX23" fmla="*/ 904009 w 4177145"/>
                <a:gd name="connsiteY23" fmla="*/ 870756 h 2190402"/>
                <a:gd name="connsiteX24" fmla="*/ 924791 w 4177145"/>
                <a:gd name="connsiteY24" fmla="*/ 808411 h 2190402"/>
                <a:gd name="connsiteX25" fmla="*/ 966355 w 4177145"/>
                <a:gd name="connsiteY25" fmla="*/ 746065 h 2190402"/>
                <a:gd name="connsiteX26" fmla="*/ 997527 w 4177145"/>
                <a:gd name="connsiteY26" fmla="*/ 683720 h 2190402"/>
                <a:gd name="connsiteX27" fmla="*/ 1111827 w 4177145"/>
                <a:gd name="connsiteY27" fmla="*/ 579811 h 2190402"/>
                <a:gd name="connsiteX28" fmla="*/ 1267691 w 4177145"/>
                <a:gd name="connsiteY28" fmla="*/ 444729 h 2190402"/>
                <a:gd name="connsiteX29" fmla="*/ 1381991 w 4177145"/>
                <a:gd name="connsiteY29" fmla="*/ 371992 h 2190402"/>
                <a:gd name="connsiteX30" fmla="*/ 1465118 w 4177145"/>
                <a:gd name="connsiteY30" fmla="*/ 320038 h 2190402"/>
                <a:gd name="connsiteX31" fmla="*/ 1496291 w 4177145"/>
                <a:gd name="connsiteY31" fmla="*/ 288865 h 2190402"/>
                <a:gd name="connsiteX32" fmla="*/ 1548246 w 4177145"/>
                <a:gd name="connsiteY32" fmla="*/ 184956 h 2190402"/>
                <a:gd name="connsiteX33" fmla="*/ 2774373 w 4177145"/>
                <a:gd name="connsiteY33" fmla="*/ 143392 h 2190402"/>
                <a:gd name="connsiteX34" fmla="*/ 4177145 w 4177145"/>
                <a:gd name="connsiteY34" fmla="*/ 2190402 h 2190402"/>
                <a:gd name="connsiteX0" fmla="*/ 0 w 4763864"/>
                <a:gd name="connsiteY0" fmla="*/ 2528031 h 2569595"/>
                <a:gd name="connsiteX1" fmla="*/ 51955 w 4763864"/>
                <a:gd name="connsiteY1" fmla="*/ 2486467 h 2569595"/>
                <a:gd name="connsiteX2" fmla="*/ 93518 w 4763864"/>
                <a:gd name="connsiteY2" fmla="*/ 2413731 h 2569595"/>
                <a:gd name="connsiteX3" fmla="*/ 176646 w 4763864"/>
                <a:gd name="connsiteY3" fmla="*/ 2299431 h 2569595"/>
                <a:gd name="connsiteX4" fmla="*/ 207818 w 4763864"/>
                <a:gd name="connsiteY4" fmla="*/ 2268258 h 2569595"/>
                <a:gd name="connsiteX5" fmla="*/ 228600 w 4763864"/>
                <a:gd name="connsiteY5" fmla="*/ 2237085 h 2569595"/>
                <a:gd name="connsiteX6" fmla="*/ 259773 w 4763864"/>
                <a:gd name="connsiteY6" fmla="*/ 2226695 h 2569595"/>
                <a:gd name="connsiteX7" fmla="*/ 280555 w 4763864"/>
                <a:gd name="connsiteY7" fmla="*/ 2195522 h 2569595"/>
                <a:gd name="connsiteX8" fmla="*/ 363682 w 4763864"/>
                <a:gd name="connsiteY8" fmla="*/ 2102004 h 2569595"/>
                <a:gd name="connsiteX9" fmla="*/ 394855 w 4763864"/>
                <a:gd name="connsiteY9" fmla="*/ 2050049 h 2569595"/>
                <a:gd name="connsiteX10" fmla="*/ 457200 w 4763864"/>
                <a:gd name="connsiteY10" fmla="*/ 1977313 h 2569595"/>
                <a:gd name="connsiteX11" fmla="*/ 488373 w 4763864"/>
                <a:gd name="connsiteY11" fmla="*/ 1925358 h 2569595"/>
                <a:gd name="connsiteX12" fmla="*/ 529937 w 4763864"/>
                <a:gd name="connsiteY12" fmla="*/ 1852622 h 2569595"/>
                <a:gd name="connsiteX13" fmla="*/ 571500 w 4763864"/>
                <a:gd name="connsiteY13" fmla="*/ 1759104 h 2569595"/>
                <a:gd name="connsiteX14" fmla="*/ 581891 w 4763864"/>
                <a:gd name="connsiteY14" fmla="*/ 1707149 h 2569595"/>
                <a:gd name="connsiteX15" fmla="*/ 602673 w 4763864"/>
                <a:gd name="connsiteY15" fmla="*/ 1655195 h 2569595"/>
                <a:gd name="connsiteX16" fmla="*/ 623455 w 4763864"/>
                <a:gd name="connsiteY16" fmla="*/ 1592849 h 2569595"/>
                <a:gd name="connsiteX17" fmla="*/ 675409 w 4763864"/>
                <a:gd name="connsiteY17" fmla="*/ 1530504 h 2569595"/>
                <a:gd name="connsiteX18" fmla="*/ 716973 w 4763864"/>
                <a:gd name="connsiteY18" fmla="*/ 1468158 h 2569595"/>
                <a:gd name="connsiteX19" fmla="*/ 758537 w 4763864"/>
                <a:gd name="connsiteY19" fmla="*/ 1416204 h 2569595"/>
                <a:gd name="connsiteX20" fmla="*/ 831273 w 4763864"/>
                <a:gd name="connsiteY20" fmla="*/ 1353858 h 2569595"/>
                <a:gd name="connsiteX21" fmla="*/ 852055 w 4763864"/>
                <a:gd name="connsiteY21" fmla="*/ 1322685 h 2569595"/>
                <a:gd name="connsiteX22" fmla="*/ 872837 w 4763864"/>
                <a:gd name="connsiteY22" fmla="*/ 1281122 h 2569595"/>
                <a:gd name="connsiteX23" fmla="*/ 904009 w 4763864"/>
                <a:gd name="connsiteY23" fmla="*/ 1249949 h 2569595"/>
                <a:gd name="connsiteX24" fmla="*/ 924791 w 4763864"/>
                <a:gd name="connsiteY24" fmla="*/ 1187604 h 2569595"/>
                <a:gd name="connsiteX25" fmla="*/ 966355 w 4763864"/>
                <a:gd name="connsiteY25" fmla="*/ 1125258 h 2569595"/>
                <a:gd name="connsiteX26" fmla="*/ 997527 w 4763864"/>
                <a:gd name="connsiteY26" fmla="*/ 1062913 h 2569595"/>
                <a:gd name="connsiteX27" fmla="*/ 1111827 w 4763864"/>
                <a:gd name="connsiteY27" fmla="*/ 959004 h 2569595"/>
                <a:gd name="connsiteX28" fmla="*/ 1267691 w 4763864"/>
                <a:gd name="connsiteY28" fmla="*/ 823922 h 2569595"/>
                <a:gd name="connsiteX29" fmla="*/ 1381991 w 4763864"/>
                <a:gd name="connsiteY29" fmla="*/ 751185 h 2569595"/>
                <a:gd name="connsiteX30" fmla="*/ 1465118 w 4763864"/>
                <a:gd name="connsiteY30" fmla="*/ 699231 h 2569595"/>
                <a:gd name="connsiteX31" fmla="*/ 1496291 w 4763864"/>
                <a:gd name="connsiteY31" fmla="*/ 668058 h 2569595"/>
                <a:gd name="connsiteX32" fmla="*/ 4748646 w 4763864"/>
                <a:gd name="connsiteY32" fmla="*/ 3040 h 2569595"/>
                <a:gd name="connsiteX33" fmla="*/ 2774373 w 4763864"/>
                <a:gd name="connsiteY33" fmla="*/ 522585 h 2569595"/>
                <a:gd name="connsiteX34" fmla="*/ 4177145 w 4763864"/>
                <a:gd name="connsiteY34" fmla="*/ 2569595 h 2569595"/>
                <a:gd name="connsiteX0" fmla="*/ 0 w 4749206"/>
                <a:gd name="connsiteY0" fmla="*/ 2538212 h 2579776"/>
                <a:gd name="connsiteX1" fmla="*/ 51955 w 4749206"/>
                <a:gd name="connsiteY1" fmla="*/ 2496648 h 2579776"/>
                <a:gd name="connsiteX2" fmla="*/ 93518 w 4749206"/>
                <a:gd name="connsiteY2" fmla="*/ 2423912 h 2579776"/>
                <a:gd name="connsiteX3" fmla="*/ 176646 w 4749206"/>
                <a:gd name="connsiteY3" fmla="*/ 2309612 h 2579776"/>
                <a:gd name="connsiteX4" fmla="*/ 207818 w 4749206"/>
                <a:gd name="connsiteY4" fmla="*/ 2278439 h 2579776"/>
                <a:gd name="connsiteX5" fmla="*/ 228600 w 4749206"/>
                <a:gd name="connsiteY5" fmla="*/ 2247266 h 2579776"/>
                <a:gd name="connsiteX6" fmla="*/ 259773 w 4749206"/>
                <a:gd name="connsiteY6" fmla="*/ 2236876 h 2579776"/>
                <a:gd name="connsiteX7" fmla="*/ 280555 w 4749206"/>
                <a:gd name="connsiteY7" fmla="*/ 2205703 h 2579776"/>
                <a:gd name="connsiteX8" fmla="*/ 363682 w 4749206"/>
                <a:gd name="connsiteY8" fmla="*/ 2112185 h 2579776"/>
                <a:gd name="connsiteX9" fmla="*/ 394855 w 4749206"/>
                <a:gd name="connsiteY9" fmla="*/ 2060230 h 2579776"/>
                <a:gd name="connsiteX10" fmla="*/ 457200 w 4749206"/>
                <a:gd name="connsiteY10" fmla="*/ 1987494 h 2579776"/>
                <a:gd name="connsiteX11" fmla="*/ 488373 w 4749206"/>
                <a:gd name="connsiteY11" fmla="*/ 1935539 h 2579776"/>
                <a:gd name="connsiteX12" fmla="*/ 529937 w 4749206"/>
                <a:gd name="connsiteY12" fmla="*/ 1862803 h 2579776"/>
                <a:gd name="connsiteX13" fmla="*/ 571500 w 4749206"/>
                <a:gd name="connsiteY13" fmla="*/ 1769285 h 2579776"/>
                <a:gd name="connsiteX14" fmla="*/ 581891 w 4749206"/>
                <a:gd name="connsiteY14" fmla="*/ 1717330 h 2579776"/>
                <a:gd name="connsiteX15" fmla="*/ 602673 w 4749206"/>
                <a:gd name="connsiteY15" fmla="*/ 1665376 h 2579776"/>
                <a:gd name="connsiteX16" fmla="*/ 623455 w 4749206"/>
                <a:gd name="connsiteY16" fmla="*/ 1603030 h 2579776"/>
                <a:gd name="connsiteX17" fmla="*/ 675409 w 4749206"/>
                <a:gd name="connsiteY17" fmla="*/ 1540685 h 2579776"/>
                <a:gd name="connsiteX18" fmla="*/ 716973 w 4749206"/>
                <a:gd name="connsiteY18" fmla="*/ 1478339 h 2579776"/>
                <a:gd name="connsiteX19" fmla="*/ 758537 w 4749206"/>
                <a:gd name="connsiteY19" fmla="*/ 1426385 h 2579776"/>
                <a:gd name="connsiteX20" fmla="*/ 831273 w 4749206"/>
                <a:gd name="connsiteY20" fmla="*/ 1364039 h 2579776"/>
                <a:gd name="connsiteX21" fmla="*/ 852055 w 4749206"/>
                <a:gd name="connsiteY21" fmla="*/ 1332866 h 2579776"/>
                <a:gd name="connsiteX22" fmla="*/ 872837 w 4749206"/>
                <a:gd name="connsiteY22" fmla="*/ 1291303 h 2579776"/>
                <a:gd name="connsiteX23" fmla="*/ 904009 w 4749206"/>
                <a:gd name="connsiteY23" fmla="*/ 1260130 h 2579776"/>
                <a:gd name="connsiteX24" fmla="*/ 924791 w 4749206"/>
                <a:gd name="connsiteY24" fmla="*/ 1197785 h 2579776"/>
                <a:gd name="connsiteX25" fmla="*/ 966355 w 4749206"/>
                <a:gd name="connsiteY25" fmla="*/ 1135439 h 2579776"/>
                <a:gd name="connsiteX26" fmla="*/ 997527 w 4749206"/>
                <a:gd name="connsiteY26" fmla="*/ 1073094 h 2579776"/>
                <a:gd name="connsiteX27" fmla="*/ 1111827 w 4749206"/>
                <a:gd name="connsiteY27" fmla="*/ 969185 h 2579776"/>
                <a:gd name="connsiteX28" fmla="*/ 1267691 w 4749206"/>
                <a:gd name="connsiteY28" fmla="*/ 834103 h 2579776"/>
                <a:gd name="connsiteX29" fmla="*/ 1381991 w 4749206"/>
                <a:gd name="connsiteY29" fmla="*/ 761366 h 2579776"/>
                <a:gd name="connsiteX30" fmla="*/ 1465118 w 4749206"/>
                <a:gd name="connsiteY30" fmla="*/ 709412 h 2579776"/>
                <a:gd name="connsiteX31" fmla="*/ 2545773 w 4749206"/>
                <a:gd name="connsiteY31" fmla="*/ 169084 h 2579776"/>
                <a:gd name="connsiteX32" fmla="*/ 4748646 w 4749206"/>
                <a:gd name="connsiteY32" fmla="*/ 13221 h 2579776"/>
                <a:gd name="connsiteX33" fmla="*/ 2774373 w 4749206"/>
                <a:gd name="connsiteY33" fmla="*/ 532766 h 2579776"/>
                <a:gd name="connsiteX34" fmla="*/ 4177145 w 4749206"/>
                <a:gd name="connsiteY34" fmla="*/ 2579776 h 2579776"/>
                <a:gd name="connsiteX0" fmla="*/ 0 w 4749206"/>
                <a:gd name="connsiteY0" fmla="*/ 3033651 h 3075215"/>
                <a:gd name="connsiteX1" fmla="*/ 51955 w 4749206"/>
                <a:gd name="connsiteY1" fmla="*/ 2992087 h 3075215"/>
                <a:gd name="connsiteX2" fmla="*/ 93518 w 4749206"/>
                <a:gd name="connsiteY2" fmla="*/ 2919351 h 3075215"/>
                <a:gd name="connsiteX3" fmla="*/ 176646 w 4749206"/>
                <a:gd name="connsiteY3" fmla="*/ 2805051 h 3075215"/>
                <a:gd name="connsiteX4" fmla="*/ 207818 w 4749206"/>
                <a:gd name="connsiteY4" fmla="*/ 2773878 h 3075215"/>
                <a:gd name="connsiteX5" fmla="*/ 228600 w 4749206"/>
                <a:gd name="connsiteY5" fmla="*/ 2742705 h 3075215"/>
                <a:gd name="connsiteX6" fmla="*/ 259773 w 4749206"/>
                <a:gd name="connsiteY6" fmla="*/ 2732315 h 3075215"/>
                <a:gd name="connsiteX7" fmla="*/ 280555 w 4749206"/>
                <a:gd name="connsiteY7" fmla="*/ 2701142 h 3075215"/>
                <a:gd name="connsiteX8" fmla="*/ 363682 w 4749206"/>
                <a:gd name="connsiteY8" fmla="*/ 2607624 h 3075215"/>
                <a:gd name="connsiteX9" fmla="*/ 394855 w 4749206"/>
                <a:gd name="connsiteY9" fmla="*/ 2555669 h 3075215"/>
                <a:gd name="connsiteX10" fmla="*/ 457200 w 4749206"/>
                <a:gd name="connsiteY10" fmla="*/ 2482933 h 3075215"/>
                <a:gd name="connsiteX11" fmla="*/ 488373 w 4749206"/>
                <a:gd name="connsiteY11" fmla="*/ 2430978 h 3075215"/>
                <a:gd name="connsiteX12" fmla="*/ 529937 w 4749206"/>
                <a:gd name="connsiteY12" fmla="*/ 2358242 h 3075215"/>
                <a:gd name="connsiteX13" fmla="*/ 571500 w 4749206"/>
                <a:gd name="connsiteY13" fmla="*/ 2264724 h 3075215"/>
                <a:gd name="connsiteX14" fmla="*/ 581891 w 4749206"/>
                <a:gd name="connsiteY14" fmla="*/ 2212769 h 3075215"/>
                <a:gd name="connsiteX15" fmla="*/ 602673 w 4749206"/>
                <a:gd name="connsiteY15" fmla="*/ 2160815 h 3075215"/>
                <a:gd name="connsiteX16" fmla="*/ 623455 w 4749206"/>
                <a:gd name="connsiteY16" fmla="*/ 2098469 h 3075215"/>
                <a:gd name="connsiteX17" fmla="*/ 675409 w 4749206"/>
                <a:gd name="connsiteY17" fmla="*/ 2036124 h 3075215"/>
                <a:gd name="connsiteX18" fmla="*/ 716973 w 4749206"/>
                <a:gd name="connsiteY18" fmla="*/ 1973778 h 3075215"/>
                <a:gd name="connsiteX19" fmla="*/ 758537 w 4749206"/>
                <a:gd name="connsiteY19" fmla="*/ 1921824 h 3075215"/>
                <a:gd name="connsiteX20" fmla="*/ 831273 w 4749206"/>
                <a:gd name="connsiteY20" fmla="*/ 1859478 h 3075215"/>
                <a:gd name="connsiteX21" fmla="*/ 852055 w 4749206"/>
                <a:gd name="connsiteY21" fmla="*/ 1828305 h 3075215"/>
                <a:gd name="connsiteX22" fmla="*/ 872837 w 4749206"/>
                <a:gd name="connsiteY22" fmla="*/ 1786742 h 3075215"/>
                <a:gd name="connsiteX23" fmla="*/ 904009 w 4749206"/>
                <a:gd name="connsiteY23" fmla="*/ 1755569 h 3075215"/>
                <a:gd name="connsiteX24" fmla="*/ 924791 w 4749206"/>
                <a:gd name="connsiteY24" fmla="*/ 1693224 h 3075215"/>
                <a:gd name="connsiteX25" fmla="*/ 966355 w 4749206"/>
                <a:gd name="connsiteY25" fmla="*/ 1630878 h 3075215"/>
                <a:gd name="connsiteX26" fmla="*/ 997527 w 4749206"/>
                <a:gd name="connsiteY26" fmla="*/ 1568533 h 3075215"/>
                <a:gd name="connsiteX27" fmla="*/ 1111827 w 4749206"/>
                <a:gd name="connsiteY27" fmla="*/ 1464624 h 3075215"/>
                <a:gd name="connsiteX28" fmla="*/ 1267691 w 4749206"/>
                <a:gd name="connsiteY28" fmla="*/ 1329542 h 3075215"/>
                <a:gd name="connsiteX29" fmla="*/ 1381991 w 4749206"/>
                <a:gd name="connsiteY29" fmla="*/ 1256805 h 3075215"/>
                <a:gd name="connsiteX30" fmla="*/ 2597728 w 4749206"/>
                <a:gd name="connsiteY30" fmla="*/ 9897 h 3075215"/>
                <a:gd name="connsiteX31" fmla="*/ 2545773 w 4749206"/>
                <a:gd name="connsiteY31" fmla="*/ 664523 h 3075215"/>
                <a:gd name="connsiteX32" fmla="*/ 4748646 w 4749206"/>
                <a:gd name="connsiteY32" fmla="*/ 508660 h 3075215"/>
                <a:gd name="connsiteX33" fmla="*/ 2774373 w 4749206"/>
                <a:gd name="connsiteY33" fmla="*/ 1028205 h 3075215"/>
                <a:gd name="connsiteX34" fmla="*/ 4177145 w 4749206"/>
                <a:gd name="connsiteY34" fmla="*/ 3075215 h 3075215"/>
                <a:gd name="connsiteX0" fmla="*/ 0 w 4749206"/>
                <a:gd name="connsiteY0" fmla="*/ 3023816 h 3065380"/>
                <a:gd name="connsiteX1" fmla="*/ 51955 w 4749206"/>
                <a:gd name="connsiteY1" fmla="*/ 2982252 h 3065380"/>
                <a:gd name="connsiteX2" fmla="*/ 93518 w 4749206"/>
                <a:gd name="connsiteY2" fmla="*/ 2909516 h 3065380"/>
                <a:gd name="connsiteX3" fmla="*/ 176646 w 4749206"/>
                <a:gd name="connsiteY3" fmla="*/ 2795216 h 3065380"/>
                <a:gd name="connsiteX4" fmla="*/ 207818 w 4749206"/>
                <a:gd name="connsiteY4" fmla="*/ 2764043 h 3065380"/>
                <a:gd name="connsiteX5" fmla="*/ 228600 w 4749206"/>
                <a:gd name="connsiteY5" fmla="*/ 2732870 h 3065380"/>
                <a:gd name="connsiteX6" fmla="*/ 259773 w 4749206"/>
                <a:gd name="connsiteY6" fmla="*/ 2722480 h 3065380"/>
                <a:gd name="connsiteX7" fmla="*/ 280555 w 4749206"/>
                <a:gd name="connsiteY7" fmla="*/ 2691307 h 3065380"/>
                <a:gd name="connsiteX8" fmla="*/ 363682 w 4749206"/>
                <a:gd name="connsiteY8" fmla="*/ 2597789 h 3065380"/>
                <a:gd name="connsiteX9" fmla="*/ 394855 w 4749206"/>
                <a:gd name="connsiteY9" fmla="*/ 2545834 h 3065380"/>
                <a:gd name="connsiteX10" fmla="*/ 457200 w 4749206"/>
                <a:gd name="connsiteY10" fmla="*/ 2473098 h 3065380"/>
                <a:gd name="connsiteX11" fmla="*/ 488373 w 4749206"/>
                <a:gd name="connsiteY11" fmla="*/ 2421143 h 3065380"/>
                <a:gd name="connsiteX12" fmla="*/ 529937 w 4749206"/>
                <a:gd name="connsiteY12" fmla="*/ 2348407 h 3065380"/>
                <a:gd name="connsiteX13" fmla="*/ 571500 w 4749206"/>
                <a:gd name="connsiteY13" fmla="*/ 2254889 h 3065380"/>
                <a:gd name="connsiteX14" fmla="*/ 581891 w 4749206"/>
                <a:gd name="connsiteY14" fmla="*/ 2202934 h 3065380"/>
                <a:gd name="connsiteX15" fmla="*/ 602673 w 4749206"/>
                <a:gd name="connsiteY15" fmla="*/ 2150980 h 3065380"/>
                <a:gd name="connsiteX16" fmla="*/ 623455 w 4749206"/>
                <a:gd name="connsiteY16" fmla="*/ 2088634 h 3065380"/>
                <a:gd name="connsiteX17" fmla="*/ 675409 w 4749206"/>
                <a:gd name="connsiteY17" fmla="*/ 2026289 h 3065380"/>
                <a:gd name="connsiteX18" fmla="*/ 716973 w 4749206"/>
                <a:gd name="connsiteY18" fmla="*/ 1963943 h 3065380"/>
                <a:gd name="connsiteX19" fmla="*/ 758537 w 4749206"/>
                <a:gd name="connsiteY19" fmla="*/ 1911989 h 3065380"/>
                <a:gd name="connsiteX20" fmla="*/ 831273 w 4749206"/>
                <a:gd name="connsiteY20" fmla="*/ 1849643 h 3065380"/>
                <a:gd name="connsiteX21" fmla="*/ 852055 w 4749206"/>
                <a:gd name="connsiteY21" fmla="*/ 1818470 h 3065380"/>
                <a:gd name="connsiteX22" fmla="*/ 872837 w 4749206"/>
                <a:gd name="connsiteY22" fmla="*/ 1776907 h 3065380"/>
                <a:gd name="connsiteX23" fmla="*/ 904009 w 4749206"/>
                <a:gd name="connsiteY23" fmla="*/ 1745734 h 3065380"/>
                <a:gd name="connsiteX24" fmla="*/ 924791 w 4749206"/>
                <a:gd name="connsiteY24" fmla="*/ 1683389 h 3065380"/>
                <a:gd name="connsiteX25" fmla="*/ 966355 w 4749206"/>
                <a:gd name="connsiteY25" fmla="*/ 1621043 h 3065380"/>
                <a:gd name="connsiteX26" fmla="*/ 997527 w 4749206"/>
                <a:gd name="connsiteY26" fmla="*/ 1558698 h 3065380"/>
                <a:gd name="connsiteX27" fmla="*/ 1111827 w 4749206"/>
                <a:gd name="connsiteY27" fmla="*/ 1454789 h 3065380"/>
                <a:gd name="connsiteX28" fmla="*/ 1267691 w 4749206"/>
                <a:gd name="connsiteY28" fmla="*/ 1319707 h 3065380"/>
                <a:gd name="connsiteX29" fmla="*/ 2015837 w 4749206"/>
                <a:gd name="connsiteY29" fmla="*/ 696252 h 3065380"/>
                <a:gd name="connsiteX30" fmla="*/ 2597728 w 4749206"/>
                <a:gd name="connsiteY30" fmla="*/ 62 h 3065380"/>
                <a:gd name="connsiteX31" fmla="*/ 2545773 w 4749206"/>
                <a:gd name="connsiteY31" fmla="*/ 654688 h 3065380"/>
                <a:gd name="connsiteX32" fmla="*/ 4748646 w 4749206"/>
                <a:gd name="connsiteY32" fmla="*/ 498825 h 3065380"/>
                <a:gd name="connsiteX33" fmla="*/ 2774373 w 4749206"/>
                <a:gd name="connsiteY33" fmla="*/ 1018370 h 3065380"/>
                <a:gd name="connsiteX34" fmla="*/ 4177145 w 4749206"/>
                <a:gd name="connsiteY34" fmla="*/ 3065380 h 3065380"/>
                <a:gd name="connsiteX0" fmla="*/ 0 w 4749206"/>
                <a:gd name="connsiteY0" fmla="*/ 3023816 h 3065380"/>
                <a:gd name="connsiteX1" fmla="*/ 51955 w 4749206"/>
                <a:gd name="connsiteY1" fmla="*/ 2982252 h 3065380"/>
                <a:gd name="connsiteX2" fmla="*/ 93518 w 4749206"/>
                <a:gd name="connsiteY2" fmla="*/ 2909516 h 3065380"/>
                <a:gd name="connsiteX3" fmla="*/ 176646 w 4749206"/>
                <a:gd name="connsiteY3" fmla="*/ 2795216 h 3065380"/>
                <a:gd name="connsiteX4" fmla="*/ 207818 w 4749206"/>
                <a:gd name="connsiteY4" fmla="*/ 2764043 h 3065380"/>
                <a:gd name="connsiteX5" fmla="*/ 228600 w 4749206"/>
                <a:gd name="connsiteY5" fmla="*/ 2732870 h 3065380"/>
                <a:gd name="connsiteX6" fmla="*/ 259773 w 4749206"/>
                <a:gd name="connsiteY6" fmla="*/ 2722480 h 3065380"/>
                <a:gd name="connsiteX7" fmla="*/ 280555 w 4749206"/>
                <a:gd name="connsiteY7" fmla="*/ 2691307 h 3065380"/>
                <a:gd name="connsiteX8" fmla="*/ 363682 w 4749206"/>
                <a:gd name="connsiteY8" fmla="*/ 2597789 h 3065380"/>
                <a:gd name="connsiteX9" fmla="*/ 394855 w 4749206"/>
                <a:gd name="connsiteY9" fmla="*/ 2545834 h 3065380"/>
                <a:gd name="connsiteX10" fmla="*/ 457200 w 4749206"/>
                <a:gd name="connsiteY10" fmla="*/ 2473098 h 3065380"/>
                <a:gd name="connsiteX11" fmla="*/ 488373 w 4749206"/>
                <a:gd name="connsiteY11" fmla="*/ 2421143 h 3065380"/>
                <a:gd name="connsiteX12" fmla="*/ 529937 w 4749206"/>
                <a:gd name="connsiteY12" fmla="*/ 2348407 h 3065380"/>
                <a:gd name="connsiteX13" fmla="*/ 571500 w 4749206"/>
                <a:gd name="connsiteY13" fmla="*/ 2254889 h 3065380"/>
                <a:gd name="connsiteX14" fmla="*/ 581891 w 4749206"/>
                <a:gd name="connsiteY14" fmla="*/ 2202934 h 3065380"/>
                <a:gd name="connsiteX15" fmla="*/ 602673 w 4749206"/>
                <a:gd name="connsiteY15" fmla="*/ 2150980 h 3065380"/>
                <a:gd name="connsiteX16" fmla="*/ 623455 w 4749206"/>
                <a:gd name="connsiteY16" fmla="*/ 2088634 h 3065380"/>
                <a:gd name="connsiteX17" fmla="*/ 675409 w 4749206"/>
                <a:gd name="connsiteY17" fmla="*/ 2026289 h 3065380"/>
                <a:gd name="connsiteX18" fmla="*/ 716973 w 4749206"/>
                <a:gd name="connsiteY18" fmla="*/ 1963943 h 3065380"/>
                <a:gd name="connsiteX19" fmla="*/ 758537 w 4749206"/>
                <a:gd name="connsiteY19" fmla="*/ 1911989 h 3065380"/>
                <a:gd name="connsiteX20" fmla="*/ 831273 w 4749206"/>
                <a:gd name="connsiteY20" fmla="*/ 1849643 h 3065380"/>
                <a:gd name="connsiteX21" fmla="*/ 852055 w 4749206"/>
                <a:gd name="connsiteY21" fmla="*/ 1818470 h 3065380"/>
                <a:gd name="connsiteX22" fmla="*/ 872837 w 4749206"/>
                <a:gd name="connsiteY22" fmla="*/ 1776907 h 3065380"/>
                <a:gd name="connsiteX23" fmla="*/ 904009 w 4749206"/>
                <a:gd name="connsiteY23" fmla="*/ 1745734 h 3065380"/>
                <a:gd name="connsiteX24" fmla="*/ 924791 w 4749206"/>
                <a:gd name="connsiteY24" fmla="*/ 1683389 h 3065380"/>
                <a:gd name="connsiteX25" fmla="*/ 966355 w 4749206"/>
                <a:gd name="connsiteY25" fmla="*/ 1621043 h 3065380"/>
                <a:gd name="connsiteX26" fmla="*/ 997527 w 4749206"/>
                <a:gd name="connsiteY26" fmla="*/ 1558698 h 3065380"/>
                <a:gd name="connsiteX27" fmla="*/ 1111827 w 4749206"/>
                <a:gd name="connsiteY27" fmla="*/ 1454789 h 3065380"/>
                <a:gd name="connsiteX28" fmla="*/ 561109 w 4749206"/>
                <a:gd name="connsiteY28" fmla="*/ 633907 h 3065380"/>
                <a:gd name="connsiteX29" fmla="*/ 2015837 w 4749206"/>
                <a:gd name="connsiteY29" fmla="*/ 696252 h 3065380"/>
                <a:gd name="connsiteX30" fmla="*/ 2597728 w 4749206"/>
                <a:gd name="connsiteY30" fmla="*/ 62 h 3065380"/>
                <a:gd name="connsiteX31" fmla="*/ 2545773 w 4749206"/>
                <a:gd name="connsiteY31" fmla="*/ 654688 h 3065380"/>
                <a:gd name="connsiteX32" fmla="*/ 4748646 w 4749206"/>
                <a:gd name="connsiteY32" fmla="*/ 498825 h 3065380"/>
                <a:gd name="connsiteX33" fmla="*/ 2774373 w 4749206"/>
                <a:gd name="connsiteY33" fmla="*/ 1018370 h 3065380"/>
                <a:gd name="connsiteX34" fmla="*/ 4177145 w 4749206"/>
                <a:gd name="connsiteY34" fmla="*/ 3065380 h 3065380"/>
                <a:gd name="connsiteX0" fmla="*/ 0 w 4749206"/>
                <a:gd name="connsiteY0" fmla="*/ 3023816 h 3065380"/>
                <a:gd name="connsiteX1" fmla="*/ 51955 w 4749206"/>
                <a:gd name="connsiteY1" fmla="*/ 2982252 h 3065380"/>
                <a:gd name="connsiteX2" fmla="*/ 93518 w 4749206"/>
                <a:gd name="connsiteY2" fmla="*/ 2909516 h 3065380"/>
                <a:gd name="connsiteX3" fmla="*/ 176646 w 4749206"/>
                <a:gd name="connsiteY3" fmla="*/ 2795216 h 3065380"/>
                <a:gd name="connsiteX4" fmla="*/ 207818 w 4749206"/>
                <a:gd name="connsiteY4" fmla="*/ 2764043 h 3065380"/>
                <a:gd name="connsiteX5" fmla="*/ 228600 w 4749206"/>
                <a:gd name="connsiteY5" fmla="*/ 2732870 h 3065380"/>
                <a:gd name="connsiteX6" fmla="*/ 259773 w 4749206"/>
                <a:gd name="connsiteY6" fmla="*/ 2722480 h 3065380"/>
                <a:gd name="connsiteX7" fmla="*/ 280555 w 4749206"/>
                <a:gd name="connsiteY7" fmla="*/ 2691307 h 3065380"/>
                <a:gd name="connsiteX8" fmla="*/ 363682 w 4749206"/>
                <a:gd name="connsiteY8" fmla="*/ 2597789 h 3065380"/>
                <a:gd name="connsiteX9" fmla="*/ 394855 w 4749206"/>
                <a:gd name="connsiteY9" fmla="*/ 2545834 h 3065380"/>
                <a:gd name="connsiteX10" fmla="*/ 457200 w 4749206"/>
                <a:gd name="connsiteY10" fmla="*/ 2473098 h 3065380"/>
                <a:gd name="connsiteX11" fmla="*/ 488373 w 4749206"/>
                <a:gd name="connsiteY11" fmla="*/ 2421143 h 3065380"/>
                <a:gd name="connsiteX12" fmla="*/ 529937 w 4749206"/>
                <a:gd name="connsiteY12" fmla="*/ 2348407 h 3065380"/>
                <a:gd name="connsiteX13" fmla="*/ 571500 w 4749206"/>
                <a:gd name="connsiteY13" fmla="*/ 2254889 h 3065380"/>
                <a:gd name="connsiteX14" fmla="*/ 581891 w 4749206"/>
                <a:gd name="connsiteY14" fmla="*/ 2202934 h 3065380"/>
                <a:gd name="connsiteX15" fmla="*/ 602673 w 4749206"/>
                <a:gd name="connsiteY15" fmla="*/ 2150980 h 3065380"/>
                <a:gd name="connsiteX16" fmla="*/ 623455 w 4749206"/>
                <a:gd name="connsiteY16" fmla="*/ 2088634 h 3065380"/>
                <a:gd name="connsiteX17" fmla="*/ 675409 w 4749206"/>
                <a:gd name="connsiteY17" fmla="*/ 2026289 h 3065380"/>
                <a:gd name="connsiteX18" fmla="*/ 716973 w 4749206"/>
                <a:gd name="connsiteY18" fmla="*/ 1963943 h 3065380"/>
                <a:gd name="connsiteX19" fmla="*/ 758537 w 4749206"/>
                <a:gd name="connsiteY19" fmla="*/ 1911989 h 3065380"/>
                <a:gd name="connsiteX20" fmla="*/ 831273 w 4749206"/>
                <a:gd name="connsiteY20" fmla="*/ 1849643 h 3065380"/>
                <a:gd name="connsiteX21" fmla="*/ 852055 w 4749206"/>
                <a:gd name="connsiteY21" fmla="*/ 1818470 h 3065380"/>
                <a:gd name="connsiteX22" fmla="*/ 872837 w 4749206"/>
                <a:gd name="connsiteY22" fmla="*/ 1776907 h 3065380"/>
                <a:gd name="connsiteX23" fmla="*/ 904009 w 4749206"/>
                <a:gd name="connsiteY23" fmla="*/ 1745734 h 3065380"/>
                <a:gd name="connsiteX24" fmla="*/ 924791 w 4749206"/>
                <a:gd name="connsiteY24" fmla="*/ 1683389 h 3065380"/>
                <a:gd name="connsiteX25" fmla="*/ 966355 w 4749206"/>
                <a:gd name="connsiteY25" fmla="*/ 1621043 h 3065380"/>
                <a:gd name="connsiteX26" fmla="*/ 997527 w 4749206"/>
                <a:gd name="connsiteY26" fmla="*/ 1558698 h 3065380"/>
                <a:gd name="connsiteX27" fmla="*/ 1776845 w 4749206"/>
                <a:gd name="connsiteY27" fmla="*/ 1091108 h 3065380"/>
                <a:gd name="connsiteX28" fmla="*/ 561109 w 4749206"/>
                <a:gd name="connsiteY28" fmla="*/ 633907 h 3065380"/>
                <a:gd name="connsiteX29" fmla="*/ 2015837 w 4749206"/>
                <a:gd name="connsiteY29" fmla="*/ 696252 h 3065380"/>
                <a:gd name="connsiteX30" fmla="*/ 2597728 w 4749206"/>
                <a:gd name="connsiteY30" fmla="*/ 62 h 3065380"/>
                <a:gd name="connsiteX31" fmla="*/ 2545773 w 4749206"/>
                <a:gd name="connsiteY31" fmla="*/ 654688 h 3065380"/>
                <a:gd name="connsiteX32" fmla="*/ 4748646 w 4749206"/>
                <a:gd name="connsiteY32" fmla="*/ 498825 h 3065380"/>
                <a:gd name="connsiteX33" fmla="*/ 2774373 w 4749206"/>
                <a:gd name="connsiteY33" fmla="*/ 1018370 h 3065380"/>
                <a:gd name="connsiteX34" fmla="*/ 4177145 w 4749206"/>
                <a:gd name="connsiteY34" fmla="*/ 3065380 h 3065380"/>
                <a:gd name="connsiteX0" fmla="*/ 4386076 w 4989309"/>
                <a:gd name="connsiteY0" fmla="*/ 3096552 h 3096552"/>
                <a:gd name="connsiteX1" fmla="*/ 292058 w 4989309"/>
                <a:gd name="connsiteY1" fmla="*/ 2982252 h 3096552"/>
                <a:gd name="connsiteX2" fmla="*/ 333621 w 4989309"/>
                <a:gd name="connsiteY2" fmla="*/ 2909516 h 3096552"/>
                <a:gd name="connsiteX3" fmla="*/ 416749 w 4989309"/>
                <a:gd name="connsiteY3" fmla="*/ 2795216 h 3096552"/>
                <a:gd name="connsiteX4" fmla="*/ 447921 w 4989309"/>
                <a:gd name="connsiteY4" fmla="*/ 2764043 h 3096552"/>
                <a:gd name="connsiteX5" fmla="*/ 468703 w 4989309"/>
                <a:gd name="connsiteY5" fmla="*/ 2732870 h 3096552"/>
                <a:gd name="connsiteX6" fmla="*/ 499876 w 4989309"/>
                <a:gd name="connsiteY6" fmla="*/ 2722480 h 3096552"/>
                <a:gd name="connsiteX7" fmla="*/ 520658 w 4989309"/>
                <a:gd name="connsiteY7" fmla="*/ 2691307 h 3096552"/>
                <a:gd name="connsiteX8" fmla="*/ 603785 w 4989309"/>
                <a:gd name="connsiteY8" fmla="*/ 2597789 h 3096552"/>
                <a:gd name="connsiteX9" fmla="*/ 634958 w 4989309"/>
                <a:gd name="connsiteY9" fmla="*/ 2545834 h 3096552"/>
                <a:gd name="connsiteX10" fmla="*/ 697303 w 4989309"/>
                <a:gd name="connsiteY10" fmla="*/ 2473098 h 3096552"/>
                <a:gd name="connsiteX11" fmla="*/ 728476 w 4989309"/>
                <a:gd name="connsiteY11" fmla="*/ 2421143 h 3096552"/>
                <a:gd name="connsiteX12" fmla="*/ 770040 w 4989309"/>
                <a:gd name="connsiteY12" fmla="*/ 2348407 h 3096552"/>
                <a:gd name="connsiteX13" fmla="*/ 811603 w 4989309"/>
                <a:gd name="connsiteY13" fmla="*/ 2254889 h 3096552"/>
                <a:gd name="connsiteX14" fmla="*/ 821994 w 4989309"/>
                <a:gd name="connsiteY14" fmla="*/ 2202934 h 3096552"/>
                <a:gd name="connsiteX15" fmla="*/ 842776 w 4989309"/>
                <a:gd name="connsiteY15" fmla="*/ 2150980 h 3096552"/>
                <a:gd name="connsiteX16" fmla="*/ 863558 w 4989309"/>
                <a:gd name="connsiteY16" fmla="*/ 2088634 h 3096552"/>
                <a:gd name="connsiteX17" fmla="*/ 915512 w 4989309"/>
                <a:gd name="connsiteY17" fmla="*/ 2026289 h 3096552"/>
                <a:gd name="connsiteX18" fmla="*/ 957076 w 4989309"/>
                <a:gd name="connsiteY18" fmla="*/ 1963943 h 3096552"/>
                <a:gd name="connsiteX19" fmla="*/ 998640 w 4989309"/>
                <a:gd name="connsiteY19" fmla="*/ 1911989 h 3096552"/>
                <a:gd name="connsiteX20" fmla="*/ 1071376 w 4989309"/>
                <a:gd name="connsiteY20" fmla="*/ 1849643 h 3096552"/>
                <a:gd name="connsiteX21" fmla="*/ 1092158 w 4989309"/>
                <a:gd name="connsiteY21" fmla="*/ 1818470 h 3096552"/>
                <a:gd name="connsiteX22" fmla="*/ 1112940 w 4989309"/>
                <a:gd name="connsiteY22" fmla="*/ 1776907 h 3096552"/>
                <a:gd name="connsiteX23" fmla="*/ 1144112 w 4989309"/>
                <a:gd name="connsiteY23" fmla="*/ 1745734 h 3096552"/>
                <a:gd name="connsiteX24" fmla="*/ 1164894 w 4989309"/>
                <a:gd name="connsiteY24" fmla="*/ 1683389 h 3096552"/>
                <a:gd name="connsiteX25" fmla="*/ 1206458 w 4989309"/>
                <a:gd name="connsiteY25" fmla="*/ 1621043 h 3096552"/>
                <a:gd name="connsiteX26" fmla="*/ 1237630 w 4989309"/>
                <a:gd name="connsiteY26" fmla="*/ 1558698 h 3096552"/>
                <a:gd name="connsiteX27" fmla="*/ 2016948 w 4989309"/>
                <a:gd name="connsiteY27" fmla="*/ 1091108 h 3096552"/>
                <a:gd name="connsiteX28" fmla="*/ 801212 w 4989309"/>
                <a:gd name="connsiteY28" fmla="*/ 633907 h 3096552"/>
                <a:gd name="connsiteX29" fmla="*/ 2255940 w 4989309"/>
                <a:gd name="connsiteY29" fmla="*/ 696252 h 3096552"/>
                <a:gd name="connsiteX30" fmla="*/ 2837831 w 4989309"/>
                <a:gd name="connsiteY30" fmla="*/ 62 h 3096552"/>
                <a:gd name="connsiteX31" fmla="*/ 2785876 w 4989309"/>
                <a:gd name="connsiteY31" fmla="*/ 654688 h 3096552"/>
                <a:gd name="connsiteX32" fmla="*/ 4988749 w 4989309"/>
                <a:gd name="connsiteY32" fmla="*/ 498825 h 3096552"/>
                <a:gd name="connsiteX33" fmla="*/ 3014476 w 4989309"/>
                <a:gd name="connsiteY33" fmla="*/ 1018370 h 3096552"/>
                <a:gd name="connsiteX34" fmla="*/ 4417248 w 4989309"/>
                <a:gd name="connsiteY34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892337 w 4789488"/>
                <a:gd name="connsiteY21" fmla="*/ 1818470 h 3096552"/>
                <a:gd name="connsiteX22" fmla="*/ 913119 w 4789488"/>
                <a:gd name="connsiteY22" fmla="*/ 1776907 h 3096552"/>
                <a:gd name="connsiteX23" fmla="*/ 944291 w 4789488"/>
                <a:gd name="connsiteY23" fmla="*/ 1745734 h 3096552"/>
                <a:gd name="connsiteX24" fmla="*/ 965073 w 4789488"/>
                <a:gd name="connsiteY24" fmla="*/ 1683389 h 3096552"/>
                <a:gd name="connsiteX25" fmla="*/ 1006637 w 4789488"/>
                <a:gd name="connsiteY25" fmla="*/ 1621043 h 3096552"/>
                <a:gd name="connsiteX26" fmla="*/ 1037809 w 4789488"/>
                <a:gd name="connsiteY26" fmla="*/ 1558698 h 3096552"/>
                <a:gd name="connsiteX27" fmla="*/ 1817127 w 4789488"/>
                <a:gd name="connsiteY27" fmla="*/ 1091108 h 3096552"/>
                <a:gd name="connsiteX28" fmla="*/ 601391 w 4789488"/>
                <a:gd name="connsiteY28" fmla="*/ 633907 h 3096552"/>
                <a:gd name="connsiteX29" fmla="*/ 2056119 w 4789488"/>
                <a:gd name="connsiteY29" fmla="*/ 696252 h 3096552"/>
                <a:gd name="connsiteX30" fmla="*/ 2638010 w 4789488"/>
                <a:gd name="connsiteY30" fmla="*/ 62 h 3096552"/>
                <a:gd name="connsiteX31" fmla="*/ 2586055 w 4789488"/>
                <a:gd name="connsiteY31" fmla="*/ 654688 h 3096552"/>
                <a:gd name="connsiteX32" fmla="*/ 4788928 w 4789488"/>
                <a:gd name="connsiteY32" fmla="*/ 498825 h 3096552"/>
                <a:gd name="connsiteX33" fmla="*/ 2814655 w 4789488"/>
                <a:gd name="connsiteY33" fmla="*/ 1018370 h 3096552"/>
                <a:gd name="connsiteX34" fmla="*/ 4217427 w 4789488"/>
                <a:gd name="connsiteY34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892337 w 4789488"/>
                <a:gd name="connsiteY21" fmla="*/ 1818470 h 3096552"/>
                <a:gd name="connsiteX22" fmla="*/ 913119 w 4789488"/>
                <a:gd name="connsiteY22" fmla="*/ 1776907 h 3096552"/>
                <a:gd name="connsiteX23" fmla="*/ 944291 w 4789488"/>
                <a:gd name="connsiteY23" fmla="*/ 1745734 h 3096552"/>
                <a:gd name="connsiteX24" fmla="*/ 965073 w 4789488"/>
                <a:gd name="connsiteY24" fmla="*/ 1683389 h 3096552"/>
                <a:gd name="connsiteX25" fmla="*/ 1037809 w 4789488"/>
                <a:gd name="connsiteY25" fmla="*/ 1558698 h 3096552"/>
                <a:gd name="connsiteX26" fmla="*/ 1817127 w 4789488"/>
                <a:gd name="connsiteY26" fmla="*/ 1091108 h 3096552"/>
                <a:gd name="connsiteX27" fmla="*/ 601391 w 4789488"/>
                <a:gd name="connsiteY27" fmla="*/ 633907 h 3096552"/>
                <a:gd name="connsiteX28" fmla="*/ 2056119 w 4789488"/>
                <a:gd name="connsiteY28" fmla="*/ 696252 h 3096552"/>
                <a:gd name="connsiteX29" fmla="*/ 2638010 w 4789488"/>
                <a:gd name="connsiteY29" fmla="*/ 62 h 3096552"/>
                <a:gd name="connsiteX30" fmla="*/ 2586055 w 4789488"/>
                <a:gd name="connsiteY30" fmla="*/ 654688 h 3096552"/>
                <a:gd name="connsiteX31" fmla="*/ 4788928 w 4789488"/>
                <a:gd name="connsiteY31" fmla="*/ 498825 h 3096552"/>
                <a:gd name="connsiteX32" fmla="*/ 2814655 w 4789488"/>
                <a:gd name="connsiteY32" fmla="*/ 1018370 h 3096552"/>
                <a:gd name="connsiteX33" fmla="*/ 4217427 w 4789488"/>
                <a:gd name="connsiteY33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892337 w 4789488"/>
                <a:gd name="connsiteY21" fmla="*/ 1818470 h 3096552"/>
                <a:gd name="connsiteX22" fmla="*/ 913119 w 4789488"/>
                <a:gd name="connsiteY22" fmla="*/ 1776907 h 3096552"/>
                <a:gd name="connsiteX23" fmla="*/ 965073 w 4789488"/>
                <a:gd name="connsiteY23" fmla="*/ 1683389 h 3096552"/>
                <a:gd name="connsiteX24" fmla="*/ 1037809 w 4789488"/>
                <a:gd name="connsiteY24" fmla="*/ 1558698 h 3096552"/>
                <a:gd name="connsiteX25" fmla="*/ 1817127 w 4789488"/>
                <a:gd name="connsiteY25" fmla="*/ 1091108 h 3096552"/>
                <a:gd name="connsiteX26" fmla="*/ 601391 w 4789488"/>
                <a:gd name="connsiteY26" fmla="*/ 633907 h 3096552"/>
                <a:gd name="connsiteX27" fmla="*/ 2056119 w 4789488"/>
                <a:gd name="connsiteY27" fmla="*/ 696252 h 3096552"/>
                <a:gd name="connsiteX28" fmla="*/ 2638010 w 4789488"/>
                <a:gd name="connsiteY28" fmla="*/ 62 h 3096552"/>
                <a:gd name="connsiteX29" fmla="*/ 2586055 w 4789488"/>
                <a:gd name="connsiteY29" fmla="*/ 654688 h 3096552"/>
                <a:gd name="connsiteX30" fmla="*/ 4788928 w 4789488"/>
                <a:gd name="connsiteY30" fmla="*/ 498825 h 3096552"/>
                <a:gd name="connsiteX31" fmla="*/ 2814655 w 4789488"/>
                <a:gd name="connsiteY31" fmla="*/ 1018370 h 3096552"/>
                <a:gd name="connsiteX32" fmla="*/ 4217427 w 4789488"/>
                <a:gd name="connsiteY32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913119 w 4789488"/>
                <a:gd name="connsiteY21" fmla="*/ 1776907 h 3096552"/>
                <a:gd name="connsiteX22" fmla="*/ 965073 w 4789488"/>
                <a:gd name="connsiteY22" fmla="*/ 1683389 h 3096552"/>
                <a:gd name="connsiteX23" fmla="*/ 1037809 w 4789488"/>
                <a:gd name="connsiteY23" fmla="*/ 1558698 h 3096552"/>
                <a:gd name="connsiteX24" fmla="*/ 1817127 w 4789488"/>
                <a:gd name="connsiteY24" fmla="*/ 1091108 h 3096552"/>
                <a:gd name="connsiteX25" fmla="*/ 601391 w 4789488"/>
                <a:gd name="connsiteY25" fmla="*/ 633907 h 3096552"/>
                <a:gd name="connsiteX26" fmla="*/ 2056119 w 4789488"/>
                <a:gd name="connsiteY26" fmla="*/ 696252 h 3096552"/>
                <a:gd name="connsiteX27" fmla="*/ 2638010 w 4789488"/>
                <a:gd name="connsiteY27" fmla="*/ 62 h 3096552"/>
                <a:gd name="connsiteX28" fmla="*/ 2586055 w 4789488"/>
                <a:gd name="connsiteY28" fmla="*/ 654688 h 3096552"/>
                <a:gd name="connsiteX29" fmla="*/ 4788928 w 4789488"/>
                <a:gd name="connsiteY29" fmla="*/ 498825 h 3096552"/>
                <a:gd name="connsiteX30" fmla="*/ 2814655 w 4789488"/>
                <a:gd name="connsiteY30" fmla="*/ 1018370 h 3096552"/>
                <a:gd name="connsiteX31" fmla="*/ 4217427 w 4789488"/>
                <a:gd name="connsiteY31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98819 w 4789488"/>
                <a:gd name="connsiteY18" fmla="*/ 1911989 h 3096552"/>
                <a:gd name="connsiteX19" fmla="*/ 871555 w 4789488"/>
                <a:gd name="connsiteY19" fmla="*/ 1849643 h 3096552"/>
                <a:gd name="connsiteX20" fmla="*/ 913119 w 4789488"/>
                <a:gd name="connsiteY20" fmla="*/ 1776907 h 3096552"/>
                <a:gd name="connsiteX21" fmla="*/ 965073 w 4789488"/>
                <a:gd name="connsiteY21" fmla="*/ 1683389 h 3096552"/>
                <a:gd name="connsiteX22" fmla="*/ 1037809 w 4789488"/>
                <a:gd name="connsiteY22" fmla="*/ 1558698 h 3096552"/>
                <a:gd name="connsiteX23" fmla="*/ 1817127 w 4789488"/>
                <a:gd name="connsiteY23" fmla="*/ 1091108 h 3096552"/>
                <a:gd name="connsiteX24" fmla="*/ 601391 w 4789488"/>
                <a:gd name="connsiteY24" fmla="*/ 633907 h 3096552"/>
                <a:gd name="connsiteX25" fmla="*/ 2056119 w 4789488"/>
                <a:gd name="connsiteY25" fmla="*/ 696252 h 3096552"/>
                <a:gd name="connsiteX26" fmla="*/ 2638010 w 4789488"/>
                <a:gd name="connsiteY26" fmla="*/ 62 h 3096552"/>
                <a:gd name="connsiteX27" fmla="*/ 2586055 w 4789488"/>
                <a:gd name="connsiteY27" fmla="*/ 654688 h 3096552"/>
                <a:gd name="connsiteX28" fmla="*/ 4788928 w 4789488"/>
                <a:gd name="connsiteY28" fmla="*/ 498825 h 3096552"/>
                <a:gd name="connsiteX29" fmla="*/ 2814655 w 4789488"/>
                <a:gd name="connsiteY29" fmla="*/ 1018370 h 3096552"/>
                <a:gd name="connsiteX30" fmla="*/ 4217427 w 4789488"/>
                <a:gd name="connsiteY30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63737 w 4789488"/>
                <a:gd name="connsiteY15" fmla="*/ 2088634 h 3096552"/>
                <a:gd name="connsiteX16" fmla="*/ 715691 w 4789488"/>
                <a:gd name="connsiteY16" fmla="*/ 2026289 h 3096552"/>
                <a:gd name="connsiteX17" fmla="*/ 798819 w 4789488"/>
                <a:gd name="connsiteY17" fmla="*/ 1911989 h 3096552"/>
                <a:gd name="connsiteX18" fmla="*/ 871555 w 4789488"/>
                <a:gd name="connsiteY18" fmla="*/ 1849643 h 3096552"/>
                <a:gd name="connsiteX19" fmla="*/ 913119 w 4789488"/>
                <a:gd name="connsiteY19" fmla="*/ 1776907 h 3096552"/>
                <a:gd name="connsiteX20" fmla="*/ 965073 w 4789488"/>
                <a:gd name="connsiteY20" fmla="*/ 1683389 h 3096552"/>
                <a:gd name="connsiteX21" fmla="*/ 1037809 w 4789488"/>
                <a:gd name="connsiteY21" fmla="*/ 1558698 h 3096552"/>
                <a:gd name="connsiteX22" fmla="*/ 1817127 w 4789488"/>
                <a:gd name="connsiteY22" fmla="*/ 1091108 h 3096552"/>
                <a:gd name="connsiteX23" fmla="*/ 601391 w 4789488"/>
                <a:gd name="connsiteY23" fmla="*/ 633907 h 3096552"/>
                <a:gd name="connsiteX24" fmla="*/ 2056119 w 4789488"/>
                <a:gd name="connsiteY24" fmla="*/ 696252 h 3096552"/>
                <a:gd name="connsiteX25" fmla="*/ 2638010 w 4789488"/>
                <a:gd name="connsiteY25" fmla="*/ 62 h 3096552"/>
                <a:gd name="connsiteX26" fmla="*/ 2586055 w 4789488"/>
                <a:gd name="connsiteY26" fmla="*/ 654688 h 3096552"/>
                <a:gd name="connsiteX27" fmla="*/ 4788928 w 4789488"/>
                <a:gd name="connsiteY27" fmla="*/ 498825 h 3096552"/>
                <a:gd name="connsiteX28" fmla="*/ 2814655 w 4789488"/>
                <a:gd name="connsiteY28" fmla="*/ 1018370 h 3096552"/>
                <a:gd name="connsiteX29" fmla="*/ 4217427 w 4789488"/>
                <a:gd name="connsiteY29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63737 w 4789488"/>
                <a:gd name="connsiteY14" fmla="*/ 2088634 h 3096552"/>
                <a:gd name="connsiteX15" fmla="*/ 715691 w 4789488"/>
                <a:gd name="connsiteY15" fmla="*/ 2026289 h 3096552"/>
                <a:gd name="connsiteX16" fmla="*/ 798819 w 4789488"/>
                <a:gd name="connsiteY16" fmla="*/ 1911989 h 3096552"/>
                <a:gd name="connsiteX17" fmla="*/ 871555 w 4789488"/>
                <a:gd name="connsiteY17" fmla="*/ 1849643 h 3096552"/>
                <a:gd name="connsiteX18" fmla="*/ 913119 w 4789488"/>
                <a:gd name="connsiteY18" fmla="*/ 1776907 h 3096552"/>
                <a:gd name="connsiteX19" fmla="*/ 965073 w 4789488"/>
                <a:gd name="connsiteY19" fmla="*/ 1683389 h 3096552"/>
                <a:gd name="connsiteX20" fmla="*/ 1037809 w 4789488"/>
                <a:gd name="connsiteY20" fmla="*/ 1558698 h 3096552"/>
                <a:gd name="connsiteX21" fmla="*/ 1817127 w 4789488"/>
                <a:gd name="connsiteY21" fmla="*/ 1091108 h 3096552"/>
                <a:gd name="connsiteX22" fmla="*/ 601391 w 4789488"/>
                <a:gd name="connsiteY22" fmla="*/ 633907 h 3096552"/>
                <a:gd name="connsiteX23" fmla="*/ 2056119 w 4789488"/>
                <a:gd name="connsiteY23" fmla="*/ 696252 h 3096552"/>
                <a:gd name="connsiteX24" fmla="*/ 2638010 w 4789488"/>
                <a:gd name="connsiteY24" fmla="*/ 62 h 3096552"/>
                <a:gd name="connsiteX25" fmla="*/ 2586055 w 4789488"/>
                <a:gd name="connsiteY25" fmla="*/ 654688 h 3096552"/>
                <a:gd name="connsiteX26" fmla="*/ 4788928 w 4789488"/>
                <a:gd name="connsiteY26" fmla="*/ 498825 h 3096552"/>
                <a:gd name="connsiteX27" fmla="*/ 2814655 w 4789488"/>
                <a:gd name="connsiteY27" fmla="*/ 1018370 h 3096552"/>
                <a:gd name="connsiteX28" fmla="*/ 4217427 w 4789488"/>
                <a:gd name="connsiteY28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70219 w 4789488"/>
                <a:gd name="connsiteY11" fmla="*/ 2348407 h 3096552"/>
                <a:gd name="connsiteX12" fmla="*/ 611782 w 4789488"/>
                <a:gd name="connsiteY12" fmla="*/ 2254889 h 3096552"/>
                <a:gd name="connsiteX13" fmla="*/ 663737 w 4789488"/>
                <a:gd name="connsiteY13" fmla="*/ 2088634 h 3096552"/>
                <a:gd name="connsiteX14" fmla="*/ 715691 w 4789488"/>
                <a:gd name="connsiteY14" fmla="*/ 2026289 h 3096552"/>
                <a:gd name="connsiteX15" fmla="*/ 798819 w 4789488"/>
                <a:gd name="connsiteY15" fmla="*/ 1911989 h 3096552"/>
                <a:gd name="connsiteX16" fmla="*/ 871555 w 4789488"/>
                <a:gd name="connsiteY16" fmla="*/ 1849643 h 3096552"/>
                <a:gd name="connsiteX17" fmla="*/ 913119 w 4789488"/>
                <a:gd name="connsiteY17" fmla="*/ 1776907 h 3096552"/>
                <a:gd name="connsiteX18" fmla="*/ 965073 w 4789488"/>
                <a:gd name="connsiteY18" fmla="*/ 1683389 h 3096552"/>
                <a:gd name="connsiteX19" fmla="*/ 1037809 w 4789488"/>
                <a:gd name="connsiteY19" fmla="*/ 1558698 h 3096552"/>
                <a:gd name="connsiteX20" fmla="*/ 1817127 w 4789488"/>
                <a:gd name="connsiteY20" fmla="*/ 1091108 h 3096552"/>
                <a:gd name="connsiteX21" fmla="*/ 601391 w 4789488"/>
                <a:gd name="connsiteY21" fmla="*/ 633907 h 3096552"/>
                <a:gd name="connsiteX22" fmla="*/ 2056119 w 4789488"/>
                <a:gd name="connsiteY22" fmla="*/ 696252 h 3096552"/>
                <a:gd name="connsiteX23" fmla="*/ 2638010 w 4789488"/>
                <a:gd name="connsiteY23" fmla="*/ 62 h 3096552"/>
                <a:gd name="connsiteX24" fmla="*/ 2586055 w 4789488"/>
                <a:gd name="connsiteY24" fmla="*/ 654688 h 3096552"/>
                <a:gd name="connsiteX25" fmla="*/ 4788928 w 4789488"/>
                <a:gd name="connsiteY25" fmla="*/ 498825 h 3096552"/>
                <a:gd name="connsiteX26" fmla="*/ 2814655 w 4789488"/>
                <a:gd name="connsiteY26" fmla="*/ 1018370 h 3096552"/>
                <a:gd name="connsiteX27" fmla="*/ 4217427 w 4789488"/>
                <a:gd name="connsiteY27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570219 w 4789488"/>
                <a:gd name="connsiteY10" fmla="*/ 2348407 h 3096552"/>
                <a:gd name="connsiteX11" fmla="*/ 611782 w 4789488"/>
                <a:gd name="connsiteY11" fmla="*/ 2254889 h 3096552"/>
                <a:gd name="connsiteX12" fmla="*/ 663737 w 4789488"/>
                <a:gd name="connsiteY12" fmla="*/ 2088634 h 3096552"/>
                <a:gd name="connsiteX13" fmla="*/ 715691 w 4789488"/>
                <a:gd name="connsiteY13" fmla="*/ 2026289 h 3096552"/>
                <a:gd name="connsiteX14" fmla="*/ 798819 w 4789488"/>
                <a:gd name="connsiteY14" fmla="*/ 1911989 h 3096552"/>
                <a:gd name="connsiteX15" fmla="*/ 871555 w 4789488"/>
                <a:gd name="connsiteY15" fmla="*/ 1849643 h 3096552"/>
                <a:gd name="connsiteX16" fmla="*/ 913119 w 4789488"/>
                <a:gd name="connsiteY16" fmla="*/ 1776907 h 3096552"/>
                <a:gd name="connsiteX17" fmla="*/ 965073 w 4789488"/>
                <a:gd name="connsiteY17" fmla="*/ 1683389 h 3096552"/>
                <a:gd name="connsiteX18" fmla="*/ 1037809 w 4789488"/>
                <a:gd name="connsiteY18" fmla="*/ 1558698 h 3096552"/>
                <a:gd name="connsiteX19" fmla="*/ 1817127 w 4789488"/>
                <a:gd name="connsiteY19" fmla="*/ 1091108 h 3096552"/>
                <a:gd name="connsiteX20" fmla="*/ 601391 w 4789488"/>
                <a:gd name="connsiteY20" fmla="*/ 633907 h 3096552"/>
                <a:gd name="connsiteX21" fmla="*/ 2056119 w 4789488"/>
                <a:gd name="connsiteY21" fmla="*/ 696252 h 3096552"/>
                <a:gd name="connsiteX22" fmla="*/ 2638010 w 4789488"/>
                <a:gd name="connsiteY22" fmla="*/ 62 h 3096552"/>
                <a:gd name="connsiteX23" fmla="*/ 2586055 w 4789488"/>
                <a:gd name="connsiteY23" fmla="*/ 654688 h 3096552"/>
                <a:gd name="connsiteX24" fmla="*/ 4788928 w 4789488"/>
                <a:gd name="connsiteY24" fmla="*/ 498825 h 3096552"/>
                <a:gd name="connsiteX25" fmla="*/ 2814655 w 4789488"/>
                <a:gd name="connsiteY25" fmla="*/ 1018370 h 3096552"/>
                <a:gd name="connsiteX26" fmla="*/ 4217427 w 4789488"/>
                <a:gd name="connsiteY26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403964 w 4789488"/>
                <a:gd name="connsiteY7" fmla="*/ 2597789 h 3096552"/>
                <a:gd name="connsiteX8" fmla="*/ 435137 w 4789488"/>
                <a:gd name="connsiteY8" fmla="*/ 2545834 h 3096552"/>
                <a:gd name="connsiteX9" fmla="*/ 570219 w 4789488"/>
                <a:gd name="connsiteY9" fmla="*/ 2348407 h 3096552"/>
                <a:gd name="connsiteX10" fmla="*/ 611782 w 4789488"/>
                <a:gd name="connsiteY10" fmla="*/ 2254889 h 3096552"/>
                <a:gd name="connsiteX11" fmla="*/ 663737 w 4789488"/>
                <a:gd name="connsiteY11" fmla="*/ 2088634 h 3096552"/>
                <a:gd name="connsiteX12" fmla="*/ 715691 w 4789488"/>
                <a:gd name="connsiteY12" fmla="*/ 2026289 h 3096552"/>
                <a:gd name="connsiteX13" fmla="*/ 798819 w 4789488"/>
                <a:gd name="connsiteY13" fmla="*/ 1911989 h 3096552"/>
                <a:gd name="connsiteX14" fmla="*/ 871555 w 4789488"/>
                <a:gd name="connsiteY14" fmla="*/ 1849643 h 3096552"/>
                <a:gd name="connsiteX15" fmla="*/ 913119 w 4789488"/>
                <a:gd name="connsiteY15" fmla="*/ 1776907 h 3096552"/>
                <a:gd name="connsiteX16" fmla="*/ 965073 w 4789488"/>
                <a:gd name="connsiteY16" fmla="*/ 1683389 h 3096552"/>
                <a:gd name="connsiteX17" fmla="*/ 1037809 w 4789488"/>
                <a:gd name="connsiteY17" fmla="*/ 1558698 h 3096552"/>
                <a:gd name="connsiteX18" fmla="*/ 1817127 w 4789488"/>
                <a:gd name="connsiteY18" fmla="*/ 1091108 h 3096552"/>
                <a:gd name="connsiteX19" fmla="*/ 601391 w 4789488"/>
                <a:gd name="connsiteY19" fmla="*/ 633907 h 3096552"/>
                <a:gd name="connsiteX20" fmla="*/ 2056119 w 4789488"/>
                <a:gd name="connsiteY20" fmla="*/ 696252 h 3096552"/>
                <a:gd name="connsiteX21" fmla="*/ 2638010 w 4789488"/>
                <a:gd name="connsiteY21" fmla="*/ 62 h 3096552"/>
                <a:gd name="connsiteX22" fmla="*/ 2586055 w 4789488"/>
                <a:gd name="connsiteY22" fmla="*/ 654688 h 3096552"/>
                <a:gd name="connsiteX23" fmla="*/ 4788928 w 4789488"/>
                <a:gd name="connsiteY23" fmla="*/ 498825 h 3096552"/>
                <a:gd name="connsiteX24" fmla="*/ 2814655 w 4789488"/>
                <a:gd name="connsiteY24" fmla="*/ 1018370 h 3096552"/>
                <a:gd name="connsiteX25" fmla="*/ 4217427 w 4789488"/>
                <a:gd name="connsiteY25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403964 w 4789488"/>
                <a:gd name="connsiteY6" fmla="*/ 2597789 h 3096552"/>
                <a:gd name="connsiteX7" fmla="*/ 435137 w 4789488"/>
                <a:gd name="connsiteY7" fmla="*/ 2545834 h 3096552"/>
                <a:gd name="connsiteX8" fmla="*/ 570219 w 4789488"/>
                <a:gd name="connsiteY8" fmla="*/ 2348407 h 3096552"/>
                <a:gd name="connsiteX9" fmla="*/ 611782 w 4789488"/>
                <a:gd name="connsiteY9" fmla="*/ 2254889 h 3096552"/>
                <a:gd name="connsiteX10" fmla="*/ 663737 w 4789488"/>
                <a:gd name="connsiteY10" fmla="*/ 2088634 h 3096552"/>
                <a:gd name="connsiteX11" fmla="*/ 715691 w 4789488"/>
                <a:gd name="connsiteY11" fmla="*/ 2026289 h 3096552"/>
                <a:gd name="connsiteX12" fmla="*/ 798819 w 4789488"/>
                <a:gd name="connsiteY12" fmla="*/ 1911989 h 3096552"/>
                <a:gd name="connsiteX13" fmla="*/ 871555 w 4789488"/>
                <a:gd name="connsiteY13" fmla="*/ 1849643 h 3096552"/>
                <a:gd name="connsiteX14" fmla="*/ 913119 w 4789488"/>
                <a:gd name="connsiteY14" fmla="*/ 1776907 h 3096552"/>
                <a:gd name="connsiteX15" fmla="*/ 965073 w 4789488"/>
                <a:gd name="connsiteY15" fmla="*/ 1683389 h 3096552"/>
                <a:gd name="connsiteX16" fmla="*/ 1037809 w 4789488"/>
                <a:gd name="connsiteY16" fmla="*/ 1558698 h 3096552"/>
                <a:gd name="connsiteX17" fmla="*/ 1817127 w 4789488"/>
                <a:gd name="connsiteY17" fmla="*/ 1091108 h 3096552"/>
                <a:gd name="connsiteX18" fmla="*/ 601391 w 4789488"/>
                <a:gd name="connsiteY18" fmla="*/ 633907 h 3096552"/>
                <a:gd name="connsiteX19" fmla="*/ 2056119 w 4789488"/>
                <a:gd name="connsiteY19" fmla="*/ 696252 h 3096552"/>
                <a:gd name="connsiteX20" fmla="*/ 2638010 w 4789488"/>
                <a:gd name="connsiteY20" fmla="*/ 62 h 3096552"/>
                <a:gd name="connsiteX21" fmla="*/ 2586055 w 4789488"/>
                <a:gd name="connsiteY21" fmla="*/ 654688 h 3096552"/>
                <a:gd name="connsiteX22" fmla="*/ 4788928 w 4789488"/>
                <a:gd name="connsiteY22" fmla="*/ 498825 h 3096552"/>
                <a:gd name="connsiteX23" fmla="*/ 2814655 w 4789488"/>
                <a:gd name="connsiteY23" fmla="*/ 1018370 h 3096552"/>
                <a:gd name="connsiteX24" fmla="*/ 4217427 w 4789488"/>
                <a:gd name="connsiteY24" fmla="*/ 3065380 h 3096552"/>
                <a:gd name="connsiteX0" fmla="*/ 4181459 w 4784692"/>
                <a:gd name="connsiteY0" fmla="*/ 3096552 h 3096552"/>
                <a:gd name="connsiteX1" fmla="*/ 2269532 w 4784692"/>
                <a:gd name="connsiteY1" fmla="*/ 1309316 h 3096552"/>
                <a:gd name="connsiteX2" fmla="*/ 129004 w 4784692"/>
                <a:gd name="connsiteY2" fmla="*/ 2909516 h 3096552"/>
                <a:gd name="connsiteX3" fmla="*/ 243304 w 4784692"/>
                <a:gd name="connsiteY3" fmla="*/ 2764043 h 3096552"/>
                <a:gd name="connsiteX4" fmla="*/ 264086 w 4784692"/>
                <a:gd name="connsiteY4" fmla="*/ 2732870 h 3096552"/>
                <a:gd name="connsiteX5" fmla="*/ 399168 w 4784692"/>
                <a:gd name="connsiteY5" fmla="*/ 2597789 h 3096552"/>
                <a:gd name="connsiteX6" fmla="*/ 430341 w 4784692"/>
                <a:gd name="connsiteY6" fmla="*/ 2545834 h 3096552"/>
                <a:gd name="connsiteX7" fmla="*/ 565423 w 4784692"/>
                <a:gd name="connsiteY7" fmla="*/ 2348407 h 3096552"/>
                <a:gd name="connsiteX8" fmla="*/ 606986 w 4784692"/>
                <a:gd name="connsiteY8" fmla="*/ 2254889 h 3096552"/>
                <a:gd name="connsiteX9" fmla="*/ 658941 w 4784692"/>
                <a:gd name="connsiteY9" fmla="*/ 2088634 h 3096552"/>
                <a:gd name="connsiteX10" fmla="*/ 710895 w 4784692"/>
                <a:gd name="connsiteY10" fmla="*/ 2026289 h 3096552"/>
                <a:gd name="connsiteX11" fmla="*/ 794023 w 4784692"/>
                <a:gd name="connsiteY11" fmla="*/ 1911989 h 3096552"/>
                <a:gd name="connsiteX12" fmla="*/ 866759 w 4784692"/>
                <a:gd name="connsiteY12" fmla="*/ 1849643 h 3096552"/>
                <a:gd name="connsiteX13" fmla="*/ 908323 w 4784692"/>
                <a:gd name="connsiteY13" fmla="*/ 1776907 h 3096552"/>
                <a:gd name="connsiteX14" fmla="*/ 960277 w 4784692"/>
                <a:gd name="connsiteY14" fmla="*/ 1683389 h 3096552"/>
                <a:gd name="connsiteX15" fmla="*/ 1033013 w 4784692"/>
                <a:gd name="connsiteY15" fmla="*/ 1558698 h 3096552"/>
                <a:gd name="connsiteX16" fmla="*/ 1812331 w 4784692"/>
                <a:gd name="connsiteY16" fmla="*/ 1091108 h 3096552"/>
                <a:gd name="connsiteX17" fmla="*/ 596595 w 4784692"/>
                <a:gd name="connsiteY17" fmla="*/ 633907 h 3096552"/>
                <a:gd name="connsiteX18" fmla="*/ 2051323 w 4784692"/>
                <a:gd name="connsiteY18" fmla="*/ 696252 h 3096552"/>
                <a:gd name="connsiteX19" fmla="*/ 2633214 w 4784692"/>
                <a:gd name="connsiteY19" fmla="*/ 62 h 3096552"/>
                <a:gd name="connsiteX20" fmla="*/ 2581259 w 4784692"/>
                <a:gd name="connsiteY20" fmla="*/ 654688 h 3096552"/>
                <a:gd name="connsiteX21" fmla="*/ 4784132 w 4784692"/>
                <a:gd name="connsiteY21" fmla="*/ 498825 h 3096552"/>
                <a:gd name="connsiteX22" fmla="*/ 2809859 w 4784692"/>
                <a:gd name="connsiteY22" fmla="*/ 1018370 h 3096552"/>
                <a:gd name="connsiteX23" fmla="*/ 4212631 w 4784692"/>
                <a:gd name="connsiteY23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434248 w 4788599"/>
                <a:gd name="connsiteY5" fmla="*/ 2545834 h 3096552"/>
                <a:gd name="connsiteX6" fmla="*/ 569330 w 4788599"/>
                <a:gd name="connsiteY6" fmla="*/ 2348407 h 3096552"/>
                <a:gd name="connsiteX7" fmla="*/ 610893 w 4788599"/>
                <a:gd name="connsiteY7" fmla="*/ 2254889 h 3096552"/>
                <a:gd name="connsiteX8" fmla="*/ 662848 w 4788599"/>
                <a:gd name="connsiteY8" fmla="*/ 2088634 h 3096552"/>
                <a:gd name="connsiteX9" fmla="*/ 714802 w 4788599"/>
                <a:gd name="connsiteY9" fmla="*/ 2026289 h 3096552"/>
                <a:gd name="connsiteX10" fmla="*/ 797930 w 4788599"/>
                <a:gd name="connsiteY10" fmla="*/ 1911989 h 3096552"/>
                <a:gd name="connsiteX11" fmla="*/ 870666 w 4788599"/>
                <a:gd name="connsiteY11" fmla="*/ 1849643 h 3096552"/>
                <a:gd name="connsiteX12" fmla="*/ 912230 w 4788599"/>
                <a:gd name="connsiteY12" fmla="*/ 1776907 h 3096552"/>
                <a:gd name="connsiteX13" fmla="*/ 964184 w 4788599"/>
                <a:gd name="connsiteY13" fmla="*/ 1683389 h 3096552"/>
                <a:gd name="connsiteX14" fmla="*/ 1036920 w 4788599"/>
                <a:gd name="connsiteY14" fmla="*/ 1558698 h 3096552"/>
                <a:gd name="connsiteX15" fmla="*/ 1816238 w 4788599"/>
                <a:gd name="connsiteY15" fmla="*/ 1091108 h 3096552"/>
                <a:gd name="connsiteX16" fmla="*/ 600502 w 4788599"/>
                <a:gd name="connsiteY16" fmla="*/ 633907 h 3096552"/>
                <a:gd name="connsiteX17" fmla="*/ 2055230 w 4788599"/>
                <a:gd name="connsiteY17" fmla="*/ 696252 h 3096552"/>
                <a:gd name="connsiteX18" fmla="*/ 2637121 w 4788599"/>
                <a:gd name="connsiteY18" fmla="*/ 62 h 3096552"/>
                <a:gd name="connsiteX19" fmla="*/ 2585166 w 4788599"/>
                <a:gd name="connsiteY19" fmla="*/ 654688 h 3096552"/>
                <a:gd name="connsiteX20" fmla="*/ 4788039 w 4788599"/>
                <a:gd name="connsiteY20" fmla="*/ 498825 h 3096552"/>
                <a:gd name="connsiteX21" fmla="*/ 2813766 w 4788599"/>
                <a:gd name="connsiteY21" fmla="*/ 1018370 h 3096552"/>
                <a:gd name="connsiteX22" fmla="*/ 4216538 w 4788599"/>
                <a:gd name="connsiteY22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569330 w 4788599"/>
                <a:gd name="connsiteY5" fmla="*/ 2348407 h 3096552"/>
                <a:gd name="connsiteX6" fmla="*/ 610893 w 4788599"/>
                <a:gd name="connsiteY6" fmla="*/ 2254889 h 3096552"/>
                <a:gd name="connsiteX7" fmla="*/ 662848 w 4788599"/>
                <a:gd name="connsiteY7" fmla="*/ 2088634 h 3096552"/>
                <a:gd name="connsiteX8" fmla="*/ 714802 w 4788599"/>
                <a:gd name="connsiteY8" fmla="*/ 2026289 h 3096552"/>
                <a:gd name="connsiteX9" fmla="*/ 797930 w 4788599"/>
                <a:gd name="connsiteY9" fmla="*/ 1911989 h 3096552"/>
                <a:gd name="connsiteX10" fmla="*/ 870666 w 4788599"/>
                <a:gd name="connsiteY10" fmla="*/ 1849643 h 3096552"/>
                <a:gd name="connsiteX11" fmla="*/ 912230 w 4788599"/>
                <a:gd name="connsiteY11" fmla="*/ 1776907 h 3096552"/>
                <a:gd name="connsiteX12" fmla="*/ 964184 w 4788599"/>
                <a:gd name="connsiteY12" fmla="*/ 1683389 h 3096552"/>
                <a:gd name="connsiteX13" fmla="*/ 1036920 w 4788599"/>
                <a:gd name="connsiteY13" fmla="*/ 1558698 h 3096552"/>
                <a:gd name="connsiteX14" fmla="*/ 1816238 w 4788599"/>
                <a:gd name="connsiteY14" fmla="*/ 1091108 h 3096552"/>
                <a:gd name="connsiteX15" fmla="*/ 600502 w 4788599"/>
                <a:gd name="connsiteY15" fmla="*/ 633907 h 3096552"/>
                <a:gd name="connsiteX16" fmla="*/ 2055230 w 4788599"/>
                <a:gd name="connsiteY16" fmla="*/ 696252 h 3096552"/>
                <a:gd name="connsiteX17" fmla="*/ 2637121 w 4788599"/>
                <a:gd name="connsiteY17" fmla="*/ 62 h 3096552"/>
                <a:gd name="connsiteX18" fmla="*/ 2585166 w 4788599"/>
                <a:gd name="connsiteY18" fmla="*/ 654688 h 3096552"/>
                <a:gd name="connsiteX19" fmla="*/ 4788039 w 4788599"/>
                <a:gd name="connsiteY19" fmla="*/ 498825 h 3096552"/>
                <a:gd name="connsiteX20" fmla="*/ 2813766 w 4788599"/>
                <a:gd name="connsiteY20" fmla="*/ 1018370 h 3096552"/>
                <a:gd name="connsiteX21" fmla="*/ 4216538 w 4788599"/>
                <a:gd name="connsiteY21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10893 w 4788599"/>
                <a:gd name="connsiteY5" fmla="*/ 2254889 h 3096552"/>
                <a:gd name="connsiteX6" fmla="*/ 662848 w 4788599"/>
                <a:gd name="connsiteY6" fmla="*/ 2088634 h 3096552"/>
                <a:gd name="connsiteX7" fmla="*/ 714802 w 4788599"/>
                <a:gd name="connsiteY7" fmla="*/ 2026289 h 3096552"/>
                <a:gd name="connsiteX8" fmla="*/ 797930 w 4788599"/>
                <a:gd name="connsiteY8" fmla="*/ 1911989 h 3096552"/>
                <a:gd name="connsiteX9" fmla="*/ 870666 w 4788599"/>
                <a:gd name="connsiteY9" fmla="*/ 1849643 h 3096552"/>
                <a:gd name="connsiteX10" fmla="*/ 912230 w 4788599"/>
                <a:gd name="connsiteY10" fmla="*/ 1776907 h 3096552"/>
                <a:gd name="connsiteX11" fmla="*/ 964184 w 4788599"/>
                <a:gd name="connsiteY11" fmla="*/ 1683389 h 3096552"/>
                <a:gd name="connsiteX12" fmla="*/ 1036920 w 4788599"/>
                <a:gd name="connsiteY12" fmla="*/ 1558698 h 3096552"/>
                <a:gd name="connsiteX13" fmla="*/ 1816238 w 4788599"/>
                <a:gd name="connsiteY13" fmla="*/ 1091108 h 3096552"/>
                <a:gd name="connsiteX14" fmla="*/ 600502 w 4788599"/>
                <a:gd name="connsiteY14" fmla="*/ 633907 h 3096552"/>
                <a:gd name="connsiteX15" fmla="*/ 2055230 w 4788599"/>
                <a:gd name="connsiteY15" fmla="*/ 696252 h 3096552"/>
                <a:gd name="connsiteX16" fmla="*/ 2637121 w 4788599"/>
                <a:gd name="connsiteY16" fmla="*/ 62 h 3096552"/>
                <a:gd name="connsiteX17" fmla="*/ 2585166 w 4788599"/>
                <a:gd name="connsiteY17" fmla="*/ 654688 h 3096552"/>
                <a:gd name="connsiteX18" fmla="*/ 4788039 w 4788599"/>
                <a:gd name="connsiteY18" fmla="*/ 498825 h 3096552"/>
                <a:gd name="connsiteX19" fmla="*/ 2813766 w 4788599"/>
                <a:gd name="connsiteY19" fmla="*/ 1018370 h 3096552"/>
                <a:gd name="connsiteX20" fmla="*/ 4216538 w 4788599"/>
                <a:gd name="connsiteY20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14802 w 4788599"/>
                <a:gd name="connsiteY6" fmla="*/ 2026289 h 3096552"/>
                <a:gd name="connsiteX7" fmla="*/ 797930 w 4788599"/>
                <a:gd name="connsiteY7" fmla="*/ 1911989 h 3096552"/>
                <a:gd name="connsiteX8" fmla="*/ 870666 w 4788599"/>
                <a:gd name="connsiteY8" fmla="*/ 1849643 h 3096552"/>
                <a:gd name="connsiteX9" fmla="*/ 912230 w 4788599"/>
                <a:gd name="connsiteY9" fmla="*/ 1776907 h 3096552"/>
                <a:gd name="connsiteX10" fmla="*/ 964184 w 4788599"/>
                <a:gd name="connsiteY10" fmla="*/ 1683389 h 3096552"/>
                <a:gd name="connsiteX11" fmla="*/ 1036920 w 4788599"/>
                <a:gd name="connsiteY11" fmla="*/ 1558698 h 3096552"/>
                <a:gd name="connsiteX12" fmla="*/ 1816238 w 4788599"/>
                <a:gd name="connsiteY12" fmla="*/ 1091108 h 3096552"/>
                <a:gd name="connsiteX13" fmla="*/ 600502 w 4788599"/>
                <a:gd name="connsiteY13" fmla="*/ 633907 h 3096552"/>
                <a:gd name="connsiteX14" fmla="*/ 2055230 w 4788599"/>
                <a:gd name="connsiteY14" fmla="*/ 696252 h 3096552"/>
                <a:gd name="connsiteX15" fmla="*/ 2637121 w 4788599"/>
                <a:gd name="connsiteY15" fmla="*/ 62 h 3096552"/>
                <a:gd name="connsiteX16" fmla="*/ 2585166 w 4788599"/>
                <a:gd name="connsiteY16" fmla="*/ 654688 h 3096552"/>
                <a:gd name="connsiteX17" fmla="*/ 4788039 w 4788599"/>
                <a:gd name="connsiteY17" fmla="*/ 498825 h 3096552"/>
                <a:gd name="connsiteX18" fmla="*/ 2813766 w 4788599"/>
                <a:gd name="connsiteY18" fmla="*/ 1018370 h 3096552"/>
                <a:gd name="connsiteX19" fmla="*/ 4216538 w 4788599"/>
                <a:gd name="connsiteY19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870666 w 4788599"/>
                <a:gd name="connsiteY7" fmla="*/ 1849643 h 3096552"/>
                <a:gd name="connsiteX8" fmla="*/ 912230 w 4788599"/>
                <a:gd name="connsiteY8" fmla="*/ 1776907 h 3096552"/>
                <a:gd name="connsiteX9" fmla="*/ 964184 w 4788599"/>
                <a:gd name="connsiteY9" fmla="*/ 1683389 h 3096552"/>
                <a:gd name="connsiteX10" fmla="*/ 1036920 w 4788599"/>
                <a:gd name="connsiteY10" fmla="*/ 1558698 h 3096552"/>
                <a:gd name="connsiteX11" fmla="*/ 1816238 w 4788599"/>
                <a:gd name="connsiteY11" fmla="*/ 1091108 h 3096552"/>
                <a:gd name="connsiteX12" fmla="*/ 600502 w 4788599"/>
                <a:gd name="connsiteY12" fmla="*/ 633907 h 3096552"/>
                <a:gd name="connsiteX13" fmla="*/ 2055230 w 4788599"/>
                <a:gd name="connsiteY13" fmla="*/ 696252 h 3096552"/>
                <a:gd name="connsiteX14" fmla="*/ 2637121 w 4788599"/>
                <a:gd name="connsiteY14" fmla="*/ 62 h 3096552"/>
                <a:gd name="connsiteX15" fmla="*/ 2585166 w 4788599"/>
                <a:gd name="connsiteY15" fmla="*/ 654688 h 3096552"/>
                <a:gd name="connsiteX16" fmla="*/ 4788039 w 4788599"/>
                <a:gd name="connsiteY16" fmla="*/ 498825 h 3096552"/>
                <a:gd name="connsiteX17" fmla="*/ 2813766 w 4788599"/>
                <a:gd name="connsiteY17" fmla="*/ 1018370 h 3096552"/>
                <a:gd name="connsiteX18" fmla="*/ 4216538 w 4788599"/>
                <a:gd name="connsiteY18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912230 w 4788599"/>
                <a:gd name="connsiteY7" fmla="*/ 1776907 h 3096552"/>
                <a:gd name="connsiteX8" fmla="*/ 964184 w 4788599"/>
                <a:gd name="connsiteY8" fmla="*/ 1683389 h 3096552"/>
                <a:gd name="connsiteX9" fmla="*/ 1036920 w 4788599"/>
                <a:gd name="connsiteY9" fmla="*/ 1558698 h 3096552"/>
                <a:gd name="connsiteX10" fmla="*/ 1816238 w 4788599"/>
                <a:gd name="connsiteY10" fmla="*/ 1091108 h 3096552"/>
                <a:gd name="connsiteX11" fmla="*/ 600502 w 4788599"/>
                <a:gd name="connsiteY11" fmla="*/ 633907 h 3096552"/>
                <a:gd name="connsiteX12" fmla="*/ 2055230 w 4788599"/>
                <a:gd name="connsiteY12" fmla="*/ 696252 h 3096552"/>
                <a:gd name="connsiteX13" fmla="*/ 2637121 w 4788599"/>
                <a:gd name="connsiteY13" fmla="*/ 62 h 3096552"/>
                <a:gd name="connsiteX14" fmla="*/ 2585166 w 4788599"/>
                <a:gd name="connsiteY14" fmla="*/ 654688 h 3096552"/>
                <a:gd name="connsiteX15" fmla="*/ 4788039 w 4788599"/>
                <a:gd name="connsiteY15" fmla="*/ 498825 h 3096552"/>
                <a:gd name="connsiteX16" fmla="*/ 2813766 w 4788599"/>
                <a:gd name="connsiteY16" fmla="*/ 1018370 h 3096552"/>
                <a:gd name="connsiteX17" fmla="*/ 4216538 w 4788599"/>
                <a:gd name="connsiteY17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964184 w 4788599"/>
                <a:gd name="connsiteY7" fmla="*/ 1683389 h 3096552"/>
                <a:gd name="connsiteX8" fmla="*/ 1036920 w 4788599"/>
                <a:gd name="connsiteY8" fmla="*/ 1558698 h 3096552"/>
                <a:gd name="connsiteX9" fmla="*/ 1816238 w 4788599"/>
                <a:gd name="connsiteY9" fmla="*/ 1091108 h 3096552"/>
                <a:gd name="connsiteX10" fmla="*/ 600502 w 4788599"/>
                <a:gd name="connsiteY10" fmla="*/ 633907 h 3096552"/>
                <a:gd name="connsiteX11" fmla="*/ 2055230 w 4788599"/>
                <a:gd name="connsiteY11" fmla="*/ 696252 h 3096552"/>
                <a:gd name="connsiteX12" fmla="*/ 2637121 w 4788599"/>
                <a:gd name="connsiteY12" fmla="*/ 62 h 3096552"/>
                <a:gd name="connsiteX13" fmla="*/ 2585166 w 4788599"/>
                <a:gd name="connsiteY13" fmla="*/ 654688 h 3096552"/>
                <a:gd name="connsiteX14" fmla="*/ 4788039 w 4788599"/>
                <a:gd name="connsiteY14" fmla="*/ 498825 h 3096552"/>
                <a:gd name="connsiteX15" fmla="*/ 2813766 w 4788599"/>
                <a:gd name="connsiteY15" fmla="*/ 1018370 h 3096552"/>
                <a:gd name="connsiteX16" fmla="*/ 4216538 w 4788599"/>
                <a:gd name="connsiteY16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964184 w 4788599"/>
                <a:gd name="connsiteY7" fmla="*/ 1683389 h 3096552"/>
                <a:gd name="connsiteX8" fmla="*/ 1816238 w 4788599"/>
                <a:gd name="connsiteY8" fmla="*/ 1091108 h 3096552"/>
                <a:gd name="connsiteX9" fmla="*/ 600502 w 4788599"/>
                <a:gd name="connsiteY9" fmla="*/ 633907 h 3096552"/>
                <a:gd name="connsiteX10" fmla="*/ 2055230 w 4788599"/>
                <a:gd name="connsiteY10" fmla="*/ 696252 h 3096552"/>
                <a:gd name="connsiteX11" fmla="*/ 2637121 w 4788599"/>
                <a:gd name="connsiteY11" fmla="*/ 62 h 3096552"/>
                <a:gd name="connsiteX12" fmla="*/ 2585166 w 4788599"/>
                <a:gd name="connsiteY12" fmla="*/ 654688 h 3096552"/>
                <a:gd name="connsiteX13" fmla="*/ 4788039 w 4788599"/>
                <a:gd name="connsiteY13" fmla="*/ 498825 h 3096552"/>
                <a:gd name="connsiteX14" fmla="*/ 2813766 w 4788599"/>
                <a:gd name="connsiteY14" fmla="*/ 1018370 h 3096552"/>
                <a:gd name="connsiteX15" fmla="*/ 4216538 w 4788599"/>
                <a:gd name="connsiteY15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1816238 w 4788599"/>
                <a:gd name="connsiteY7" fmla="*/ 1091108 h 3096552"/>
                <a:gd name="connsiteX8" fmla="*/ 600502 w 4788599"/>
                <a:gd name="connsiteY8" fmla="*/ 633907 h 3096552"/>
                <a:gd name="connsiteX9" fmla="*/ 2055230 w 4788599"/>
                <a:gd name="connsiteY9" fmla="*/ 696252 h 3096552"/>
                <a:gd name="connsiteX10" fmla="*/ 2637121 w 4788599"/>
                <a:gd name="connsiteY10" fmla="*/ 62 h 3096552"/>
                <a:gd name="connsiteX11" fmla="*/ 2585166 w 4788599"/>
                <a:gd name="connsiteY11" fmla="*/ 654688 h 3096552"/>
                <a:gd name="connsiteX12" fmla="*/ 4788039 w 4788599"/>
                <a:gd name="connsiteY12" fmla="*/ 498825 h 3096552"/>
                <a:gd name="connsiteX13" fmla="*/ 2813766 w 4788599"/>
                <a:gd name="connsiteY13" fmla="*/ 1018370 h 3096552"/>
                <a:gd name="connsiteX14" fmla="*/ 4216538 w 4788599"/>
                <a:gd name="connsiteY14" fmla="*/ 3065380 h 3096552"/>
                <a:gd name="connsiteX0" fmla="*/ 4128859 w 4732092"/>
                <a:gd name="connsiteY0" fmla="*/ 3096552 h 3096552"/>
                <a:gd name="connsiteX1" fmla="*/ 2216932 w 4732092"/>
                <a:gd name="connsiteY1" fmla="*/ 1309316 h 3096552"/>
                <a:gd name="connsiteX2" fmla="*/ 1437613 w 4732092"/>
                <a:gd name="connsiteY2" fmla="*/ 1672999 h 3096552"/>
                <a:gd name="connsiteX3" fmla="*/ 76404 w 4732092"/>
                <a:gd name="connsiteY3" fmla="*/ 2909516 h 3096552"/>
                <a:gd name="connsiteX4" fmla="*/ 190704 w 4732092"/>
                <a:gd name="connsiteY4" fmla="*/ 2764043 h 3096552"/>
                <a:gd name="connsiteX5" fmla="*/ 346568 w 4732092"/>
                <a:gd name="connsiteY5" fmla="*/ 2597789 h 3096552"/>
                <a:gd name="connsiteX6" fmla="*/ 606341 w 4732092"/>
                <a:gd name="connsiteY6" fmla="*/ 2088634 h 3096552"/>
                <a:gd name="connsiteX7" fmla="*/ 741423 w 4732092"/>
                <a:gd name="connsiteY7" fmla="*/ 1911989 h 3096552"/>
                <a:gd name="connsiteX8" fmla="*/ 1759731 w 4732092"/>
                <a:gd name="connsiteY8" fmla="*/ 1091108 h 3096552"/>
                <a:gd name="connsiteX9" fmla="*/ 543995 w 4732092"/>
                <a:gd name="connsiteY9" fmla="*/ 633907 h 3096552"/>
                <a:gd name="connsiteX10" fmla="*/ 1998723 w 4732092"/>
                <a:gd name="connsiteY10" fmla="*/ 696252 h 3096552"/>
                <a:gd name="connsiteX11" fmla="*/ 2580614 w 4732092"/>
                <a:gd name="connsiteY11" fmla="*/ 62 h 3096552"/>
                <a:gd name="connsiteX12" fmla="*/ 2528659 w 4732092"/>
                <a:gd name="connsiteY12" fmla="*/ 654688 h 3096552"/>
                <a:gd name="connsiteX13" fmla="*/ 4731532 w 4732092"/>
                <a:gd name="connsiteY13" fmla="*/ 498825 h 3096552"/>
                <a:gd name="connsiteX14" fmla="*/ 2757259 w 4732092"/>
                <a:gd name="connsiteY14" fmla="*/ 1018370 h 3096552"/>
                <a:gd name="connsiteX15" fmla="*/ 4160031 w 4732092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753779 w 4726140"/>
                <a:gd name="connsiteY8" fmla="*/ 1091108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257988 w 4726140"/>
                <a:gd name="connsiteY15" fmla="*/ 3003035 h 3096552"/>
                <a:gd name="connsiteX0" fmla="*/ 4122907 w 4741112"/>
                <a:gd name="connsiteY0" fmla="*/ 3096552 h 3096552"/>
                <a:gd name="connsiteX1" fmla="*/ 2210980 w 4741112"/>
                <a:gd name="connsiteY1" fmla="*/ 1309316 h 3096552"/>
                <a:gd name="connsiteX2" fmla="*/ 1348534 w 4741112"/>
                <a:gd name="connsiteY2" fmla="*/ 1932771 h 3096552"/>
                <a:gd name="connsiteX3" fmla="*/ 70452 w 4741112"/>
                <a:gd name="connsiteY3" fmla="*/ 2909516 h 3096552"/>
                <a:gd name="connsiteX4" fmla="*/ 184752 w 4741112"/>
                <a:gd name="connsiteY4" fmla="*/ 2764043 h 3096552"/>
                <a:gd name="connsiteX5" fmla="*/ 340616 w 4741112"/>
                <a:gd name="connsiteY5" fmla="*/ 2597789 h 3096552"/>
                <a:gd name="connsiteX6" fmla="*/ 600389 w 4741112"/>
                <a:gd name="connsiteY6" fmla="*/ 2088634 h 3096552"/>
                <a:gd name="connsiteX7" fmla="*/ 735471 w 4741112"/>
                <a:gd name="connsiteY7" fmla="*/ 1911989 h 3096552"/>
                <a:gd name="connsiteX8" fmla="*/ 1691434 w 4741112"/>
                <a:gd name="connsiteY8" fmla="*/ 1018371 h 3096552"/>
                <a:gd name="connsiteX9" fmla="*/ 538043 w 4741112"/>
                <a:gd name="connsiteY9" fmla="*/ 633907 h 3096552"/>
                <a:gd name="connsiteX10" fmla="*/ 1992771 w 4741112"/>
                <a:gd name="connsiteY10" fmla="*/ 696252 h 3096552"/>
                <a:gd name="connsiteX11" fmla="*/ 2574662 w 4741112"/>
                <a:gd name="connsiteY11" fmla="*/ 62 h 3096552"/>
                <a:gd name="connsiteX12" fmla="*/ 2522707 w 4741112"/>
                <a:gd name="connsiteY12" fmla="*/ 654688 h 3096552"/>
                <a:gd name="connsiteX13" fmla="*/ 4725580 w 4741112"/>
                <a:gd name="connsiteY13" fmla="*/ 498825 h 3096552"/>
                <a:gd name="connsiteX14" fmla="*/ 3468279 w 4741112"/>
                <a:gd name="connsiteY14" fmla="*/ 675471 h 3096552"/>
                <a:gd name="connsiteX15" fmla="*/ 2751307 w 4741112"/>
                <a:gd name="connsiteY15" fmla="*/ 1018370 h 3096552"/>
                <a:gd name="connsiteX16" fmla="*/ 4257988 w 4741112"/>
                <a:gd name="connsiteY16" fmla="*/ 3003035 h 3096552"/>
                <a:gd name="connsiteX0" fmla="*/ 4122907 w 4757603"/>
                <a:gd name="connsiteY0" fmla="*/ 3096552 h 3096552"/>
                <a:gd name="connsiteX1" fmla="*/ 2210980 w 4757603"/>
                <a:gd name="connsiteY1" fmla="*/ 1309316 h 3096552"/>
                <a:gd name="connsiteX2" fmla="*/ 1348534 w 4757603"/>
                <a:gd name="connsiteY2" fmla="*/ 1932771 h 3096552"/>
                <a:gd name="connsiteX3" fmla="*/ 70452 w 4757603"/>
                <a:gd name="connsiteY3" fmla="*/ 2909516 h 3096552"/>
                <a:gd name="connsiteX4" fmla="*/ 184752 w 4757603"/>
                <a:gd name="connsiteY4" fmla="*/ 2764043 h 3096552"/>
                <a:gd name="connsiteX5" fmla="*/ 340616 w 4757603"/>
                <a:gd name="connsiteY5" fmla="*/ 2597789 h 3096552"/>
                <a:gd name="connsiteX6" fmla="*/ 600389 w 4757603"/>
                <a:gd name="connsiteY6" fmla="*/ 2088634 h 3096552"/>
                <a:gd name="connsiteX7" fmla="*/ 735471 w 4757603"/>
                <a:gd name="connsiteY7" fmla="*/ 1911989 h 3096552"/>
                <a:gd name="connsiteX8" fmla="*/ 1691434 w 4757603"/>
                <a:gd name="connsiteY8" fmla="*/ 1018371 h 3096552"/>
                <a:gd name="connsiteX9" fmla="*/ 538043 w 4757603"/>
                <a:gd name="connsiteY9" fmla="*/ 633907 h 3096552"/>
                <a:gd name="connsiteX10" fmla="*/ 1992771 w 4757603"/>
                <a:gd name="connsiteY10" fmla="*/ 696252 h 3096552"/>
                <a:gd name="connsiteX11" fmla="*/ 2574662 w 4757603"/>
                <a:gd name="connsiteY11" fmla="*/ 62 h 3096552"/>
                <a:gd name="connsiteX12" fmla="*/ 2522707 w 4757603"/>
                <a:gd name="connsiteY12" fmla="*/ 654688 h 3096552"/>
                <a:gd name="connsiteX13" fmla="*/ 4725580 w 4757603"/>
                <a:gd name="connsiteY13" fmla="*/ 498825 h 3096552"/>
                <a:gd name="connsiteX14" fmla="*/ 3759224 w 4757603"/>
                <a:gd name="connsiteY14" fmla="*/ 768990 h 3096552"/>
                <a:gd name="connsiteX15" fmla="*/ 2751307 w 4757603"/>
                <a:gd name="connsiteY15" fmla="*/ 1018370 h 3096552"/>
                <a:gd name="connsiteX16" fmla="*/ 4257988 w 4757603"/>
                <a:gd name="connsiteY16" fmla="*/ 3003035 h 3096552"/>
                <a:gd name="connsiteX0" fmla="*/ 4122907 w 4757603"/>
                <a:gd name="connsiteY0" fmla="*/ 3096552 h 3096552"/>
                <a:gd name="connsiteX1" fmla="*/ 2210980 w 4757603"/>
                <a:gd name="connsiteY1" fmla="*/ 1309316 h 3096552"/>
                <a:gd name="connsiteX2" fmla="*/ 1348534 w 4757603"/>
                <a:gd name="connsiteY2" fmla="*/ 1932771 h 3096552"/>
                <a:gd name="connsiteX3" fmla="*/ 70452 w 4757603"/>
                <a:gd name="connsiteY3" fmla="*/ 2909516 h 3096552"/>
                <a:gd name="connsiteX4" fmla="*/ 184752 w 4757603"/>
                <a:gd name="connsiteY4" fmla="*/ 2764043 h 3096552"/>
                <a:gd name="connsiteX5" fmla="*/ 340616 w 4757603"/>
                <a:gd name="connsiteY5" fmla="*/ 2597789 h 3096552"/>
                <a:gd name="connsiteX6" fmla="*/ 600389 w 4757603"/>
                <a:gd name="connsiteY6" fmla="*/ 2088634 h 3096552"/>
                <a:gd name="connsiteX7" fmla="*/ 735471 w 4757603"/>
                <a:gd name="connsiteY7" fmla="*/ 1911989 h 3096552"/>
                <a:gd name="connsiteX8" fmla="*/ 1691434 w 4757603"/>
                <a:gd name="connsiteY8" fmla="*/ 1018371 h 3096552"/>
                <a:gd name="connsiteX9" fmla="*/ 538043 w 4757603"/>
                <a:gd name="connsiteY9" fmla="*/ 633907 h 3096552"/>
                <a:gd name="connsiteX10" fmla="*/ 1992771 w 4757603"/>
                <a:gd name="connsiteY10" fmla="*/ 696252 h 3096552"/>
                <a:gd name="connsiteX11" fmla="*/ 2574662 w 4757603"/>
                <a:gd name="connsiteY11" fmla="*/ 62 h 3096552"/>
                <a:gd name="connsiteX12" fmla="*/ 2522707 w 4757603"/>
                <a:gd name="connsiteY12" fmla="*/ 654688 h 3096552"/>
                <a:gd name="connsiteX13" fmla="*/ 4725580 w 4757603"/>
                <a:gd name="connsiteY13" fmla="*/ 498825 h 3096552"/>
                <a:gd name="connsiteX14" fmla="*/ 3759224 w 4757603"/>
                <a:gd name="connsiteY14" fmla="*/ 768990 h 3096552"/>
                <a:gd name="connsiteX15" fmla="*/ 2761698 w 4757603"/>
                <a:gd name="connsiteY15" fmla="*/ 1184624 h 3096552"/>
                <a:gd name="connsiteX16" fmla="*/ 4257988 w 4757603"/>
                <a:gd name="connsiteY16" fmla="*/ 3003035 h 3096552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691434 w 4757603"/>
                <a:gd name="connsiteY8" fmla="*/ 1018313 h 3096494"/>
                <a:gd name="connsiteX9" fmla="*/ 538043 w 4757603"/>
                <a:gd name="connsiteY9" fmla="*/ 633849 h 3096494"/>
                <a:gd name="connsiteX10" fmla="*/ 1971990 w 4757603"/>
                <a:gd name="connsiteY10" fmla="*/ 665022 h 3096494"/>
                <a:gd name="connsiteX11" fmla="*/ 2574662 w 4757603"/>
                <a:gd name="connsiteY11" fmla="*/ 4 h 3096494"/>
                <a:gd name="connsiteX12" fmla="*/ 2522707 w 4757603"/>
                <a:gd name="connsiteY12" fmla="*/ 654630 h 3096494"/>
                <a:gd name="connsiteX13" fmla="*/ 4725580 w 4757603"/>
                <a:gd name="connsiteY13" fmla="*/ 498767 h 3096494"/>
                <a:gd name="connsiteX14" fmla="*/ 3759224 w 4757603"/>
                <a:gd name="connsiteY14" fmla="*/ 768932 h 3096494"/>
                <a:gd name="connsiteX15" fmla="*/ 2761698 w 4757603"/>
                <a:gd name="connsiteY15" fmla="*/ 1184566 h 3096494"/>
                <a:gd name="connsiteX16" fmla="*/ 4257988 w 4757603"/>
                <a:gd name="connsiteY16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691434 w 4757603"/>
                <a:gd name="connsiteY8" fmla="*/ 1018313 h 3096494"/>
                <a:gd name="connsiteX9" fmla="*/ 1140715 w 4757603"/>
                <a:gd name="connsiteY9" fmla="*/ 779323 h 3096494"/>
                <a:gd name="connsiteX10" fmla="*/ 538043 w 4757603"/>
                <a:gd name="connsiteY10" fmla="*/ 633849 h 3096494"/>
                <a:gd name="connsiteX11" fmla="*/ 1971990 w 4757603"/>
                <a:gd name="connsiteY11" fmla="*/ 665022 h 3096494"/>
                <a:gd name="connsiteX12" fmla="*/ 2574662 w 4757603"/>
                <a:gd name="connsiteY12" fmla="*/ 4 h 3096494"/>
                <a:gd name="connsiteX13" fmla="*/ 2522707 w 4757603"/>
                <a:gd name="connsiteY13" fmla="*/ 654630 h 3096494"/>
                <a:gd name="connsiteX14" fmla="*/ 4725580 w 4757603"/>
                <a:gd name="connsiteY14" fmla="*/ 498767 h 3096494"/>
                <a:gd name="connsiteX15" fmla="*/ 3759224 w 4757603"/>
                <a:gd name="connsiteY15" fmla="*/ 768932 h 3096494"/>
                <a:gd name="connsiteX16" fmla="*/ 2761698 w 4757603"/>
                <a:gd name="connsiteY16" fmla="*/ 1184566 h 3096494"/>
                <a:gd name="connsiteX17" fmla="*/ 4257988 w 4757603"/>
                <a:gd name="connsiteY17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691434 w 4757603"/>
                <a:gd name="connsiteY8" fmla="*/ 1018313 h 3096494"/>
                <a:gd name="connsiteX9" fmla="*/ 1088761 w 4757603"/>
                <a:gd name="connsiteY9" fmla="*/ 841668 h 3096494"/>
                <a:gd name="connsiteX10" fmla="*/ 538043 w 4757603"/>
                <a:gd name="connsiteY10" fmla="*/ 633849 h 3096494"/>
                <a:gd name="connsiteX11" fmla="*/ 1971990 w 4757603"/>
                <a:gd name="connsiteY11" fmla="*/ 665022 h 3096494"/>
                <a:gd name="connsiteX12" fmla="*/ 2574662 w 4757603"/>
                <a:gd name="connsiteY12" fmla="*/ 4 h 3096494"/>
                <a:gd name="connsiteX13" fmla="*/ 2522707 w 4757603"/>
                <a:gd name="connsiteY13" fmla="*/ 654630 h 3096494"/>
                <a:gd name="connsiteX14" fmla="*/ 4725580 w 4757603"/>
                <a:gd name="connsiteY14" fmla="*/ 498767 h 3096494"/>
                <a:gd name="connsiteX15" fmla="*/ 3759224 w 4757603"/>
                <a:gd name="connsiteY15" fmla="*/ 768932 h 3096494"/>
                <a:gd name="connsiteX16" fmla="*/ 2761698 w 4757603"/>
                <a:gd name="connsiteY16" fmla="*/ 1184566 h 3096494"/>
                <a:gd name="connsiteX17" fmla="*/ 4257988 w 4757603"/>
                <a:gd name="connsiteY17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732998 w 4757603"/>
                <a:gd name="connsiteY8" fmla="*/ 1049485 h 3096494"/>
                <a:gd name="connsiteX9" fmla="*/ 1088761 w 4757603"/>
                <a:gd name="connsiteY9" fmla="*/ 841668 h 3096494"/>
                <a:gd name="connsiteX10" fmla="*/ 538043 w 4757603"/>
                <a:gd name="connsiteY10" fmla="*/ 633849 h 3096494"/>
                <a:gd name="connsiteX11" fmla="*/ 1971990 w 4757603"/>
                <a:gd name="connsiteY11" fmla="*/ 665022 h 3096494"/>
                <a:gd name="connsiteX12" fmla="*/ 2574662 w 4757603"/>
                <a:gd name="connsiteY12" fmla="*/ 4 h 3096494"/>
                <a:gd name="connsiteX13" fmla="*/ 2522707 w 4757603"/>
                <a:gd name="connsiteY13" fmla="*/ 654630 h 3096494"/>
                <a:gd name="connsiteX14" fmla="*/ 4725580 w 4757603"/>
                <a:gd name="connsiteY14" fmla="*/ 498767 h 3096494"/>
                <a:gd name="connsiteX15" fmla="*/ 3759224 w 4757603"/>
                <a:gd name="connsiteY15" fmla="*/ 768932 h 3096494"/>
                <a:gd name="connsiteX16" fmla="*/ 2761698 w 4757603"/>
                <a:gd name="connsiteY16" fmla="*/ 1184566 h 3096494"/>
                <a:gd name="connsiteX17" fmla="*/ 4257988 w 4757603"/>
                <a:gd name="connsiteY17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1732998 w 4757603"/>
                <a:gd name="connsiteY7" fmla="*/ 1049485 h 3096494"/>
                <a:gd name="connsiteX8" fmla="*/ 1088761 w 4757603"/>
                <a:gd name="connsiteY8" fmla="*/ 841668 h 3096494"/>
                <a:gd name="connsiteX9" fmla="*/ 538043 w 4757603"/>
                <a:gd name="connsiteY9" fmla="*/ 633849 h 3096494"/>
                <a:gd name="connsiteX10" fmla="*/ 1971990 w 4757603"/>
                <a:gd name="connsiteY10" fmla="*/ 665022 h 3096494"/>
                <a:gd name="connsiteX11" fmla="*/ 2574662 w 4757603"/>
                <a:gd name="connsiteY11" fmla="*/ 4 h 3096494"/>
                <a:gd name="connsiteX12" fmla="*/ 2522707 w 4757603"/>
                <a:gd name="connsiteY12" fmla="*/ 654630 h 3096494"/>
                <a:gd name="connsiteX13" fmla="*/ 4725580 w 4757603"/>
                <a:gd name="connsiteY13" fmla="*/ 498767 h 3096494"/>
                <a:gd name="connsiteX14" fmla="*/ 3759224 w 4757603"/>
                <a:gd name="connsiteY14" fmla="*/ 768932 h 3096494"/>
                <a:gd name="connsiteX15" fmla="*/ 2761698 w 4757603"/>
                <a:gd name="connsiteY15" fmla="*/ 1184566 h 3096494"/>
                <a:gd name="connsiteX16" fmla="*/ 4257988 w 4757603"/>
                <a:gd name="connsiteY16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1732998 w 4757603"/>
                <a:gd name="connsiteY6" fmla="*/ 1049485 h 3096494"/>
                <a:gd name="connsiteX7" fmla="*/ 1088761 w 4757603"/>
                <a:gd name="connsiteY7" fmla="*/ 841668 h 3096494"/>
                <a:gd name="connsiteX8" fmla="*/ 538043 w 4757603"/>
                <a:gd name="connsiteY8" fmla="*/ 633849 h 3096494"/>
                <a:gd name="connsiteX9" fmla="*/ 1971990 w 4757603"/>
                <a:gd name="connsiteY9" fmla="*/ 665022 h 3096494"/>
                <a:gd name="connsiteX10" fmla="*/ 2574662 w 4757603"/>
                <a:gd name="connsiteY10" fmla="*/ 4 h 3096494"/>
                <a:gd name="connsiteX11" fmla="*/ 2522707 w 4757603"/>
                <a:gd name="connsiteY11" fmla="*/ 654630 h 3096494"/>
                <a:gd name="connsiteX12" fmla="*/ 4725580 w 4757603"/>
                <a:gd name="connsiteY12" fmla="*/ 498767 h 3096494"/>
                <a:gd name="connsiteX13" fmla="*/ 3759224 w 4757603"/>
                <a:gd name="connsiteY13" fmla="*/ 768932 h 3096494"/>
                <a:gd name="connsiteX14" fmla="*/ 2761698 w 4757603"/>
                <a:gd name="connsiteY14" fmla="*/ 1184566 h 3096494"/>
                <a:gd name="connsiteX15" fmla="*/ 4257988 w 4757603"/>
                <a:gd name="connsiteY15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1774562 w 4757603"/>
                <a:gd name="connsiteY6" fmla="*/ 1039094 h 3096494"/>
                <a:gd name="connsiteX7" fmla="*/ 1088761 w 4757603"/>
                <a:gd name="connsiteY7" fmla="*/ 841668 h 3096494"/>
                <a:gd name="connsiteX8" fmla="*/ 538043 w 4757603"/>
                <a:gd name="connsiteY8" fmla="*/ 633849 h 3096494"/>
                <a:gd name="connsiteX9" fmla="*/ 1971990 w 4757603"/>
                <a:gd name="connsiteY9" fmla="*/ 665022 h 3096494"/>
                <a:gd name="connsiteX10" fmla="*/ 2574662 w 4757603"/>
                <a:gd name="connsiteY10" fmla="*/ 4 h 3096494"/>
                <a:gd name="connsiteX11" fmla="*/ 2522707 w 4757603"/>
                <a:gd name="connsiteY11" fmla="*/ 654630 h 3096494"/>
                <a:gd name="connsiteX12" fmla="*/ 4725580 w 4757603"/>
                <a:gd name="connsiteY12" fmla="*/ 498767 h 3096494"/>
                <a:gd name="connsiteX13" fmla="*/ 3759224 w 4757603"/>
                <a:gd name="connsiteY13" fmla="*/ 768932 h 3096494"/>
                <a:gd name="connsiteX14" fmla="*/ 2761698 w 4757603"/>
                <a:gd name="connsiteY14" fmla="*/ 1184566 h 3096494"/>
                <a:gd name="connsiteX15" fmla="*/ 4257988 w 4757603"/>
                <a:gd name="connsiteY15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1774562 w 4757603"/>
                <a:gd name="connsiteY6" fmla="*/ 1039094 h 3096494"/>
                <a:gd name="connsiteX7" fmla="*/ 1088761 w 4757603"/>
                <a:gd name="connsiteY7" fmla="*/ 841668 h 3096494"/>
                <a:gd name="connsiteX8" fmla="*/ 538043 w 4757603"/>
                <a:gd name="connsiteY8" fmla="*/ 633849 h 3096494"/>
                <a:gd name="connsiteX9" fmla="*/ 1971990 w 4757603"/>
                <a:gd name="connsiteY9" fmla="*/ 665022 h 3096494"/>
                <a:gd name="connsiteX10" fmla="*/ 2574662 w 4757603"/>
                <a:gd name="connsiteY10" fmla="*/ 4 h 3096494"/>
                <a:gd name="connsiteX11" fmla="*/ 2522707 w 4757603"/>
                <a:gd name="connsiteY11" fmla="*/ 654630 h 3096494"/>
                <a:gd name="connsiteX12" fmla="*/ 4725580 w 4757603"/>
                <a:gd name="connsiteY12" fmla="*/ 498767 h 3096494"/>
                <a:gd name="connsiteX13" fmla="*/ 3759224 w 4757603"/>
                <a:gd name="connsiteY13" fmla="*/ 768932 h 3096494"/>
                <a:gd name="connsiteX14" fmla="*/ 2761698 w 4757603"/>
                <a:gd name="connsiteY14" fmla="*/ 1184566 h 3096494"/>
                <a:gd name="connsiteX15" fmla="*/ 4257988 w 4757603"/>
                <a:gd name="connsiteY15" fmla="*/ 3002977 h 3096494"/>
                <a:gd name="connsiteX0" fmla="*/ 4053993 w 4688689"/>
                <a:gd name="connsiteY0" fmla="*/ 3096494 h 3096494"/>
                <a:gd name="connsiteX1" fmla="*/ 2142066 w 4688689"/>
                <a:gd name="connsiteY1" fmla="*/ 1309258 h 3096494"/>
                <a:gd name="connsiteX2" fmla="*/ 1279620 w 4688689"/>
                <a:gd name="connsiteY2" fmla="*/ 1932713 h 3096494"/>
                <a:gd name="connsiteX3" fmla="*/ 198965 w 4688689"/>
                <a:gd name="connsiteY3" fmla="*/ 2774377 h 3096494"/>
                <a:gd name="connsiteX4" fmla="*/ 1538 w 4688689"/>
                <a:gd name="connsiteY4" fmla="*/ 2909458 h 3096494"/>
                <a:gd name="connsiteX5" fmla="*/ 115838 w 4688689"/>
                <a:gd name="connsiteY5" fmla="*/ 2763985 h 3096494"/>
                <a:gd name="connsiteX6" fmla="*/ 271702 w 4688689"/>
                <a:gd name="connsiteY6" fmla="*/ 2597731 h 3096494"/>
                <a:gd name="connsiteX7" fmla="*/ 1705648 w 4688689"/>
                <a:gd name="connsiteY7" fmla="*/ 1039094 h 3096494"/>
                <a:gd name="connsiteX8" fmla="*/ 1019847 w 4688689"/>
                <a:gd name="connsiteY8" fmla="*/ 841668 h 3096494"/>
                <a:gd name="connsiteX9" fmla="*/ 469129 w 4688689"/>
                <a:gd name="connsiteY9" fmla="*/ 633849 h 3096494"/>
                <a:gd name="connsiteX10" fmla="*/ 1903076 w 4688689"/>
                <a:gd name="connsiteY10" fmla="*/ 665022 h 3096494"/>
                <a:gd name="connsiteX11" fmla="*/ 2505748 w 4688689"/>
                <a:gd name="connsiteY11" fmla="*/ 4 h 3096494"/>
                <a:gd name="connsiteX12" fmla="*/ 2453793 w 4688689"/>
                <a:gd name="connsiteY12" fmla="*/ 654630 h 3096494"/>
                <a:gd name="connsiteX13" fmla="*/ 4656666 w 4688689"/>
                <a:gd name="connsiteY13" fmla="*/ 498767 h 3096494"/>
                <a:gd name="connsiteX14" fmla="*/ 3690310 w 4688689"/>
                <a:gd name="connsiteY14" fmla="*/ 768932 h 3096494"/>
                <a:gd name="connsiteX15" fmla="*/ 2692784 w 4688689"/>
                <a:gd name="connsiteY15" fmla="*/ 1184566 h 3096494"/>
                <a:gd name="connsiteX16" fmla="*/ 4189074 w 4688689"/>
                <a:gd name="connsiteY16" fmla="*/ 3002977 h 3096494"/>
                <a:gd name="connsiteX0" fmla="*/ 4075295 w 4709991"/>
                <a:gd name="connsiteY0" fmla="*/ 3096494 h 3096494"/>
                <a:gd name="connsiteX1" fmla="*/ 2163368 w 4709991"/>
                <a:gd name="connsiteY1" fmla="*/ 1309258 h 3096494"/>
                <a:gd name="connsiteX2" fmla="*/ 1300922 w 4709991"/>
                <a:gd name="connsiteY2" fmla="*/ 1932713 h 3096494"/>
                <a:gd name="connsiteX3" fmla="*/ 137139 w 4709991"/>
                <a:gd name="connsiteY3" fmla="*/ 2961413 h 3096494"/>
                <a:gd name="connsiteX4" fmla="*/ 22840 w 4709991"/>
                <a:gd name="connsiteY4" fmla="*/ 2909458 h 3096494"/>
                <a:gd name="connsiteX5" fmla="*/ 137140 w 4709991"/>
                <a:gd name="connsiteY5" fmla="*/ 2763985 h 3096494"/>
                <a:gd name="connsiteX6" fmla="*/ 293004 w 4709991"/>
                <a:gd name="connsiteY6" fmla="*/ 2597731 h 3096494"/>
                <a:gd name="connsiteX7" fmla="*/ 1726950 w 4709991"/>
                <a:gd name="connsiteY7" fmla="*/ 1039094 h 3096494"/>
                <a:gd name="connsiteX8" fmla="*/ 1041149 w 4709991"/>
                <a:gd name="connsiteY8" fmla="*/ 841668 h 3096494"/>
                <a:gd name="connsiteX9" fmla="*/ 490431 w 4709991"/>
                <a:gd name="connsiteY9" fmla="*/ 633849 h 3096494"/>
                <a:gd name="connsiteX10" fmla="*/ 1924378 w 4709991"/>
                <a:gd name="connsiteY10" fmla="*/ 665022 h 3096494"/>
                <a:gd name="connsiteX11" fmla="*/ 2527050 w 4709991"/>
                <a:gd name="connsiteY11" fmla="*/ 4 h 3096494"/>
                <a:gd name="connsiteX12" fmla="*/ 2475095 w 4709991"/>
                <a:gd name="connsiteY12" fmla="*/ 654630 h 3096494"/>
                <a:gd name="connsiteX13" fmla="*/ 4677968 w 4709991"/>
                <a:gd name="connsiteY13" fmla="*/ 498767 h 3096494"/>
                <a:gd name="connsiteX14" fmla="*/ 3711612 w 4709991"/>
                <a:gd name="connsiteY14" fmla="*/ 768932 h 3096494"/>
                <a:gd name="connsiteX15" fmla="*/ 2714086 w 4709991"/>
                <a:gd name="connsiteY15" fmla="*/ 1184566 h 3096494"/>
                <a:gd name="connsiteX16" fmla="*/ 4210376 w 4709991"/>
                <a:gd name="connsiteY16" fmla="*/ 3002977 h 3096494"/>
                <a:gd name="connsiteX0" fmla="*/ 4075295 w 4678094"/>
                <a:gd name="connsiteY0" fmla="*/ 3096494 h 3096494"/>
                <a:gd name="connsiteX1" fmla="*/ 2163368 w 4678094"/>
                <a:gd name="connsiteY1" fmla="*/ 1309258 h 3096494"/>
                <a:gd name="connsiteX2" fmla="*/ 1300922 w 4678094"/>
                <a:gd name="connsiteY2" fmla="*/ 1932713 h 3096494"/>
                <a:gd name="connsiteX3" fmla="*/ 137139 w 4678094"/>
                <a:gd name="connsiteY3" fmla="*/ 2961413 h 3096494"/>
                <a:gd name="connsiteX4" fmla="*/ 22840 w 4678094"/>
                <a:gd name="connsiteY4" fmla="*/ 2909458 h 3096494"/>
                <a:gd name="connsiteX5" fmla="*/ 137140 w 4678094"/>
                <a:gd name="connsiteY5" fmla="*/ 2763985 h 3096494"/>
                <a:gd name="connsiteX6" fmla="*/ 293004 w 4678094"/>
                <a:gd name="connsiteY6" fmla="*/ 2597731 h 3096494"/>
                <a:gd name="connsiteX7" fmla="*/ 1726950 w 4678094"/>
                <a:gd name="connsiteY7" fmla="*/ 1039094 h 3096494"/>
                <a:gd name="connsiteX8" fmla="*/ 1041149 w 4678094"/>
                <a:gd name="connsiteY8" fmla="*/ 841668 h 3096494"/>
                <a:gd name="connsiteX9" fmla="*/ 490431 w 4678094"/>
                <a:gd name="connsiteY9" fmla="*/ 633849 h 3096494"/>
                <a:gd name="connsiteX10" fmla="*/ 1924378 w 4678094"/>
                <a:gd name="connsiteY10" fmla="*/ 665022 h 3096494"/>
                <a:gd name="connsiteX11" fmla="*/ 2527050 w 4678094"/>
                <a:gd name="connsiteY11" fmla="*/ 4 h 3096494"/>
                <a:gd name="connsiteX12" fmla="*/ 2475095 w 4678094"/>
                <a:gd name="connsiteY12" fmla="*/ 654630 h 3096494"/>
                <a:gd name="connsiteX13" fmla="*/ 3648480 w 4678094"/>
                <a:gd name="connsiteY13" fmla="*/ 593988 h 3096494"/>
                <a:gd name="connsiteX14" fmla="*/ 4677968 w 4678094"/>
                <a:gd name="connsiteY14" fmla="*/ 498767 h 3096494"/>
                <a:gd name="connsiteX15" fmla="*/ 3711612 w 4678094"/>
                <a:gd name="connsiteY15" fmla="*/ 768932 h 3096494"/>
                <a:gd name="connsiteX16" fmla="*/ 2714086 w 4678094"/>
                <a:gd name="connsiteY16" fmla="*/ 1184566 h 3096494"/>
                <a:gd name="connsiteX17" fmla="*/ 4210376 w 4678094"/>
                <a:gd name="connsiteY17" fmla="*/ 3002977 h 3096494"/>
                <a:gd name="connsiteX0" fmla="*/ 4075295 w 4678336"/>
                <a:gd name="connsiteY0" fmla="*/ 3096494 h 3096494"/>
                <a:gd name="connsiteX1" fmla="*/ 2163368 w 4678336"/>
                <a:gd name="connsiteY1" fmla="*/ 1309258 h 3096494"/>
                <a:gd name="connsiteX2" fmla="*/ 1300922 w 4678336"/>
                <a:gd name="connsiteY2" fmla="*/ 1932713 h 3096494"/>
                <a:gd name="connsiteX3" fmla="*/ 137139 w 4678336"/>
                <a:gd name="connsiteY3" fmla="*/ 2961413 h 3096494"/>
                <a:gd name="connsiteX4" fmla="*/ 22840 w 4678336"/>
                <a:gd name="connsiteY4" fmla="*/ 2909458 h 3096494"/>
                <a:gd name="connsiteX5" fmla="*/ 137140 w 4678336"/>
                <a:gd name="connsiteY5" fmla="*/ 2763985 h 3096494"/>
                <a:gd name="connsiteX6" fmla="*/ 293004 w 4678336"/>
                <a:gd name="connsiteY6" fmla="*/ 2597731 h 3096494"/>
                <a:gd name="connsiteX7" fmla="*/ 1726950 w 4678336"/>
                <a:gd name="connsiteY7" fmla="*/ 1039094 h 3096494"/>
                <a:gd name="connsiteX8" fmla="*/ 1041149 w 4678336"/>
                <a:gd name="connsiteY8" fmla="*/ 841668 h 3096494"/>
                <a:gd name="connsiteX9" fmla="*/ 490431 w 4678336"/>
                <a:gd name="connsiteY9" fmla="*/ 633849 h 3096494"/>
                <a:gd name="connsiteX10" fmla="*/ 1924378 w 4678336"/>
                <a:gd name="connsiteY10" fmla="*/ 665022 h 3096494"/>
                <a:gd name="connsiteX11" fmla="*/ 2527050 w 4678336"/>
                <a:gd name="connsiteY11" fmla="*/ 4 h 3096494"/>
                <a:gd name="connsiteX12" fmla="*/ 2475095 w 4678336"/>
                <a:gd name="connsiteY12" fmla="*/ 654630 h 3096494"/>
                <a:gd name="connsiteX13" fmla="*/ 3602760 w 4678336"/>
                <a:gd name="connsiteY13" fmla="*/ 491118 h 3096494"/>
                <a:gd name="connsiteX14" fmla="*/ 4677968 w 4678336"/>
                <a:gd name="connsiteY14" fmla="*/ 498767 h 3096494"/>
                <a:gd name="connsiteX15" fmla="*/ 3711612 w 4678336"/>
                <a:gd name="connsiteY15" fmla="*/ 768932 h 3096494"/>
                <a:gd name="connsiteX16" fmla="*/ 2714086 w 4678336"/>
                <a:gd name="connsiteY16" fmla="*/ 1184566 h 3096494"/>
                <a:gd name="connsiteX17" fmla="*/ 4210376 w 4678336"/>
                <a:gd name="connsiteY17" fmla="*/ 3002977 h 3096494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14086 w 4678336"/>
                <a:gd name="connsiteY16" fmla="*/ 1184890 h 3096818"/>
                <a:gd name="connsiteX17" fmla="*/ 4210376 w 4678336"/>
                <a:gd name="connsiteY17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14086 w 4678336"/>
                <a:gd name="connsiteY16" fmla="*/ 1184890 h 3096818"/>
                <a:gd name="connsiteX17" fmla="*/ 3534180 w 4678336"/>
                <a:gd name="connsiteY17" fmla="*/ 227452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14086 w 4678336"/>
                <a:gd name="connsiteY16" fmla="*/ 118489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94096 w 4678336"/>
                <a:gd name="connsiteY16" fmla="*/ 111631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94096 w 4678336"/>
                <a:gd name="connsiteY16" fmla="*/ 111631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289492 w 4678336"/>
                <a:gd name="connsiteY2" fmla="*/ 205876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94096 w 4678336"/>
                <a:gd name="connsiteY16" fmla="*/ 111631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289492 w 4678336"/>
                <a:gd name="connsiteY2" fmla="*/ 2058485 h 3096536"/>
                <a:gd name="connsiteX3" fmla="*/ 137139 w 4678336"/>
                <a:gd name="connsiteY3" fmla="*/ 2961455 h 3096536"/>
                <a:gd name="connsiteX4" fmla="*/ 22840 w 4678336"/>
                <a:gd name="connsiteY4" fmla="*/ 2909500 h 3096536"/>
                <a:gd name="connsiteX5" fmla="*/ 137140 w 4678336"/>
                <a:gd name="connsiteY5" fmla="*/ 2764027 h 3096536"/>
                <a:gd name="connsiteX6" fmla="*/ 293004 w 4678336"/>
                <a:gd name="connsiteY6" fmla="*/ 2597773 h 3096536"/>
                <a:gd name="connsiteX7" fmla="*/ 1726950 w 4678336"/>
                <a:gd name="connsiteY7" fmla="*/ 1039136 h 3096536"/>
                <a:gd name="connsiteX8" fmla="*/ 1041149 w 4678336"/>
                <a:gd name="connsiteY8" fmla="*/ 841710 h 3096536"/>
                <a:gd name="connsiteX9" fmla="*/ 490431 w 4678336"/>
                <a:gd name="connsiteY9" fmla="*/ 633891 h 3096536"/>
                <a:gd name="connsiteX10" fmla="*/ 1890088 w 4678336"/>
                <a:gd name="connsiteY10" fmla="*/ 607914 h 3096536"/>
                <a:gd name="connsiteX11" fmla="*/ 2527050 w 4678336"/>
                <a:gd name="connsiteY11" fmla="*/ 46 h 3096536"/>
                <a:gd name="connsiteX12" fmla="*/ 2532245 w 4678336"/>
                <a:gd name="connsiteY12" fmla="*/ 574662 h 3096536"/>
                <a:gd name="connsiteX13" fmla="*/ 3602760 w 4678336"/>
                <a:gd name="connsiteY13" fmla="*/ 491160 h 3096536"/>
                <a:gd name="connsiteX14" fmla="*/ 4677968 w 4678336"/>
                <a:gd name="connsiteY14" fmla="*/ 498809 h 3096536"/>
                <a:gd name="connsiteX15" fmla="*/ 3711612 w 4678336"/>
                <a:gd name="connsiteY15" fmla="*/ 768974 h 3096536"/>
                <a:gd name="connsiteX16" fmla="*/ 2794096 w 4678336"/>
                <a:gd name="connsiteY16" fmla="*/ 1116028 h 3096536"/>
                <a:gd name="connsiteX17" fmla="*/ 3591330 w 4678336"/>
                <a:gd name="connsiteY17" fmla="*/ 2148510 h 3096536"/>
                <a:gd name="connsiteX18" fmla="*/ 4210376 w 4678336"/>
                <a:gd name="connsiteY18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831110 w 4678336"/>
                <a:gd name="connsiteY2" fmla="*/ 1485570 h 3096536"/>
                <a:gd name="connsiteX3" fmla="*/ 1289492 w 4678336"/>
                <a:gd name="connsiteY3" fmla="*/ 2058485 h 3096536"/>
                <a:gd name="connsiteX4" fmla="*/ 137139 w 4678336"/>
                <a:gd name="connsiteY4" fmla="*/ 2961455 h 3096536"/>
                <a:gd name="connsiteX5" fmla="*/ 22840 w 4678336"/>
                <a:gd name="connsiteY5" fmla="*/ 2909500 h 3096536"/>
                <a:gd name="connsiteX6" fmla="*/ 137140 w 4678336"/>
                <a:gd name="connsiteY6" fmla="*/ 2764027 h 3096536"/>
                <a:gd name="connsiteX7" fmla="*/ 293004 w 4678336"/>
                <a:gd name="connsiteY7" fmla="*/ 2597773 h 3096536"/>
                <a:gd name="connsiteX8" fmla="*/ 1726950 w 4678336"/>
                <a:gd name="connsiteY8" fmla="*/ 1039136 h 3096536"/>
                <a:gd name="connsiteX9" fmla="*/ 1041149 w 4678336"/>
                <a:gd name="connsiteY9" fmla="*/ 841710 h 3096536"/>
                <a:gd name="connsiteX10" fmla="*/ 490431 w 4678336"/>
                <a:gd name="connsiteY10" fmla="*/ 633891 h 3096536"/>
                <a:gd name="connsiteX11" fmla="*/ 1890088 w 4678336"/>
                <a:gd name="connsiteY11" fmla="*/ 607914 h 3096536"/>
                <a:gd name="connsiteX12" fmla="*/ 2527050 w 4678336"/>
                <a:gd name="connsiteY12" fmla="*/ 46 h 3096536"/>
                <a:gd name="connsiteX13" fmla="*/ 2532245 w 4678336"/>
                <a:gd name="connsiteY13" fmla="*/ 574662 h 3096536"/>
                <a:gd name="connsiteX14" fmla="*/ 3602760 w 4678336"/>
                <a:gd name="connsiteY14" fmla="*/ 491160 h 3096536"/>
                <a:gd name="connsiteX15" fmla="*/ 4677968 w 4678336"/>
                <a:gd name="connsiteY15" fmla="*/ 498809 h 3096536"/>
                <a:gd name="connsiteX16" fmla="*/ 3711612 w 4678336"/>
                <a:gd name="connsiteY16" fmla="*/ 768974 h 3096536"/>
                <a:gd name="connsiteX17" fmla="*/ 2794096 w 4678336"/>
                <a:gd name="connsiteY17" fmla="*/ 1116028 h 3096536"/>
                <a:gd name="connsiteX18" fmla="*/ 3591330 w 4678336"/>
                <a:gd name="connsiteY18" fmla="*/ 2148510 h 3096536"/>
                <a:gd name="connsiteX19" fmla="*/ 4210376 w 4678336"/>
                <a:gd name="connsiteY19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853970 w 4678336"/>
                <a:gd name="connsiteY2" fmla="*/ 1497000 h 3096536"/>
                <a:gd name="connsiteX3" fmla="*/ 1289492 w 4678336"/>
                <a:gd name="connsiteY3" fmla="*/ 2058485 h 3096536"/>
                <a:gd name="connsiteX4" fmla="*/ 137139 w 4678336"/>
                <a:gd name="connsiteY4" fmla="*/ 2961455 h 3096536"/>
                <a:gd name="connsiteX5" fmla="*/ 22840 w 4678336"/>
                <a:gd name="connsiteY5" fmla="*/ 2909500 h 3096536"/>
                <a:gd name="connsiteX6" fmla="*/ 137140 w 4678336"/>
                <a:gd name="connsiteY6" fmla="*/ 2764027 h 3096536"/>
                <a:gd name="connsiteX7" fmla="*/ 293004 w 4678336"/>
                <a:gd name="connsiteY7" fmla="*/ 2597773 h 3096536"/>
                <a:gd name="connsiteX8" fmla="*/ 1726950 w 4678336"/>
                <a:gd name="connsiteY8" fmla="*/ 1039136 h 3096536"/>
                <a:gd name="connsiteX9" fmla="*/ 1041149 w 4678336"/>
                <a:gd name="connsiteY9" fmla="*/ 841710 h 3096536"/>
                <a:gd name="connsiteX10" fmla="*/ 490431 w 4678336"/>
                <a:gd name="connsiteY10" fmla="*/ 633891 h 3096536"/>
                <a:gd name="connsiteX11" fmla="*/ 1890088 w 4678336"/>
                <a:gd name="connsiteY11" fmla="*/ 607914 h 3096536"/>
                <a:gd name="connsiteX12" fmla="*/ 2527050 w 4678336"/>
                <a:gd name="connsiteY12" fmla="*/ 46 h 3096536"/>
                <a:gd name="connsiteX13" fmla="*/ 2532245 w 4678336"/>
                <a:gd name="connsiteY13" fmla="*/ 574662 h 3096536"/>
                <a:gd name="connsiteX14" fmla="*/ 3602760 w 4678336"/>
                <a:gd name="connsiteY14" fmla="*/ 491160 h 3096536"/>
                <a:gd name="connsiteX15" fmla="*/ 4677968 w 4678336"/>
                <a:gd name="connsiteY15" fmla="*/ 498809 h 3096536"/>
                <a:gd name="connsiteX16" fmla="*/ 3711612 w 4678336"/>
                <a:gd name="connsiteY16" fmla="*/ 768974 h 3096536"/>
                <a:gd name="connsiteX17" fmla="*/ 2794096 w 4678336"/>
                <a:gd name="connsiteY17" fmla="*/ 1116028 h 3096536"/>
                <a:gd name="connsiteX18" fmla="*/ 3591330 w 4678336"/>
                <a:gd name="connsiteY18" fmla="*/ 2148510 h 3096536"/>
                <a:gd name="connsiteX19" fmla="*/ 4210376 w 4678336"/>
                <a:gd name="connsiteY19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289492 w 4678336"/>
                <a:gd name="connsiteY2" fmla="*/ 2058485 h 3096536"/>
                <a:gd name="connsiteX3" fmla="*/ 137139 w 4678336"/>
                <a:gd name="connsiteY3" fmla="*/ 2961455 h 3096536"/>
                <a:gd name="connsiteX4" fmla="*/ 22840 w 4678336"/>
                <a:gd name="connsiteY4" fmla="*/ 2909500 h 3096536"/>
                <a:gd name="connsiteX5" fmla="*/ 137140 w 4678336"/>
                <a:gd name="connsiteY5" fmla="*/ 2764027 h 3096536"/>
                <a:gd name="connsiteX6" fmla="*/ 293004 w 4678336"/>
                <a:gd name="connsiteY6" fmla="*/ 2597773 h 3096536"/>
                <a:gd name="connsiteX7" fmla="*/ 1726950 w 4678336"/>
                <a:gd name="connsiteY7" fmla="*/ 1039136 h 3096536"/>
                <a:gd name="connsiteX8" fmla="*/ 1041149 w 4678336"/>
                <a:gd name="connsiteY8" fmla="*/ 841710 h 3096536"/>
                <a:gd name="connsiteX9" fmla="*/ 490431 w 4678336"/>
                <a:gd name="connsiteY9" fmla="*/ 633891 h 3096536"/>
                <a:gd name="connsiteX10" fmla="*/ 1890088 w 4678336"/>
                <a:gd name="connsiteY10" fmla="*/ 607914 h 3096536"/>
                <a:gd name="connsiteX11" fmla="*/ 2527050 w 4678336"/>
                <a:gd name="connsiteY11" fmla="*/ 46 h 3096536"/>
                <a:gd name="connsiteX12" fmla="*/ 2532245 w 4678336"/>
                <a:gd name="connsiteY12" fmla="*/ 574662 h 3096536"/>
                <a:gd name="connsiteX13" fmla="*/ 3602760 w 4678336"/>
                <a:gd name="connsiteY13" fmla="*/ 491160 h 3096536"/>
                <a:gd name="connsiteX14" fmla="*/ 4677968 w 4678336"/>
                <a:gd name="connsiteY14" fmla="*/ 498809 h 3096536"/>
                <a:gd name="connsiteX15" fmla="*/ 3711612 w 4678336"/>
                <a:gd name="connsiteY15" fmla="*/ 768974 h 3096536"/>
                <a:gd name="connsiteX16" fmla="*/ 2794096 w 4678336"/>
                <a:gd name="connsiteY16" fmla="*/ 1116028 h 3096536"/>
                <a:gd name="connsiteX17" fmla="*/ 3591330 w 4678336"/>
                <a:gd name="connsiteY17" fmla="*/ 2148510 h 3096536"/>
                <a:gd name="connsiteX18" fmla="*/ 4210376 w 4678336"/>
                <a:gd name="connsiteY18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289492 w 4678336"/>
                <a:gd name="connsiteY2" fmla="*/ 2058485 h 3096536"/>
                <a:gd name="connsiteX3" fmla="*/ 137139 w 4678336"/>
                <a:gd name="connsiteY3" fmla="*/ 2961455 h 3096536"/>
                <a:gd name="connsiteX4" fmla="*/ 22840 w 4678336"/>
                <a:gd name="connsiteY4" fmla="*/ 2909500 h 3096536"/>
                <a:gd name="connsiteX5" fmla="*/ 137140 w 4678336"/>
                <a:gd name="connsiteY5" fmla="*/ 2764027 h 3096536"/>
                <a:gd name="connsiteX6" fmla="*/ 293004 w 4678336"/>
                <a:gd name="connsiteY6" fmla="*/ 2597773 h 3096536"/>
                <a:gd name="connsiteX7" fmla="*/ 1726950 w 4678336"/>
                <a:gd name="connsiteY7" fmla="*/ 1039136 h 3096536"/>
                <a:gd name="connsiteX8" fmla="*/ 1041149 w 4678336"/>
                <a:gd name="connsiteY8" fmla="*/ 841710 h 3096536"/>
                <a:gd name="connsiteX9" fmla="*/ 490431 w 4678336"/>
                <a:gd name="connsiteY9" fmla="*/ 633891 h 3096536"/>
                <a:gd name="connsiteX10" fmla="*/ 1890088 w 4678336"/>
                <a:gd name="connsiteY10" fmla="*/ 607914 h 3096536"/>
                <a:gd name="connsiteX11" fmla="*/ 2527050 w 4678336"/>
                <a:gd name="connsiteY11" fmla="*/ 46 h 3096536"/>
                <a:gd name="connsiteX12" fmla="*/ 2532245 w 4678336"/>
                <a:gd name="connsiteY12" fmla="*/ 574662 h 3096536"/>
                <a:gd name="connsiteX13" fmla="*/ 3602760 w 4678336"/>
                <a:gd name="connsiteY13" fmla="*/ 491160 h 3096536"/>
                <a:gd name="connsiteX14" fmla="*/ 4677968 w 4678336"/>
                <a:gd name="connsiteY14" fmla="*/ 498809 h 3096536"/>
                <a:gd name="connsiteX15" fmla="*/ 3711612 w 4678336"/>
                <a:gd name="connsiteY15" fmla="*/ 768974 h 3096536"/>
                <a:gd name="connsiteX16" fmla="*/ 2794096 w 4678336"/>
                <a:gd name="connsiteY16" fmla="*/ 1116028 h 3096536"/>
                <a:gd name="connsiteX17" fmla="*/ 3591330 w 4678336"/>
                <a:gd name="connsiteY17" fmla="*/ 2148510 h 3096536"/>
                <a:gd name="connsiteX18" fmla="*/ 4210376 w 4678336"/>
                <a:gd name="connsiteY18" fmla="*/ 3003019 h 309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78336" h="3096536">
                  <a:moveTo>
                    <a:pt x="4075295" y="3096536"/>
                  </a:moveTo>
                  <a:cubicBezTo>
                    <a:pt x="4092613" y="3082681"/>
                    <a:pt x="2383926" y="1300462"/>
                    <a:pt x="2163368" y="1309300"/>
                  </a:cubicBezTo>
                  <a:cubicBezTo>
                    <a:pt x="1790508" y="1422042"/>
                    <a:pt x="1627197" y="1783126"/>
                    <a:pt x="1289492" y="2058485"/>
                  </a:cubicBezTo>
                  <a:cubicBezTo>
                    <a:pt x="951787" y="2333844"/>
                    <a:pt x="350153" y="2798664"/>
                    <a:pt x="137139" y="2961455"/>
                  </a:cubicBezTo>
                  <a:cubicBezTo>
                    <a:pt x="-75875" y="3124246"/>
                    <a:pt x="22840" y="2942405"/>
                    <a:pt x="22840" y="2909500"/>
                  </a:cubicBezTo>
                  <a:cubicBezTo>
                    <a:pt x="22840" y="2876595"/>
                    <a:pt x="92113" y="2815981"/>
                    <a:pt x="137140" y="2764027"/>
                  </a:cubicBezTo>
                  <a:cubicBezTo>
                    <a:pt x="182167" y="2712073"/>
                    <a:pt x="28036" y="2885255"/>
                    <a:pt x="293004" y="2597773"/>
                  </a:cubicBezTo>
                  <a:cubicBezTo>
                    <a:pt x="557972" y="2310291"/>
                    <a:pt x="1682984" y="1354215"/>
                    <a:pt x="1726950" y="1039136"/>
                  </a:cubicBezTo>
                  <a:cubicBezTo>
                    <a:pt x="1737341" y="964669"/>
                    <a:pt x="1233381" y="905787"/>
                    <a:pt x="1041149" y="841710"/>
                  </a:cubicBezTo>
                  <a:cubicBezTo>
                    <a:pt x="848917" y="777633"/>
                    <a:pt x="348941" y="672857"/>
                    <a:pt x="490431" y="633891"/>
                  </a:cubicBezTo>
                  <a:cubicBezTo>
                    <a:pt x="631921" y="594925"/>
                    <a:pt x="1550651" y="713555"/>
                    <a:pt x="1890088" y="607914"/>
                  </a:cubicBezTo>
                  <a:cubicBezTo>
                    <a:pt x="2229525" y="502273"/>
                    <a:pt x="2420024" y="5588"/>
                    <a:pt x="2527050" y="46"/>
                  </a:cubicBezTo>
                  <a:cubicBezTo>
                    <a:pt x="2634076" y="-5496"/>
                    <a:pt x="2352960" y="492810"/>
                    <a:pt x="2532245" y="574662"/>
                  </a:cubicBezTo>
                  <a:cubicBezTo>
                    <a:pt x="2711530" y="656514"/>
                    <a:pt x="3235615" y="517137"/>
                    <a:pt x="3602760" y="491160"/>
                  </a:cubicBezTo>
                  <a:cubicBezTo>
                    <a:pt x="3969906" y="465183"/>
                    <a:pt x="4659826" y="452507"/>
                    <a:pt x="4677968" y="498809"/>
                  </a:cubicBezTo>
                  <a:cubicBezTo>
                    <a:pt x="4696110" y="545111"/>
                    <a:pt x="4040657" y="682383"/>
                    <a:pt x="3711612" y="768974"/>
                  </a:cubicBezTo>
                  <a:cubicBezTo>
                    <a:pt x="3382567" y="855565"/>
                    <a:pt x="2823668" y="865150"/>
                    <a:pt x="2794096" y="1116028"/>
                  </a:cubicBezTo>
                  <a:cubicBezTo>
                    <a:pt x="2787384" y="1229746"/>
                    <a:pt x="3341948" y="1845442"/>
                    <a:pt x="3591330" y="2148510"/>
                  </a:cubicBezTo>
                  <a:cubicBezTo>
                    <a:pt x="3840712" y="2451579"/>
                    <a:pt x="4097677" y="2881556"/>
                    <a:pt x="4210376" y="3003019"/>
                  </a:cubicBezTo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phenotype for this starfish if it is a hybrid?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06340"/>
            <a:ext cx="535686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Purple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This picture shows the hybrid father.  What is it’s genotype?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06340"/>
            <a:ext cx="535686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Pp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7162"/>
            <a:ext cx="6031230" cy="848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Let’s make babies!</a:t>
            </a:r>
          </a:p>
        </p:txBody>
      </p:sp>
    </p:spTree>
    <p:extLst>
      <p:ext uri="{BB962C8B-B14F-4D97-AF65-F5344CB8AC3E}">
        <p14:creationId xmlns:p14="http://schemas.microsoft.com/office/powerpoint/2010/main" val="24131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508760" y="1881014"/>
            <a:ext cx="4663440" cy="3911908"/>
            <a:chOff x="1056" y="576"/>
            <a:chExt cx="3312" cy="2784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056" y="576"/>
              <a:ext cx="3264" cy="2784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688" y="576"/>
              <a:ext cx="0" cy="278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056" y="1968"/>
              <a:ext cx="331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360792" y="773018"/>
            <a:ext cx="2891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     </a:t>
            </a:r>
            <a:r>
              <a:rPr lang="en-US" sz="66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0792" y="87218"/>
            <a:ext cx="2891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Dad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This picture shows the purebred mother.  What is her genotype?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06340"/>
            <a:ext cx="535686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PP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7162"/>
            <a:ext cx="6031230" cy="848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Let’s make babies!</a:t>
            </a:r>
          </a:p>
        </p:txBody>
      </p:sp>
    </p:spTree>
    <p:extLst>
      <p:ext uri="{BB962C8B-B14F-4D97-AF65-F5344CB8AC3E}">
        <p14:creationId xmlns:p14="http://schemas.microsoft.com/office/powerpoint/2010/main" val="23640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04332" y="773014"/>
            <a:ext cx="2891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     </a:t>
            </a:r>
            <a:r>
              <a:rPr lang="en-US" sz="66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508760" y="1881014"/>
            <a:ext cx="4663440" cy="3911908"/>
            <a:chOff x="1056" y="576"/>
            <a:chExt cx="3312" cy="2784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056" y="576"/>
              <a:ext cx="3264" cy="2784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688" y="576"/>
              <a:ext cx="0" cy="278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056" y="1968"/>
              <a:ext cx="331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360792" y="773018"/>
            <a:ext cx="2891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     </a:t>
            </a:r>
            <a:r>
              <a:rPr lang="en-US" sz="66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0792" y="87218"/>
            <a:ext cx="2891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Dad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452247"/>
            <a:ext cx="1411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mom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32" y="2264283"/>
            <a:ext cx="28917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</a:p>
          <a:p>
            <a:endParaRPr lang="en-US" sz="66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4332" y="773014"/>
            <a:ext cx="2891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     </a:t>
            </a:r>
            <a:r>
              <a:rPr lang="en-US" sz="66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9132" y="2267306"/>
            <a:ext cx="28917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</a:p>
          <a:p>
            <a:endParaRPr lang="en-US" sz="66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788" y="2267305"/>
            <a:ext cx="28917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</a:p>
          <a:p>
            <a:endParaRPr lang="en-US" sz="66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2639 L 4.16667E-7 0.2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38778E-17 L -0.00599 0.51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37448 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2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19882 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6" grpId="0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This picture shows the purebred mother.  What is it’s genotype?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06340"/>
            <a:ext cx="535686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PP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7162"/>
            <a:ext cx="6031230" cy="848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Let’s make babies!</a:t>
            </a:r>
          </a:p>
        </p:txBody>
      </p:sp>
    </p:spTree>
    <p:extLst>
      <p:ext uri="{BB962C8B-B14F-4D97-AF65-F5344CB8AC3E}">
        <p14:creationId xmlns:p14="http://schemas.microsoft.com/office/powerpoint/2010/main" val="33450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0" y="365125"/>
            <a:ext cx="4838700" cy="1870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Fuzzy Frieda rabbit has just met short haired Howard. </a:t>
            </a:r>
            <a:endParaRPr lang="en-US" dirty="0"/>
          </a:p>
        </p:txBody>
      </p:sp>
      <p:pic>
        <p:nvPicPr>
          <p:cNvPr id="1026" name="Picture 2" descr="http://www.petmd.com/sites/default/files/hair-loss-rab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235199"/>
            <a:ext cx="56197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ttontails-rescue.org.uk/wp-content/uploads/2013/01/gen_additional_photo_1_websize-groo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29406"/>
            <a:ext cx="5695950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3900" y="4623594"/>
            <a:ext cx="4838700" cy="1870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what would the babies be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947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OH NO!!</a:t>
            </a:r>
            <a:br>
              <a:rPr lang="en-US" sz="80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en-US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Could the babies be bald?</a:t>
            </a:r>
            <a:endParaRPr lang="en-US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petmd.com/sites/default/files/hair-loss-rab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06" y="3588180"/>
            <a:ext cx="3396089" cy="24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ottontails-rescue.org.uk/wp-content/uploads/2013/01/gen_additional_photo_1_websize-groo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37" y="821081"/>
            <a:ext cx="3442138" cy="25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6676" y="635586"/>
            <a:ext cx="6156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Lets figure out the genotypes: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09468" y="3812174"/>
            <a:ext cx="2891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Howard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3739" y="714028"/>
            <a:ext cx="1970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Frieda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2204" y="1702374"/>
            <a:ext cx="1708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RR</a:t>
            </a:r>
            <a:endParaRPr lang="en-US" sz="36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204" y="3490736"/>
            <a:ext cx="1708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Rr</a:t>
            </a:r>
            <a:endParaRPr lang="en-US" sz="36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9894" y="5197563"/>
            <a:ext cx="1708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rr</a:t>
            </a:r>
            <a:endParaRPr lang="en-US" sz="36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16433" y="2069136"/>
            <a:ext cx="4676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Frieda is dominant</a:t>
            </a:r>
            <a:r>
              <a:rPr lang="en-US" sz="3600" dirty="0">
                <a:solidFill>
                  <a:srgbClr val="92D050"/>
                </a:solidFill>
              </a:rPr>
              <a:t> </a:t>
            </a:r>
            <a:r>
              <a:rPr lang="en-US" sz="3600" dirty="0" smtClean="0">
                <a:solidFill>
                  <a:srgbClr val="92D050"/>
                </a:solidFill>
              </a:rPr>
              <a:t>for her long hair</a:t>
            </a:r>
            <a:endParaRPr lang="en-US" sz="3600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16433" y="3743985"/>
            <a:ext cx="5993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Howard is dominant </a:t>
            </a:r>
            <a:r>
              <a:rPr lang="en-US" sz="3600" dirty="0" smtClean="0">
                <a:solidFill>
                  <a:srgbClr val="92D050"/>
                </a:solidFill>
              </a:rPr>
              <a:t>for his </a:t>
            </a:r>
            <a:r>
              <a:rPr lang="en-US" sz="3600" dirty="0">
                <a:solidFill>
                  <a:srgbClr val="92D050"/>
                </a:solidFill>
              </a:rPr>
              <a:t>short hair</a:t>
            </a:r>
            <a:endParaRPr lang="en-US" sz="36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16433" y="5536820"/>
            <a:ext cx="8118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these poor babies would be bald!</a:t>
            </a:r>
            <a:endParaRPr lang="en-US" sz="36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08760" y="1881014"/>
            <a:ext cx="4595854" cy="391190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806687" y="1881014"/>
            <a:ext cx="0" cy="391190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508760" y="3836968"/>
            <a:ext cx="466344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0792" y="87218"/>
            <a:ext cx="2891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Howard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89187" y="3452247"/>
            <a:ext cx="1970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Frieda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4332" y="773014"/>
            <a:ext cx="2891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       </a:t>
            </a:r>
            <a:r>
              <a:rPr lang="en-US" sz="66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r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4574" y="2264283"/>
            <a:ext cx="28917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</a:t>
            </a:r>
          </a:p>
          <a:p>
            <a:endParaRPr lang="en-US" sz="66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Picture 2" descr="http://www.petmd.com/sites/default/files/hair-loss-rab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006" y="3571637"/>
            <a:ext cx="3396089" cy="24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ottontails-rescue.org.uk/wp-content/uploads/2013/01/gen_additional_photo_1_websize-groo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37" y="973481"/>
            <a:ext cx="3442138" cy="25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238160" y="3833943"/>
            <a:ext cx="4663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RR</a:t>
            </a:r>
            <a:r>
              <a:rPr lang="en-US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long hair</a:t>
            </a:r>
            <a:endParaRPr lang="en-US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Rr</a:t>
            </a:r>
            <a:r>
              <a:rPr lang="en-US" sz="20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 </a:t>
            </a:r>
            <a:r>
              <a:rPr lang="en-US" dirty="0" smtClean="0">
                <a:solidFill>
                  <a:srgbClr val="92D050"/>
                </a:solidFill>
              </a:rPr>
              <a:t>short hair</a:t>
            </a:r>
            <a:endParaRPr lang="en-US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r>
              <a:rPr lang="en-US" sz="40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rr</a:t>
            </a:r>
            <a:r>
              <a:rPr lang="en-US" sz="40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bald!</a:t>
            </a:r>
            <a:endParaRPr lang="en-US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09468" y="3812174"/>
            <a:ext cx="2891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Howard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5639" y="942291"/>
            <a:ext cx="1970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Frieda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97237" y="776552"/>
            <a:ext cx="2891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       </a:t>
            </a:r>
            <a:r>
              <a:rPr lang="en-US" sz="66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r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624" y="2264283"/>
            <a:ext cx="28917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</a:t>
            </a:r>
          </a:p>
          <a:p>
            <a:endParaRPr lang="en-US" sz="66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r>
              <a:rPr lang="en-US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R</a:t>
            </a:r>
            <a:endParaRPr lang="en-US"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-0.28542 L 0.03528 0.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02657 0.51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2409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29245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genotype for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this starfish?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648835"/>
            <a:ext cx="5356860" cy="140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pp </a:t>
            </a:r>
            <a:r>
              <a:rPr lang="en-US" sz="4000" dirty="0" smtClean="0">
                <a:solidFill>
                  <a:srgbClr val="92D050"/>
                </a:solidFill>
              </a:rPr>
              <a:t>non-dominant recessive</a:t>
            </a:r>
            <a:endParaRPr lang="en-US" sz="5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6053" y="1923487"/>
            <a:ext cx="5017747" cy="3911908"/>
            <a:chOff x="6336053" y="1923487"/>
            <a:chExt cx="5017747" cy="3911908"/>
          </a:xfrm>
        </p:grpSpPr>
        <p:pic>
          <p:nvPicPr>
            <p:cNvPr id="12" name="Picture 2" descr="https://upload.wikimedia.org/wikipedia/commons/d/de/Royal_starfish_(Astropecten_articulatus)_on_the_beac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4" t="12387" r="5989" b="14581"/>
            <a:stretch/>
          </p:blipFill>
          <p:spPr bwMode="auto">
            <a:xfrm>
              <a:off x="6336053" y="1923487"/>
              <a:ext cx="5017747" cy="391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6489930" y="2583510"/>
              <a:ext cx="4678336" cy="3096536"/>
            </a:xfrm>
            <a:custGeom>
              <a:avLst/>
              <a:gdLst>
                <a:gd name="connsiteX0" fmla="*/ 0 w 1579418"/>
                <a:gd name="connsiteY0" fmla="*/ 2015836 h 2015836"/>
                <a:gd name="connsiteX1" fmla="*/ 51955 w 1579418"/>
                <a:gd name="connsiteY1" fmla="*/ 1974272 h 2015836"/>
                <a:gd name="connsiteX2" fmla="*/ 93518 w 1579418"/>
                <a:gd name="connsiteY2" fmla="*/ 1901536 h 2015836"/>
                <a:gd name="connsiteX3" fmla="*/ 176646 w 1579418"/>
                <a:gd name="connsiteY3" fmla="*/ 1787236 h 2015836"/>
                <a:gd name="connsiteX4" fmla="*/ 207818 w 1579418"/>
                <a:gd name="connsiteY4" fmla="*/ 1756063 h 2015836"/>
                <a:gd name="connsiteX5" fmla="*/ 228600 w 1579418"/>
                <a:gd name="connsiteY5" fmla="*/ 1724890 h 2015836"/>
                <a:gd name="connsiteX6" fmla="*/ 259773 w 1579418"/>
                <a:gd name="connsiteY6" fmla="*/ 1714500 h 2015836"/>
                <a:gd name="connsiteX7" fmla="*/ 280555 w 1579418"/>
                <a:gd name="connsiteY7" fmla="*/ 1683327 h 2015836"/>
                <a:gd name="connsiteX8" fmla="*/ 363682 w 1579418"/>
                <a:gd name="connsiteY8" fmla="*/ 1589809 h 2015836"/>
                <a:gd name="connsiteX9" fmla="*/ 394855 w 1579418"/>
                <a:gd name="connsiteY9" fmla="*/ 1537854 h 2015836"/>
                <a:gd name="connsiteX10" fmla="*/ 457200 w 1579418"/>
                <a:gd name="connsiteY10" fmla="*/ 1465118 h 2015836"/>
                <a:gd name="connsiteX11" fmla="*/ 488373 w 1579418"/>
                <a:gd name="connsiteY11" fmla="*/ 1413163 h 2015836"/>
                <a:gd name="connsiteX12" fmla="*/ 529937 w 1579418"/>
                <a:gd name="connsiteY12" fmla="*/ 1340427 h 2015836"/>
                <a:gd name="connsiteX13" fmla="*/ 571500 w 1579418"/>
                <a:gd name="connsiteY13" fmla="*/ 1246909 h 2015836"/>
                <a:gd name="connsiteX14" fmla="*/ 581891 w 1579418"/>
                <a:gd name="connsiteY14" fmla="*/ 1194954 h 2015836"/>
                <a:gd name="connsiteX15" fmla="*/ 602673 w 1579418"/>
                <a:gd name="connsiteY15" fmla="*/ 1143000 h 2015836"/>
                <a:gd name="connsiteX16" fmla="*/ 623455 w 1579418"/>
                <a:gd name="connsiteY16" fmla="*/ 1080654 h 2015836"/>
                <a:gd name="connsiteX17" fmla="*/ 675409 w 1579418"/>
                <a:gd name="connsiteY17" fmla="*/ 1018309 h 2015836"/>
                <a:gd name="connsiteX18" fmla="*/ 716973 w 1579418"/>
                <a:gd name="connsiteY18" fmla="*/ 955963 h 2015836"/>
                <a:gd name="connsiteX19" fmla="*/ 758537 w 1579418"/>
                <a:gd name="connsiteY19" fmla="*/ 904009 h 2015836"/>
                <a:gd name="connsiteX20" fmla="*/ 831273 w 1579418"/>
                <a:gd name="connsiteY20" fmla="*/ 841663 h 2015836"/>
                <a:gd name="connsiteX21" fmla="*/ 852055 w 1579418"/>
                <a:gd name="connsiteY21" fmla="*/ 810490 h 2015836"/>
                <a:gd name="connsiteX22" fmla="*/ 872837 w 1579418"/>
                <a:gd name="connsiteY22" fmla="*/ 768927 h 2015836"/>
                <a:gd name="connsiteX23" fmla="*/ 904009 w 1579418"/>
                <a:gd name="connsiteY23" fmla="*/ 737754 h 2015836"/>
                <a:gd name="connsiteX24" fmla="*/ 924791 w 1579418"/>
                <a:gd name="connsiteY24" fmla="*/ 675409 h 2015836"/>
                <a:gd name="connsiteX25" fmla="*/ 966355 w 1579418"/>
                <a:gd name="connsiteY25" fmla="*/ 613063 h 2015836"/>
                <a:gd name="connsiteX26" fmla="*/ 997527 w 1579418"/>
                <a:gd name="connsiteY26" fmla="*/ 550718 h 2015836"/>
                <a:gd name="connsiteX27" fmla="*/ 1111827 w 1579418"/>
                <a:gd name="connsiteY27" fmla="*/ 446809 h 2015836"/>
                <a:gd name="connsiteX28" fmla="*/ 1267691 w 1579418"/>
                <a:gd name="connsiteY28" fmla="*/ 311727 h 2015836"/>
                <a:gd name="connsiteX29" fmla="*/ 1381991 w 1579418"/>
                <a:gd name="connsiteY29" fmla="*/ 238990 h 2015836"/>
                <a:gd name="connsiteX30" fmla="*/ 1465118 w 1579418"/>
                <a:gd name="connsiteY30" fmla="*/ 187036 h 2015836"/>
                <a:gd name="connsiteX31" fmla="*/ 1496291 w 1579418"/>
                <a:gd name="connsiteY31" fmla="*/ 155863 h 2015836"/>
                <a:gd name="connsiteX32" fmla="*/ 1548246 w 1579418"/>
                <a:gd name="connsiteY32" fmla="*/ 51954 h 2015836"/>
                <a:gd name="connsiteX33" fmla="*/ 1569027 w 1579418"/>
                <a:gd name="connsiteY33" fmla="*/ 20781 h 2015836"/>
                <a:gd name="connsiteX34" fmla="*/ 1579418 w 1579418"/>
                <a:gd name="connsiteY34" fmla="*/ 0 h 2015836"/>
                <a:gd name="connsiteX0" fmla="*/ 0 w 2587336"/>
                <a:gd name="connsiteY0" fmla="*/ 3221182 h 3221182"/>
                <a:gd name="connsiteX1" fmla="*/ 51955 w 2587336"/>
                <a:gd name="connsiteY1" fmla="*/ 3179618 h 3221182"/>
                <a:gd name="connsiteX2" fmla="*/ 93518 w 2587336"/>
                <a:gd name="connsiteY2" fmla="*/ 3106882 h 3221182"/>
                <a:gd name="connsiteX3" fmla="*/ 176646 w 2587336"/>
                <a:gd name="connsiteY3" fmla="*/ 2992582 h 3221182"/>
                <a:gd name="connsiteX4" fmla="*/ 207818 w 2587336"/>
                <a:gd name="connsiteY4" fmla="*/ 2961409 h 3221182"/>
                <a:gd name="connsiteX5" fmla="*/ 228600 w 2587336"/>
                <a:gd name="connsiteY5" fmla="*/ 2930236 h 3221182"/>
                <a:gd name="connsiteX6" fmla="*/ 259773 w 2587336"/>
                <a:gd name="connsiteY6" fmla="*/ 2919846 h 3221182"/>
                <a:gd name="connsiteX7" fmla="*/ 280555 w 2587336"/>
                <a:gd name="connsiteY7" fmla="*/ 2888673 h 3221182"/>
                <a:gd name="connsiteX8" fmla="*/ 363682 w 2587336"/>
                <a:gd name="connsiteY8" fmla="*/ 2795155 h 3221182"/>
                <a:gd name="connsiteX9" fmla="*/ 394855 w 2587336"/>
                <a:gd name="connsiteY9" fmla="*/ 2743200 h 3221182"/>
                <a:gd name="connsiteX10" fmla="*/ 457200 w 2587336"/>
                <a:gd name="connsiteY10" fmla="*/ 2670464 h 3221182"/>
                <a:gd name="connsiteX11" fmla="*/ 488373 w 2587336"/>
                <a:gd name="connsiteY11" fmla="*/ 2618509 h 3221182"/>
                <a:gd name="connsiteX12" fmla="*/ 529937 w 2587336"/>
                <a:gd name="connsiteY12" fmla="*/ 2545773 h 3221182"/>
                <a:gd name="connsiteX13" fmla="*/ 571500 w 2587336"/>
                <a:gd name="connsiteY13" fmla="*/ 2452255 h 3221182"/>
                <a:gd name="connsiteX14" fmla="*/ 581891 w 2587336"/>
                <a:gd name="connsiteY14" fmla="*/ 2400300 h 3221182"/>
                <a:gd name="connsiteX15" fmla="*/ 602673 w 2587336"/>
                <a:gd name="connsiteY15" fmla="*/ 2348346 h 3221182"/>
                <a:gd name="connsiteX16" fmla="*/ 623455 w 2587336"/>
                <a:gd name="connsiteY16" fmla="*/ 2286000 h 3221182"/>
                <a:gd name="connsiteX17" fmla="*/ 675409 w 2587336"/>
                <a:gd name="connsiteY17" fmla="*/ 2223655 h 3221182"/>
                <a:gd name="connsiteX18" fmla="*/ 716973 w 2587336"/>
                <a:gd name="connsiteY18" fmla="*/ 2161309 h 3221182"/>
                <a:gd name="connsiteX19" fmla="*/ 758537 w 2587336"/>
                <a:gd name="connsiteY19" fmla="*/ 2109355 h 3221182"/>
                <a:gd name="connsiteX20" fmla="*/ 831273 w 2587336"/>
                <a:gd name="connsiteY20" fmla="*/ 2047009 h 3221182"/>
                <a:gd name="connsiteX21" fmla="*/ 852055 w 2587336"/>
                <a:gd name="connsiteY21" fmla="*/ 2015836 h 3221182"/>
                <a:gd name="connsiteX22" fmla="*/ 872837 w 2587336"/>
                <a:gd name="connsiteY22" fmla="*/ 1974273 h 3221182"/>
                <a:gd name="connsiteX23" fmla="*/ 904009 w 2587336"/>
                <a:gd name="connsiteY23" fmla="*/ 1943100 h 3221182"/>
                <a:gd name="connsiteX24" fmla="*/ 924791 w 2587336"/>
                <a:gd name="connsiteY24" fmla="*/ 1880755 h 3221182"/>
                <a:gd name="connsiteX25" fmla="*/ 966355 w 2587336"/>
                <a:gd name="connsiteY25" fmla="*/ 1818409 h 3221182"/>
                <a:gd name="connsiteX26" fmla="*/ 997527 w 2587336"/>
                <a:gd name="connsiteY26" fmla="*/ 1756064 h 3221182"/>
                <a:gd name="connsiteX27" fmla="*/ 1111827 w 2587336"/>
                <a:gd name="connsiteY27" fmla="*/ 1652155 h 3221182"/>
                <a:gd name="connsiteX28" fmla="*/ 1267691 w 2587336"/>
                <a:gd name="connsiteY28" fmla="*/ 1517073 h 3221182"/>
                <a:gd name="connsiteX29" fmla="*/ 1381991 w 2587336"/>
                <a:gd name="connsiteY29" fmla="*/ 1444336 h 3221182"/>
                <a:gd name="connsiteX30" fmla="*/ 1465118 w 2587336"/>
                <a:gd name="connsiteY30" fmla="*/ 1392382 h 3221182"/>
                <a:gd name="connsiteX31" fmla="*/ 1496291 w 2587336"/>
                <a:gd name="connsiteY31" fmla="*/ 1361209 h 3221182"/>
                <a:gd name="connsiteX32" fmla="*/ 1548246 w 2587336"/>
                <a:gd name="connsiteY32" fmla="*/ 1257300 h 3221182"/>
                <a:gd name="connsiteX33" fmla="*/ 1569027 w 2587336"/>
                <a:gd name="connsiteY33" fmla="*/ 1226127 h 3221182"/>
                <a:gd name="connsiteX34" fmla="*/ 2587336 w 2587336"/>
                <a:gd name="connsiteY34" fmla="*/ 0 h 3221182"/>
                <a:gd name="connsiteX0" fmla="*/ 0 w 4177145"/>
                <a:gd name="connsiteY0" fmla="*/ 2138228 h 2179792"/>
                <a:gd name="connsiteX1" fmla="*/ 51955 w 4177145"/>
                <a:gd name="connsiteY1" fmla="*/ 2096664 h 2179792"/>
                <a:gd name="connsiteX2" fmla="*/ 93518 w 4177145"/>
                <a:gd name="connsiteY2" fmla="*/ 2023928 h 2179792"/>
                <a:gd name="connsiteX3" fmla="*/ 176646 w 4177145"/>
                <a:gd name="connsiteY3" fmla="*/ 1909628 h 2179792"/>
                <a:gd name="connsiteX4" fmla="*/ 207818 w 4177145"/>
                <a:gd name="connsiteY4" fmla="*/ 1878455 h 2179792"/>
                <a:gd name="connsiteX5" fmla="*/ 228600 w 4177145"/>
                <a:gd name="connsiteY5" fmla="*/ 1847282 h 2179792"/>
                <a:gd name="connsiteX6" fmla="*/ 259773 w 4177145"/>
                <a:gd name="connsiteY6" fmla="*/ 1836892 h 2179792"/>
                <a:gd name="connsiteX7" fmla="*/ 280555 w 4177145"/>
                <a:gd name="connsiteY7" fmla="*/ 1805719 h 2179792"/>
                <a:gd name="connsiteX8" fmla="*/ 363682 w 4177145"/>
                <a:gd name="connsiteY8" fmla="*/ 1712201 h 2179792"/>
                <a:gd name="connsiteX9" fmla="*/ 394855 w 4177145"/>
                <a:gd name="connsiteY9" fmla="*/ 1660246 h 2179792"/>
                <a:gd name="connsiteX10" fmla="*/ 457200 w 4177145"/>
                <a:gd name="connsiteY10" fmla="*/ 1587510 h 2179792"/>
                <a:gd name="connsiteX11" fmla="*/ 488373 w 4177145"/>
                <a:gd name="connsiteY11" fmla="*/ 1535555 h 2179792"/>
                <a:gd name="connsiteX12" fmla="*/ 529937 w 4177145"/>
                <a:gd name="connsiteY12" fmla="*/ 1462819 h 2179792"/>
                <a:gd name="connsiteX13" fmla="*/ 571500 w 4177145"/>
                <a:gd name="connsiteY13" fmla="*/ 1369301 h 2179792"/>
                <a:gd name="connsiteX14" fmla="*/ 581891 w 4177145"/>
                <a:gd name="connsiteY14" fmla="*/ 1317346 h 2179792"/>
                <a:gd name="connsiteX15" fmla="*/ 602673 w 4177145"/>
                <a:gd name="connsiteY15" fmla="*/ 1265392 h 2179792"/>
                <a:gd name="connsiteX16" fmla="*/ 623455 w 4177145"/>
                <a:gd name="connsiteY16" fmla="*/ 1203046 h 2179792"/>
                <a:gd name="connsiteX17" fmla="*/ 675409 w 4177145"/>
                <a:gd name="connsiteY17" fmla="*/ 1140701 h 2179792"/>
                <a:gd name="connsiteX18" fmla="*/ 716973 w 4177145"/>
                <a:gd name="connsiteY18" fmla="*/ 1078355 h 2179792"/>
                <a:gd name="connsiteX19" fmla="*/ 758537 w 4177145"/>
                <a:gd name="connsiteY19" fmla="*/ 1026401 h 2179792"/>
                <a:gd name="connsiteX20" fmla="*/ 831273 w 4177145"/>
                <a:gd name="connsiteY20" fmla="*/ 964055 h 2179792"/>
                <a:gd name="connsiteX21" fmla="*/ 852055 w 4177145"/>
                <a:gd name="connsiteY21" fmla="*/ 932882 h 2179792"/>
                <a:gd name="connsiteX22" fmla="*/ 872837 w 4177145"/>
                <a:gd name="connsiteY22" fmla="*/ 891319 h 2179792"/>
                <a:gd name="connsiteX23" fmla="*/ 904009 w 4177145"/>
                <a:gd name="connsiteY23" fmla="*/ 860146 h 2179792"/>
                <a:gd name="connsiteX24" fmla="*/ 924791 w 4177145"/>
                <a:gd name="connsiteY24" fmla="*/ 797801 h 2179792"/>
                <a:gd name="connsiteX25" fmla="*/ 966355 w 4177145"/>
                <a:gd name="connsiteY25" fmla="*/ 735455 h 2179792"/>
                <a:gd name="connsiteX26" fmla="*/ 997527 w 4177145"/>
                <a:gd name="connsiteY26" fmla="*/ 673110 h 2179792"/>
                <a:gd name="connsiteX27" fmla="*/ 1111827 w 4177145"/>
                <a:gd name="connsiteY27" fmla="*/ 569201 h 2179792"/>
                <a:gd name="connsiteX28" fmla="*/ 1267691 w 4177145"/>
                <a:gd name="connsiteY28" fmla="*/ 434119 h 2179792"/>
                <a:gd name="connsiteX29" fmla="*/ 1381991 w 4177145"/>
                <a:gd name="connsiteY29" fmla="*/ 361382 h 2179792"/>
                <a:gd name="connsiteX30" fmla="*/ 1465118 w 4177145"/>
                <a:gd name="connsiteY30" fmla="*/ 309428 h 2179792"/>
                <a:gd name="connsiteX31" fmla="*/ 1496291 w 4177145"/>
                <a:gd name="connsiteY31" fmla="*/ 278255 h 2179792"/>
                <a:gd name="connsiteX32" fmla="*/ 1548246 w 4177145"/>
                <a:gd name="connsiteY32" fmla="*/ 174346 h 2179792"/>
                <a:gd name="connsiteX33" fmla="*/ 1569027 w 4177145"/>
                <a:gd name="connsiteY33" fmla="*/ 143173 h 2179792"/>
                <a:gd name="connsiteX34" fmla="*/ 4177145 w 4177145"/>
                <a:gd name="connsiteY34" fmla="*/ 2179792 h 2179792"/>
                <a:gd name="connsiteX0" fmla="*/ 0 w 4177145"/>
                <a:gd name="connsiteY0" fmla="*/ 2148838 h 2190402"/>
                <a:gd name="connsiteX1" fmla="*/ 51955 w 4177145"/>
                <a:gd name="connsiteY1" fmla="*/ 2107274 h 2190402"/>
                <a:gd name="connsiteX2" fmla="*/ 93518 w 4177145"/>
                <a:gd name="connsiteY2" fmla="*/ 2034538 h 2190402"/>
                <a:gd name="connsiteX3" fmla="*/ 176646 w 4177145"/>
                <a:gd name="connsiteY3" fmla="*/ 1920238 h 2190402"/>
                <a:gd name="connsiteX4" fmla="*/ 207818 w 4177145"/>
                <a:gd name="connsiteY4" fmla="*/ 1889065 h 2190402"/>
                <a:gd name="connsiteX5" fmla="*/ 228600 w 4177145"/>
                <a:gd name="connsiteY5" fmla="*/ 1857892 h 2190402"/>
                <a:gd name="connsiteX6" fmla="*/ 259773 w 4177145"/>
                <a:gd name="connsiteY6" fmla="*/ 1847502 h 2190402"/>
                <a:gd name="connsiteX7" fmla="*/ 280555 w 4177145"/>
                <a:gd name="connsiteY7" fmla="*/ 1816329 h 2190402"/>
                <a:gd name="connsiteX8" fmla="*/ 363682 w 4177145"/>
                <a:gd name="connsiteY8" fmla="*/ 1722811 h 2190402"/>
                <a:gd name="connsiteX9" fmla="*/ 394855 w 4177145"/>
                <a:gd name="connsiteY9" fmla="*/ 1670856 h 2190402"/>
                <a:gd name="connsiteX10" fmla="*/ 457200 w 4177145"/>
                <a:gd name="connsiteY10" fmla="*/ 1598120 h 2190402"/>
                <a:gd name="connsiteX11" fmla="*/ 488373 w 4177145"/>
                <a:gd name="connsiteY11" fmla="*/ 1546165 h 2190402"/>
                <a:gd name="connsiteX12" fmla="*/ 529937 w 4177145"/>
                <a:gd name="connsiteY12" fmla="*/ 1473429 h 2190402"/>
                <a:gd name="connsiteX13" fmla="*/ 571500 w 4177145"/>
                <a:gd name="connsiteY13" fmla="*/ 1379911 h 2190402"/>
                <a:gd name="connsiteX14" fmla="*/ 581891 w 4177145"/>
                <a:gd name="connsiteY14" fmla="*/ 1327956 h 2190402"/>
                <a:gd name="connsiteX15" fmla="*/ 602673 w 4177145"/>
                <a:gd name="connsiteY15" fmla="*/ 1276002 h 2190402"/>
                <a:gd name="connsiteX16" fmla="*/ 623455 w 4177145"/>
                <a:gd name="connsiteY16" fmla="*/ 1213656 h 2190402"/>
                <a:gd name="connsiteX17" fmla="*/ 675409 w 4177145"/>
                <a:gd name="connsiteY17" fmla="*/ 1151311 h 2190402"/>
                <a:gd name="connsiteX18" fmla="*/ 716973 w 4177145"/>
                <a:gd name="connsiteY18" fmla="*/ 1088965 h 2190402"/>
                <a:gd name="connsiteX19" fmla="*/ 758537 w 4177145"/>
                <a:gd name="connsiteY19" fmla="*/ 1037011 h 2190402"/>
                <a:gd name="connsiteX20" fmla="*/ 831273 w 4177145"/>
                <a:gd name="connsiteY20" fmla="*/ 974665 h 2190402"/>
                <a:gd name="connsiteX21" fmla="*/ 852055 w 4177145"/>
                <a:gd name="connsiteY21" fmla="*/ 943492 h 2190402"/>
                <a:gd name="connsiteX22" fmla="*/ 872837 w 4177145"/>
                <a:gd name="connsiteY22" fmla="*/ 901929 h 2190402"/>
                <a:gd name="connsiteX23" fmla="*/ 904009 w 4177145"/>
                <a:gd name="connsiteY23" fmla="*/ 870756 h 2190402"/>
                <a:gd name="connsiteX24" fmla="*/ 924791 w 4177145"/>
                <a:gd name="connsiteY24" fmla="*/ 808411 h 2190402"/>
                <a:gd name="connsiteX25" fmla="*/ 966355 w 4177145"/>
                <a:gd name="connsiteY25" fmla="*/ 746065 h 2190402"/>
                <a:gd name="connsiteX26" fmla="*/ 997527 w 4177145"/>
                <a:gd name="connsiteY26" fmla="*/ 683720 h 2190402"/>
                <a:gd name="connsiteX27" fmla="*/ 1111827 w 4177145"/>
                <a:gd name="connsiteY27" fmla="*/ 579811 h 2190402"/>
                <a:gd name="connsiteX28" fmla="*/ 1267691 w 4177145"/>
                <a:gd name="connsiteY28" fmla="*/ 444729 h 2190402"/>
                <a:gd name="connsiteX29" fmla="*/ 1381991 w 4177145"/>
                <a:gd name="connsiteY29" fmla="*/ 371992 h 2190402"/>
                <a:gd name="connsiteX30" fmla="*/ 1465118 w 4177145"/>
                <a:gd name="connsiteY30" fmla="*/ 320038 h 2190402"/>
                <a:gd name="connsiteX31" fmla="*/ 1496291 w 4177145"/>
                <a:gd name="connsiteY31" fmla="*/ 288865 h 2190402"/>
                <a:gd name="connsiteX32" fmla="*/ 1548246 w 4177145"/>
                <a:gd name="connsiteY32" fmla="*/ 184956 h 2190402"/>
                <a:gd name="connsiteX33" fmla="*/ 2774373 w 4177145"/>
                <a:gd name="connsiteY33" fmla="*/ 143392 h 2190402"/>
                <a:gd name="connsiteX34" fmla="*/ 4177145 w 4177145"/>
                <a:gd name="connsiteY34" fmla="*/ 2190402 h 2190402"/>
                <a:gd name="connsiteX0" fmla="*/ 0 w 4763864"/>
                <a:gd name="connsiteY0" fmla="*/ 2528031 h 2569595"/>
                <a:gd name="connsiteX1" fmla="*/ 51955 w 4763864"/>
                <a:gd name="connsiteY1" fmla="*/ 2486467 h 2569595"/>
                <a:gd name="connsiteX2" fmla="*/ 93518 w 4763864"/>
                <a:gd name="connsiteY2" fmla="*/ 2413731 h 2569595"/>
                <a:gd name="connsiteX3" fmla="*/ 176646 w 4763864"/>
                <a:gd name="connsiteY3" fmla="*/ 2299431 h 2569595"/>
                <a:gd name="connsiteX4" fmla="*/ 207818 w 4763864"/>
                <a:gd name="connsiteY4" fmla="*/ 2268258 h 2569595"/>
                <a:gd name="connsiteX5" fmla="*/ 228600 w 4763864"/>
                <a:gd name="connsiteY5" fmla="*/ 2237085 h 2569595"/>
                <a:gd name="connsiteX6" fmla="*/ 259773 w 4763864"/>
                <a:gd name="connsiteY6" fmla="*/ 2226695 h 2569595"/>
                <a:gd name="connsiteX7" fmla="*/ 280555 w 4763864"/>
                <a:gd name="connsiteY7" fmla="*/ 2195522 h 2569595"/>
                <a:gd name="connsiteX8" fmla="*/ 363682 w 4763864"/>
                <a:gd name="connsiteY8" fmla="*/ 2102004 h 2569595"/>
                <a:gd name="connsiteX9" fmla="*/ 394855 w 4763864"/>
                <a:gd name="connsiteY9" fmla="*/ 2050049 h 2569595"/>
                <a:gd name="connsiteX10" fmla="*/ 457200 w 4763864"/>
                <a:gd name="connsiteY10" fmla="*/ 1977313 h 2569595"/>
                <a:gd name="connsiteX11" fmla="*/ 488373 w 4763864"/>
                <a:gd name="connsiteY11" fmla="*/ 1925358 h 2569595"/>
                <a:gd name="connsiteX12" fmla="*/ 529937 w 4763864"/>
                <a:gd name="connsiteY12" fmla="*/ 1852622 h 2569595"/>
                <a:gd name="connsiteX13" fmla="*/ 571500 w 4763864"/>
                <a:gd name="connsiteY13" fmla="*/ 1759104 h 2569595"/>
                <a:gd name="connsiteX14" fmla="*/ 581891 w 4763864"/>
                <a:gd name="connsiteY14" fmla="*/ 1707149 h 2569595"/>
                <a:gd name="connsiteX15" fmla="*/ 602673 w 4763864"/>
                <a:gd name="connsiteY15" fmla="*/ 1655195 h 2569595"/>
                <a:gd name="connsiteX16" fmla="*/ 623455 w 4763864"/>
                <a:gd name="connsiteY16" fmla="*/ 1592849 h 2569595"/>
                <a:gd name="connsiteX17" fmla="*/ 675409 w 4763864"/>
                <a:gd name="connsiteY17" fmla="*/ 1530504 h 2569595"/>
                <a:gd name="connsiteX18" fmla="*/ 716973 w 4763864"/>
                <a:gd name="connsiteY18" fmla="*/ 1468158 h 2569595"/>
                <a:gd name="connsiteX19" fmla="*/ 758537 w 4763864"/>
                <a:gd name="connsiteY19" fmla="*/ 1416204 h 2569595"/>
                <a:gd name="connsiteX20" fmla="*/ 831273 w 4763864"/>
                <a:gd name="connsiteY20" fmla="*/ 1353858 h 2569595"/>
                <a:gd name="connsiteX21" fmla="*/ 852055 w 4763864"/>
                <a:gd name="connsiteY21" fmla="*/ 1322685 h 2569595"/>
                <a:gd name="connsiteX22" fmla="*/ 872837 w 4763864"/>
                <a:gd name="connsiteY22" fmla="*/ 1281122 h 2569595"/>
                <a:gd name="connsiteX23" fmla="*/ 904009 w 4763864"/>
                <a:gd name="connsiteY23" fmla="*/ 1249949 h 2569595"/>
                <a:gd name="connsiteX24" fmla="*/ 924791 w 4763864"/>
                <a:gd name="connsiteY24" fmla="*/ 1187604 h 2569595"/>
                <a:gd name="connsiteX25" fmla="*/ 966355 w 4763864"/>
                <a:gd name="connsiteY25" fmla="*/ 1125258 h 2569595"/>
                <a:gd name="connsiteX26" fmla="*/ 997527 w 4763864"/>
                <a:gd name="connsiteY26" fmla="*/ 1062913 h 2569595"/>
                <a:gd name="connsiteX27" fmla="*/ 1111827 w 4763864"/>
                <a:gd name="connsiteY27" fmla="*/ 959004 h 2569595"/>
                <a:gd name="connsiteX28" fmla="*/ 1267691 w 4763864"/>
                <a:gd name="connsiteY28" fmla="*/ 823922 h 2569595"/>
                <a:gd name="connsiteX29" fmla="*/ 1381991 w 4763864"/>
                <a:gd name="connsiteY29" fmla="*/ 751185 h 2569595"/>
                <a:gd name="connsiteX30" fmla="*/ 1465118 w 4763864"/>
                <a:gd name="connsiteY30" fmla="*/ 699231 h 2569595"/>
                <a:gd name="connsiteX31" fmla="*/ 1496291 w 4763864"/>
                <a:gd name="connsiteY31" fmla="*/ 668058 h 2569595"/>
                <a:gd name="connsiteX32" fmla="*/ 4748646 w 4763864"/>
                <a:gd name="connsiteY32" fmla="*/ 3040 h 2569595"/>
                <a:gd name="connsiteX33" fmla="*/ 2774373 w 4763864"/>
                <a:gd name="connsiteY33" fmla="*/ 522585 h 2569595"/>
                <a:gd name="connsiteX34" fmla="*/ 4177145 w 4763864"/>
                <a:gd name="connsiteY34" fmla="*/ 2569595 h 2569595"/>
                <a:gd name="connsiteX0" fmla="*/ 0 w 4749206"/>
                <a:gd name="connsiteY0" fmla="*/ 2538212 h 2579776"/>
                <a:gd name="connsiteX1" fmla="*/ 51955 w 4749206"/>
                <a:gd name="connsiteY1" fmla="*/ 2496648 h 2579776"/>
                <a:gd name="connsiteX2" fmla="*/ 93518 w 4749206"/>
                <a:gd name="connsiteY2" fmla="*/ 2423912 h 2579776"/>
                <a:gd name="connsiteX3" fmla="*/ 176646 w 4749206"/>
                <a:gd name="connsiteY3" fmla="*/ 2309612 h 2579776"/>
                <a:gd name="connsiteX4" fmla="*/ 207818 w 4749206"/>
                <a:gd name="connsiteY4" fmla="*/ 2278439 h 2579776"/>
                <a:gd name="connsiteX5" fmla="*/ 228600 w 4749206"/>
                <a:gd name="connsiteY5" fmla="*/ 2247266 h 2579776"/>
                <a:gd name="connsiteX6" fmla="*/ 259773 w 4749206"/>
                <a:gd name="connsiteY6" fmla="*/ 2236876 h 2579776"/>
                <a:gd name="connsiteX7" fmla="*/ 280555 w 4749206"/>
                <a:gd name="connsiteY7" fmla="*/ 2205703 h 2579776"/>
                <a:gd name="connsiteX8" fmla="*/ 363682 w 4749206"/>
                <a:gd name="connsiteY8" fmla="*/ 2112185 h 2579776"/>
                <a:gd name="connsiteX9" fmla="*/ 394855 w 4749206"/>
                <a:gd name="connsiteY9" fmla="*/ 2060230 h 2579776"/>
                <a:gd name="connsiteX10" fmla="*/ 457200 w 4749206"/>
                <a:gd name="connsiteY10" fmla="*/ 1987494 h 2579776"/>
                <a:gd name="connsiteX11" fmla="*/ 488373 w 4749206"/>
                <a:gd name="connsiteY11" fmla="*/ 1935539 h 2579776"/>
                <a:gd name="connsiteX12" fmla="*/ 529937 w 4749206"/>
                <a:gd name="connsiteY12" fmla="*/ 1862803 h 2579776"/>
                <a:gd name="connsiteX13" fmla="*/ 571500 w 4749206"/>
                <a:gd name="connsiteY13" fmla="*/ 1769285 h 2579776"/>
                <a:gd name="connsiteX14" fmla="*/ 581891 w 4749206"/>
                <a:gd name="connsiteY14" fmla="*/ 1717330 h 2579776"/>
                <a:gd name="connsiteX15" fmla="*/ 602673 w 4749206"/>
                <a:gd name="connsiteY15" fmla="*/ 1665376 h 2579776"/>
                <a:gd name="connsiteX16" fmla="*/ 623455 w 4749206"/>
                <a:gd name="connsiteY16" fmla="*/ 1603030 h 2579776"/>
                <a:gd name="connsiteX17" fmla="*/ 675409 w 4749206"/>
                <a:gd name="connsiteY17" fmla="*/ 1540685 h 2579776"/>
                <a:gd name="connsiteX18" fmla="*/ 716973 w 4749206"/>
                <a:gd name="connsiteY18" fmla="*/ 1478339 h 2579776"/>
                <a:gd name="connsiteX19" fmla="*/ 758537 w 4749206"/>
                <a:gd name="connsiteY19" fmla="*/ 1426385 h 2579776"/>
                <a:gd name="connsiteX20" fmla="*/ 831273 w 4749206"/>
                <a:gd name="connsiteY20" fmla="*/ 1364039 h 2579776"/>
                <a:gd name="connsiteX21" fmla="*/ 852055 w 4749206"/>
                <a:gd name="connsiteY21" fmla="*/ 1332866 h 2579776"/>
                <a:gd name="connsiteX22" fmla="*/ 872837 w 4749206"/>
                <a:gd name="connsiteY22" fmla="*/ 1291303 h 2579776"/>
                <a:gd name="connsiteX23" fmla="*/ 904009 w 4749206"/>
                <a:gd name="connsiteY23" fmla="*/ 1260130 h 2579776"/>
                <a:gd name="connsiteX24" fmla="*/ 924791 w 4749206"/>
                <a:gd name="connsiteY24" fmla="*/ 1197785 h 2579776"/>
                <a:gd name="connsiteX25" fmla="*/ 966355 w 4749206"/>
                <a:gd name="connsiteY25" fmla="*/ 1135439 h 2579776"/>
                <a:gd name="connsiteX26" fmla="*/ 997527 w 4749206"/>
                <a:gd name="connsiteY26" fmla="*/ 1073094 h 2579776"/>
                <a:gd name="connsiteX27" fmla="*/ 1111827 w 4749206"/>
                <a:gd name="connsiteY27" fmla="*/ 969185 h 2579776"/>
                <a:gd name="connsiteX28" fmla="*/ 1267691 w 4749206"/>
                <a:gd name="connsiteY28" fmla="*/ 834103 h 2579776"/>
                <a:gd name="connsiteX29" fmla="*/ 1381991 w 4749206"/>
                <a:gd name="connsiteY29" fmla="*/ 761366 h 2579776"/>
                <a:gd name="connsiteX30" fmla="*/ 1465118 w 4749206"/>
                <a:gd name="connsiteY30" fmla="*/ 709412 h 2579776"/>
                <a:gd name="connsiteX31" fmla="*/ 2545773 w 4749206"/>
                <a:gd name="connsiteY31" fmla="*/ 169084 h 2579776"/>
                <a:gd name="connsiteX32" fmla="*/ 4748646 w 4749206"/>
                <a:gd name="connsiteY32" fmla="*/ 13221 h 2579776"/>
                <a:gd name="connsiteX33" fmla="*/ 2774373 w 4749206"/>
                <a:gd name="connsiteY33" fmla="*/ 532766 h 2579776"/>
                <a:gd name="connsiteX34" fmla="*/ 4177145 w 4749206"/>
                <a:gd name="connsiteY34" fmla="*/ 2579776 h 2579776"/>
                <a:gd name="connsiteX0" fmla="*/ 0 w 4749206"/>
                <a:gd name="connsiteY0" fmla="*/ 3033651 h 3075215"/>
                <a:gd name="connsiteX1" fmla="*/ 51955 w 4749206"/>
                <a:gd name="connsiteY1" fmla="*/ 2992087 h 3075215"/>
                <a:gd name="connsiteX2" fmla="*/ 93518 w 4749206"/>
                <a:gd name="connsiteY2" fmla="*/ 2919351 h 3075215"/>
                <a:gd name="connsiteX3" fmla="*/ 176646 w 4749206"/>
                <a:gd name="connsiteY3" fmla="*/ 2805051 h 3075215"/>
                <a:gd name="connsiteX4" fmla="*/ 207818 w 4749206"/>
                <a:gd name="connsiteY4" fmla="*/ 2773878 h 3075215"/>
                <a:gd name="connsiteX5" fmla="*/ 228600 w 4749206"/>
                <a:gd name="connsiteY5" fmla="*/ 2742705 h 3075215"/>
                <a:gd name="connsiteX6" fmla="*/ 259773 w 4749206"/>
                <a:gd name="connsiteY6" fmla="*/ 2732315 h 3075215"/>
                <a:gd name="connsiteX7" fmla="*/ 280555 w 4749206"/>
                <a:gd name="connsiteY7" fmla="*/ 2701142 h 3075215"/>
                <a:gd name="connsiteX8" fmla="*/ 363682 w 4749206"/>
                <a:gd name="connsiteY8" fmla="*/ 2607624 h 3075215"/>
                <a:gd name="connsiteX9" fmla="*/ 394855 w 4749206"/>
                <a:gd name="connsiteY9" fmla="*/ 2555669 h 3075215"/>
                <a:gd name="connsiteX10" fmla="*/ 457200 w 4749206"/>
                <a:gd name="connsiteY10" fmla="*/ 2482933 h 3075215"/>
                <a:gd name="connsiteX11" fmla="*/ 488373 w 4749206"/>
                <a:gd name="connsiteY11" fmla="*/ 2430978 h 3075215"/>
                <a:gd name="connsiteX12" fmla="*/ 529937 w 4749206"/>
                <a:gd name="connsiteY12" fmla="*/ 2358242 h 3075215"/>
                <a:gd name="connsiteX13" fmla="*/ 571500 w 4749206"/>
                <a:gd name="connsiteY13" fmla="*/ 2264724 h 3075215"/>
                <a:gd name="connsiteX14" fmla="*/ 581891 w 4749206"/>
                <a:gd name="connsiteY14" fmla="*/ 2212769 h 3075215"/>
                <a:gd name="connsiteX15" fmla="*/ 602673 w 4749206"/>
                <a:gd name="connsiteY15" fmla="*/ 2160815 h 3075215"/>
                <a:gd name="connsiteX16" fmla="*/ 623455 w 4749206"/>
                <a:gd name="connsiteY16" fmla="*/ 2098469 h 3075215"/>
                <a:gd name="connsiteX17" fmla="*/ 675409 w 4749206"/>
                <a:gd name="connsiteY17" fmla="*/ 2036124 h 3075215"/>
                <a:gd name="connsiteX18" fmla="*/ 716973 w 4749206"/>
                <a:gd name="connsiteY18" fmla="*/ 1973778 h 3075215"/>
                <a:gd name="connsiteX19" fmla="*/ 758537 w 4749206"/>
                <a:gd name="connsiteY19" fmla="*/ 1921824 h 3075215"/>
                <a:gd name="connsiteX20" fmla="*/ 831273 w 4749206"/>
                <a:gd name="connsiteY20" fmla="*/ 1859478 h 3075215"/>
                <a:gd name="connsiteX21" fmla="*/ 852055 w 4749206"/>
                <a:gd name="connsiteY21" fmla="*/ 1828305 h 3075215"/>
                <a:gd name="connsiteX22" fmla="*/ 872837 w 4749206"/>
                <a:gd name="connsiteY22" fmla="*/ 1786742 h 3075215"/>
                <a:gd name="connsiteX23" fmla="*/ 904009 w 4749206"/>
                <a:gd name="connsiteY23" fmla="*/ 1755569 h 3075215"/>
                <a:gd name="connsiteX24" fmla="*/ 924791 w 4749206"/>
                <a:gd name="connsiteY24" fmla="*/ 1693224 h 3075215"/>
                <a:gd name="connsiteX25" fmla="*/ 966355 w 4749206"/>
                <a:gd name="connsiteY25" fmla="*/ 1630878 h 3075215"/>
                <a:gd name="connsiteX26" fmla="*/ 997527 w 4749206"/>
                <a:gd name="connsiteY26" fmla="*/ 1568533 h 3075215"/>
                <a:gd name="connsiteX27" fmla="*/ 1111827 w 4749206"/>
                <a:gd name="connsiteY27" fmla="*/ 1464624 h 3075215"/>
                <a:gd name="connsiteX28" fmla="*/ 1267691 w 4749206"/>
                <a:gd name="connsiteY28" fmla="*/ 1329542 h 3075215"/>
                <a:gd name="connsiteX29" fmla="*/ 1381991 w 4749206"/>
                <a:gd name="connsiteY29" fmla="*/ 1256805 h 3075215"/>
                <a:gd name="connsiteX30" fmla="*/ 2597728 w 4749206"/>
                <a:gd name="connsiteY30" fmla="*/ 9897 h 3075215"/>
                <a:gd name="connsiteX31" fmla="*/ 2545773 w 4749206"/>
                <a:gd name="connsiteY31" fmla="*/ 664523 h 3075215"/>
                <a:gd name="connsiteX32" fmla="*/ 4748646 w 4749206"/>
                <a:gd name="connsiteY32" fmla="*/ 508660 h 3075215"/>
                <a:gd name="connsiteX33" fmla="*/ 2774373 w 4749206"/>
                <a:gd name="connsiteY33" fmla="*/ 1028205 h 3075215"/>
                <a:gd name="connsiteX34" fmla="*/ 4177145 w 4749206"/>
                <a:gd name="connsiteY34" fmla="*/ 3075215 h 3075215"/>
                <a:gd name="connsiteX0" fmla="*/ 0 w 4749206"/>
                <a:gd name="connsiteY0" fmla="*/ 3023816 h 3065380"/>
                <a:gd name="connsiteX1" fmla="*/ 51955 w 4749206"/>
                <a:gd name="connsiteY1" fmla="*/ 2982252 h 3065380"/>
                <a:gd name="connsiteX2" fmla="*/ 93518 w 4749206"/>
                <a:gd name="connsiteY2" fmla="*/ 2909516 h 3065380"/>
                <a:gd name="connsiteX3" fmla="*/ 176646 w 4749206"/>
                <a:gd name="connsiteY3" fmla="*/ 2795216 h 3065380"/>
                <a:gd name="connsiteX4" fmla="*/ 207818 w 4749206"/>
                <a:gd name="connsiteY4" fmla="*/ 2764043 h 3065380"/>
                <a:gd name="connsiteX5" fmla="*/ 228600 w 4749206"/>
                <a:gd name="connsiteY5" fmla="*/ 2732870 h 3065380"/>
                <a:gd name="connsiteX6" fmla="*/ 259773 w 4749206"/>
                <a:gd name="connsiteY6" fmla="*/ 2722480 h 3065380"/>
                <a:gd name="connsiteX7" fmla="*/ 280555 w 4749206"/>
                <a:gd name="connsiteY7" fmla="*/ 2691307 h 3065380"/>
                <a:gd name="connsiteX8" fmla="*/ 363682 w 4749206"/>
                <a:gd name="connsiteY8" fmla="*/ 2597789 h 3065380"/>
                <a:gd name="connsiteX9" fmla="*/ 394855 w 4749206"/>
                <a:gd name="connsiteY9" fmla="*/ 2545834 h 3065380"/>
                <a:gd name="connsiteX10" fmla="*/ 457200 w 4749206"/>
                <a:gd name="connsiteY10" fmla="*/ 2473098 h 3065380"/>
                <a:gd name="connsiteX11" fmla="*/ 488373 w 4749206"/>
                <a:gd name="connsiteY11" fmla="*/ 2421143 h 3065380"/>
                <a:gd name="connsiteX12" fmla="*/ 529937 w 4749206"/>
                <a:gd name="connsiteY12" fmla="*/ 2348407 h 3065380"/>
                <a:gd name="connsiteX13" fmla="*/ 571500 w 4749206"/>
                <a:gd name="connsiteY13" fmla="*/ 2254889 h 3065380"/>
                <a:gd name="connsiteX14" fmla="*/ 581891 w 4749206"/>
                <a:gd name="connsiteY14" fmla="*/ 2202934 h 3065380"/>
                <a:gd name="connsiteX15" fmla="*/ 602673 w 4749206"/>
                <a:gd name="connsiteY15" fmla="*/ 2150980 h 3065380"/>
                <a:gd name="connsiteX16" fmla="*/ 623455 w 4749206"/>
                <a:gd name="connsiteY16" fmla="*/ 2088634 h 3065380"/>
                <a:gd name="connsiteX17" fmla="*/ 675409 w 4749206"/>
                <a:gd name="connsiteY17" fmla="*/ 2026289 h 3065380"/>
                <a:gd name="connsiteX18" fmla="*/ 716973 w 4749206"/>
                <a:gd name="connsiteY18" fmla="*/ 1963943 h 3065380"/>
                <a:gd name="connsiteX19" fmla="*/ 758537 w 4749206"/>
                <a:gd name="connsiteY19" fmla="*/ 1911989 h 3065380"/>
                <a:gd name="connsiteX20" fmla="*/ 831273 w 4749206"/>
                <a:gd name="connsiteY20" fmla="*/ 1849643 h 3065380"/>
                <a:gd name="connsiteX21" fmla="*/ 852055 w 4749206"/>
                <a:gd name="connsiteY21" fmla="*/ 1818470 h 3065380"/>
                <a:gd name="connsiteX22" fmla="*/ 872837 w 4749206"/>
                <a:gd name="connsiteY22" fmla="*/ 1776907 h 3065380"/>
                <a:gd name="connsiteX23" fmla="*/ 904009 w 4749206"/>
                <a:gd name="connsiteY23" fmla="*/ 1745734 h 3065380"/>
                <a:gd name="connsiteX24" fmla="*/ 924791 w 4749206"/>
                <a:gd name="connsiteY24" fmla="*/ 1683389 h 3065380"/>
                <a:gd name="connsiteX25" fmla="*/ 966355 w 4749206"/>
                <a:gd name="connsiteY25" fmla="*/ 1621043 h 3065380"/>
                <a:gd name="connsiteX26" fmla="*/ 997527 w 4749206"/>
                <a:gd name="connsiteY26" fmla="*/ 1558698 h 3065380"/>
                <a:gd name="connsiteX27" fmla="*/ 1111827 w 4749206"/>
                <a:gd name="connsiteY27" fmla="*/ 1454789 h 3065380"/>
                <a:gd name="connsiteX28" fmla="*/ 1267691 w 4749206"/>
                <a:gd name="connsiteY28" fmla="*/ 1319707 h 3065380"/>
                <a:gd name="connsiteX29" fmla="*/ 2015837 w 4749206"/>
                <a:gd name="connsiteY29" fmla="*/ 696252 h 3065380"/>
                <a:gd name="connsiteX30" fmla="*/ 2597728 w 4749206"/>
                <a:gd name="connsiteY30" fmla="*/ 62 h 3065380"/>
                <a:gd name="connsiteX31" fmla="*/ 2545773 w 4749206"/>
                <a:gd name="connsiteY31" fmla="*/ 654688 h 3065380"/>
                <a:gd name="connsiteX32" fmla="*/ 4748646 w 4749206"/>
                <a:gd name="connsiteY32" fmla="*/ 498825 h 3065380"/>
                <a:gd name="connsiteX33" fmla="*/ 2774373 w 4749206"/>
                <a:gd name="connsiteY33" fmla="*/ 1018370 h 3065380"/>
                <a:gd name="connsiteX34" fmla="*/ 4177145 w 4749206"/>
                <a:gd name="connsiteY34" fmla="*/ 3065380 h 3065380"/>
                <a:gd name="connsiteX0" fmla="*/ 0 w 4749206"/>
                <a:gd name="connsiteY0" fmla="*/ 3023816 h 3065380"/>
                <a:gd name="connsiteX1" fmla="*/ 51955 w 4749206"/>
                <a:gd name="connsiteY1" fmla="*/ 2982252 h 3065380"/>
                <a:gd name="connsiteX2" fmla="*/ 93518 w 4749206"/>
                <a:gd name="connsiteY2" fmla="*/ 2909516 h 3065380"/>
                <a:gd name="connsiteX3" fmla="*/ 176646 w 4749206"/>
                <a:gd name="connsiteY3" fmla="*/ 2795216 h 3065380"/>
                <a:gd name="connsiteX4" fmla="*/ 207818 w 4749206"/>
                <a:gd name="connsiteY4" fmla="*/ 2764043 h 3065380"/>
                <a:gd name="connsiteX5" fmla="*/ 228600 w 4749206"/>
                <a:gd name="connsiteY5" fmla="*/ 2732870 h 3065380"/>
                <a:gd name="connsiteX6" fmla="*/ 259773 w 4749206"/>
                <a:gd name="connsiteY6" fmla="*/ 2722480 h 3065380"/>
                <a:gd name="connsiteX7" fmla="*/ 280555 w 4749206"/>
                <a:gd name="connsiteY7" fmla="*/ 2691307 h 3065380"/>
                <a:gd name="connsiteX8" fmla="*/ 363682 w 4749206"/>
                <a:gd name="connsiteY8" fmla="*/ 2597789 h 3065380"/>
                <a:gd name="connsiteX9" fmla="*/ 394855 w 4749206"/>
                <a:gd name="connsiteY9" fmla="*/ 2545834 h 3065380"/>
                <a:gd name="connsiteX10" fmla="*/ 457200 w 4749206"/>
                <a:gd name="connsiteY10" fmla="*/ 2473098 h 3065380"/>
                <a:gd name="connsiteX11" fmla="*/ 488373 w 4749206"/>
                <a:gd name="connsiteY11" fmla="*/ 2421143 h 3065380"/>
                <a:gd name="connsiteX12" fmla="*/ 529937 w 4749206"/>
                <a:gd name="connsiteY12" fmla="*/ 2348407 h 3065380"/>
                <a:gd name="connsiteX13" fmla="*/ 571500 w 4749206"/>
                <a:gd name="connsiteY13" fmla="*/ 2254889 h 3065380"/>
                <a:gd name="connsiteX14" fmla="*/ 581891 w 4749206"/>
                <a:gd name="connsiteY14" fmla="*/ 2202934 h 3065380"/>
                <a:gd name="connsiteX15" fmla="*/ 602673 w 4749206"/>
                <a:gd name="connsiteY15" fmla="*/ 2150980 h 3065380"/>
                <a:gd name="connsiteX16" fmla="*/ 623455 w 4749206"/>
                <a:gd name="connsiteY16" fmla="*/ 2088634 h 3065380"/>
                <a:gd name="connsiteX17" fmla="*/ 675409 w 4749206"/>
                <a:gd name="connsiteY17" fmla="*/ 2026289 h 3065380"/>
                <a:gd name="connsiteX18" fmla="*/ 716973 w 4749206"/>
                <a:gd name="connsiteY18" fmla="*/ 1963943 h 3065380"/>
                <a:gd name="connsiteX19" fmla="*/ 758537 w 4749206"/>
                <a:gd name="connsiteY19" fmla="*/ 1911989 h 3065380"/>
                <a:gd name="connsiteX20" fmla="*/ 831273 w 4749206"/>
                <a:gd name="connsiteY20" fmla="*/ 1849643 h 3065380"/>
                <a:gd name="connsiteX21" fmla="*/ 852055 w 4749206"/>
                <a:gd name="connsiteY21" fmla="*/ 1818470 h 3065380"/>
                <a:gd name="connsiteX22" fmla="*/ 872837 w 4749206"/>
                <a:gd name="connsiteY22" fmla="*/ 1776907 h 3065380"/>
                <a:gd name="connsiteX23" fmla="*/ 904009 w 4749206"/>
                <a:gd name="connsiteY23" fmla="*/ 1745734 h 3065380"/>
                <a:gd name="connsiteX24" fmla="*/ 924791 w 4749206"/>
                <a:gd name="connsiteY24" fmla="*/ 1683389 h 3065380"/>
                <a:gd name="connsiteX25" fmla="*/ 966355 w 4749206"/>
                <a:gd name="connsiteY25" fmla="*/ 1621043 h 3065380"/>
                <a:gd name="connsiteX26" fmla="*/ 997527 w 4749206"/>
                <a:gd name="connsiteY26" fmla="*/ 1558698 h 3065380"/>
                <a:gd name="connsiteX27" fmla="*/ 1111827 w 4749206"/>
                <a:gd name="connsiteY27" fmla="*/ 1454789 h 3065380"/>
                <a:gd name="connsiteX28" fmla="*/ 561109 w 4749206"/>
                <a:gd name="connsiteY28" fmla="*/ 633907 h 3065380"/>
                <a:gd name="connsiteX29" fmla="*/ 2015837 w 4749206"/>
                <a:gd name="connsiteY29" fmla="*/ 696252 h 3065380"/>
                <a:gd name="connsiteX30" fmla="*/ 2597728 w 4749206"/>
                <a:gd name="connsiteY30" fmla="*/ 62 h 3065380"/>
                <a:gd name="connsiteX31" fmla="*/ 2545773 w 4749206"/>
                <a:gd name="connsiteY31" fmla="*/ 654688 h 3065380"/>
                <a:gd name="connsiteX32" fmla="*/ 4748646 w 4749206"/>
                <a:gd name="connsiteY32" fmla="*/ 498825 h 3065380"/>
                <a:gd name="connsiteX33" fmla="*/ 2774373 w 4749206"/>
                <a:gd name="connsiteY33" fmla="*/ 1018370 h 3065380"/>
                <a:gd name="connsiteX34" fmla="*/ 4177145 w 4749206"/>
                <a:gd name="connsiteY34" fmla="*/ 3065380 h 3065380"/>
                <a:gd name="connsiteX0" fmla="*/ 0 w 4749206"/>
                <a:gd name="connsiteY0" fmla="*/ 3023816 h 3065380"/>
                <a:gd name="connsiteX1" fmla="*/ 51955 w 4749206"/>
                <a:gd name="connsiteY1" fmla="*/ 2982252 h 3065380"/>
                <a:gd name="connsiteX2" fmla="*/ 93518 w 4749206"/>
                <a:gd name="connsiteY2" fmla="*/ 2909516 h 3065380"/>
                <a:gd name="connsiteX3" fmla="*/ 176646 w 4749206"/>
                <a:gd name="connsiteY3" fmla="*/ 2795216 h 3065380"/>
                <a:gd name="connsiteX4" fmla="*/ 207818 w 4749206"/>
                <a:gd name="connsiteY4" fmla="*/ 2764043 h 3065380"/>
                <a:gd name="connsiteX5" fmla="*/ 228600 w 4749206"/>
                <a:gd name="connsiteY5" fmla="*/ 2732870 h 3065380"/>
                <a:gd name="connsiteX6" fmla="*/ 259773 w 4749206"/>
                <a:gd name="connsiteY6" fmla="*/ 2722480 h 3065380"/>
                <a:gd name="connsiteX7" fmla="*/ 280555 w 4749206"/>
                <a:gd name="connsiteY7" fmla="*/ 2691307 h 3065380"/>
                <a:gd name="connsiteX8" fmla="*/ 363682 w 4749206"/>
                <a:gd name="connsiteY8" fmla="*/ 2597789 h 3065380"/>
                <a:gd name="connsiteX9" fmla="*/ 394855 w 4749206"/>
                <a:gd name="connsiteY9" fmla="*/ 2545834 h 3065380"/>
                <a:gd name="connsiteX10" fmla="*/ 457200 w 4749206"/>
                <a:gd name="connsiteY10" fmla="*/ 2473098 h 3065380"/>
                <a:gd name="connsiteX11" fmla="*/ 488373 w 4749206"/>
                <a:gd name="connsiteY11" fmla="*/ 2421143 h 3065380"/>
                <a:gd name="connsiteX12" fmla="*/ 529937 w 4749206"/>
                <a:gd name="connsiteY12" fmla="*/ 2348407 h 3065380"/>
                <a:gd name="connsiteX13" fmla="*/ 571500 w 4749206"/>
                <a:gd name="connsiteY13" fmla="*/ 2254889 h 3065380"/>
                <a:gd name="connsiteX14" fmla="*/ 581891 w 4749206"/>
                <a:gd name="connsiteY14" fmla="*/ 2202934 h 3065380"/>
                <a:gd name="connsiteX15" fmla="*/ 602673 w 4749206"/>
                <a:gd name="connsiteY15" fmla="*/ 2150980 h 3065380"/>
                <a:gd name="connsiteX16" fmla="*/ 623455 w 4749206"/>
                <a:gd name="connsiteY16" fmla="*/ 2088634 h 3065380"/>
                <a:gd name="connsiteX17" fmla="*/ 675409 w 4749206"/>
                <a:gd name="connsiteY17" fmla="*/ 2026289 h 3065380"/>
                <a:gd name="connsiteX18" fmla="*/ 716973 w 4749206"/>
                <a:gd name="connsiteY18" fmla="*/ 1963943 h 3065380"/>
                <a:gd name="connsiteX19" fmla="*/ 758537 w 4749206"/>
                <a:gd name="connsiteY19" fmla="*/ 1911989 h 3065380"/>
                <a:gd name="connsiteX20" fmla="*/ 831273 w 4749206"/>
                <a:gd name="connsiteY20" fmla="*/ 1849643 h 3065380"/>
                <a:gd name="connsiteX21" fmla="*/ 852055 w 4749206"/>
                <a:gd name="connsiteY21" fmla="*/ 1818470 h 3065380"/>
                <a:gd name="connsiteX22" fmla="*/ 872837 w 4749206"/>
                <a:gd name="connsiteY22" fmla="*/ 1776907 h 3065380"/>
                <a:gd name="connsiteX23" fmla="*/ 904009 w 4749206"/>
                <a:gd name="connsiteY23" fmla="*/ 1745734 h 3065380"/>
                <a:gd name="connsiteX24" fmla="*/ 924791 w 4749206"/>
                <a:gd name="connsiteY24" fmla="*/ 1683389 h 3065380"/>
                <a:gd name="connsiteX25" fmla="*/ 966355 w 4749206"/>
                <a:gd name="connsiteY25" fmla="*/ 1621043 h 3065380"/>
                <a:gd name="connsiteX26" fmla="*/ 997527 w 4749206"/>
                <a:gd name="connsiteY26" fmla="*/ 1558698 h 3065380"/>
                <a:gd name="connsiteX27" fmla="*/ 1776845 w 4749206"/>
                <a:gd name="connsiteY27" fmla="*/ 1091108 h 3065380"/>
                <a:gd name="connsiteX28" fmla="*/ 561109 w 4749206"/>
                <a:gd name="connsiteY28" fmla="*/ 633907 h 3065380"/>
                <a:gd name="connsiteX29" fmla="*/ 2015837 w 4749206"/>
                <a:gd name="connsiteY29" fmla="*/ 696252 h 3065380"/>
                <a:gd name="connsiteX30" fmla="*/ 2597728 w 4749206"/>
                <a:gd name="connsiteY30" fmla="*/ 62 h 3065380"/>
                <a:gd name="connsiteX31" fmla="*/ 2545773 w 4749206"/>
                <a:gd name="connsiteY31" fmla="*/ 654688 h 3065380"/>
                <a:gd name="connsiteX32" fmla="*/ 4748646 w 4749206"/>
                <a:gd name="connsiteY32" fmla="*/ 498825 h 3065380"/>
                <a:gd name="connsiteX33" fmla="*/ 2774373 w 4749206"/>
                <a:gd name="connsiteY33" fmla="*/ 1018370 h 3065380"/>
                <a:gd name="connsiteX34" fmla="*/ 4177145 w 4749206"/>
                <a:gd name="connsiteY34" fmla="*/ 3065380 h 3065380"/>
                <a:gd name="connsiteX0" fmla="*/ 4386076 w 4989309"/>
                <a:gd name="connsiteY0" fmla="*/ 3096552 h 3096552"/>
                <a:gd name="connsiteX1" fmla="*/ 292058 w 4989309"/>
                <a:gd name="connsiteY1" fmla="*/ 2982252 h 3096552"/>
                <a:gd name="connsiteX2" fmla="*/ 333621 w 4989309"/>
                <a:gd name="connsiteY2" fmla="*/ 2909516 h 3096552"/>
                <a:gd name="connsiteX3" fmla="*/ 416749 w 4989309"/>
                <a:gd name="connsiteY3" fmla="*/ 2795216 h 3096552"/>
                <a:gd name="connsiteX4" fmla="*/ 447921 w 4989309"/>
                <a:gd name="connsiteY4" fmla="*/ 2764043 h 3096552"/>
                <a:gd name="connsiteX5" fmla="*/ 468703 w 4989309"/>
                <a:gd name="connsiteY5" fmla="*/ 2732870 h 3096552"/>
                <a:gd name="connsiteX6" fmla="*/ 499876 w 4989309"/>
                <a:gd name="connsiteY6" fmla="*/ 2722480 h 3096552"/>
                <a:gd name="connsiteX7" fmla="*/ 520658 w 4989309"/>
                <a:gd name="connsiteY7" fmla="*/ 2691307 h 3096552"/>
                <a:gd name="connsiteX8" fmla="*/ 603785 w 4989309"/>
                <a:gd name="connsiteY8" fmla="*/ 2597789 h 3096552"/>
                <a:gd name="connsiteX9" fmla="*/ 634958 w 4989309"/>
                <a:gd name="connsiteY9" fmla="*/ 2545834 h 3096552"/>
                <a:gd name="connsiteX10" fmla="*/ 697303 w 4989309"/>
                <a:gd name="connsiteY10" fmla="*/ 2473098 h 3096552"/>
                <a:gd name="connsiteX11" fmla="*/ 728476 w 4989309"/>
                <a:gd name="connsiteY11" fmla="*/ 2421143 h 3096552"/>
                <a:gd name="connsiteX12" fmla="*/ 770040 w 4989309"/>
                <a:gd name="connsiteY12" fmla="*/ 2348407 h 3096552"/>
                <a:gd name="connsiteX13" fmla="*/ 811603 w 4989309"/>
                <a:gd name="connsiteY13" fmla="*/ 2254889 h 3096552"/>
                <a:gd name="connsiteX14" fmla="*/ 821994 w 4989309"/>
                <a:gd name="connsiteY14" fmla="*/ 2202934 h 3096552"/>
                <a:gd name="connsiteX15" fmla="*/ 842776 w 4989309"/>
                <a:gd name="connsiteY15" fmla="*/ 2150980 h 3096552"/>
                <a:gd name="connsiteX16" fmla="*/ 863558 w 4989309"/>
                <a:gd name="connsiteY16" fmla="*/ 2088634 h 3096552"/>
                <a:gd name="connsiteX17" fmla="*/ 915512 w 4989309"/>
                <a:gd name="connsiteY17" fmla="*/ 2026289 h 3096552"/>
                <a:gd name="connsiteX18" fmla="*/ 957076 w 4989309"/>
                <a:gd name="connsiteY18" fmla="*/ 1963943 h 3096552"/>
                <a:gd name="connsiteX19" fmla="*/ 998640 w 4989309"/>
                <a:gd name="connsiteY19" fmla="*/ 1911989 h 3096552"/>
                <a:gd name="connsiteX20" fmla="*/ 1071376 w 4989309"/>
                <a:gd name="connsiteY20" fmla="*/ 1849643 h 3096552"/>
                <a:gd name="connsiteX21" fmla="*/ 1092158 w 4989309"/>
                <a:gd name="connsiteY21" fmla="*/ 1818470 h 3096552"/>
                <a:gd name="connsiteX22" fmla="*/ 1112940 w 4989309"/>
                <a:gd name="connsiteY22" fmla="*/ 1776907 h 3096552"/>
                <a:gd name="connsiteX23" fmla="*/ 1144112 w 4989309"/>
                <a:gd name="connsiteY23" fmla="*/ 1745734 h 3096552"/>
                <a:gd name="connsiteX24" fmla="*/ 1164894 w 4989309"/>
                <a:gd name="connsiteY24" fmla="*/ 1683389 h 3096552"/>
                <a:gd name="connsiteX25" fmla="*/ 1206458 w 4989309"/>
                <a:gd name="connsiteY25" fmla="*/ 1621043 h 3096552"/>
                <a:gd name="connsiteX26" fmla="*/ 1237630 w 4989309"/>
                <a:gd name="connsiteY26" fmla="*/ 1558698 h 3096552"/>
                <a:gd name="connsiteX27" fmla="*/ 2016948 w 4989309"/>
                <a:gd name="connsiteY27" fmla="*/ 1091108 h 3096552"/>
                <a:gd name="connsiteX28" fmla="*/ 801212 w 4989309"/>
                <a:gd name="connsiteY28" fmla="*/ 633907 h 3096552"/>
                <a:gd name="connsiteX29" fmla="*/ 2255940 w 4989309"/>
                <a:gd name="connsiteY29" fmla="*/ 696252 h 3096552"/>
                <a:gd name="connsiteX30" fmla="*/ 2837831 w 4989309"/>
                <a:gd name="connsiteY30" fmla="*/ 62 h 3096552"/>
                <a:gd name="connsiteX31" fmla="*/ 2785876 w 4989309"/>
                <a:gd name="connsiteY31" fmla="*/ 654688 h 3096552"/>
                <a:gd name="connsiteX32" fmla="*/ 4988749 w 4989309"/>
                <a:gd name="connsiteY32" fmla="*/ 498825 h 3096552"/>
                <a:gd name="connsiteX33" fmla="*/ 3014476 w 4989309"/>
                <a:gd name="connsiteY33" fmla="*/ 1018370 h 3096552"/>
                <a:gd name="connsiteX34" fmla="*/ 4417248 w 4989309"/>
                <a:gd name="connsiteY34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892337 w 4789488"/>
                <a:gd name="connsiteY21" fmla="*/ 1818470 h 3096552"/>
                <a:gd name="connsiteX22" fmla="*/ 913119 w 4789488"/>
                <a:gd name="connsiteY22" fmla="*/ 1776907 h 3096552"/>
                <a:gd name="connsiteX23" fmla="*/ 944291 w 4789488"/>
                <a:gd name="connsiteY23" fmla="*/ 1745734 h 3096552"/>
                <a:gd name="connsiteX24" fmla="*/ 965073 w 4789488"/>
                <a:gd name="connsiteY24" fmla="*/ 1683389 h 3096552"/>
                <a:gd name="connsiteX25" fmla="*/ 1006637 w 4789488"/>
                <a:gd name="connsiteY25" fmla="*/ 1621043 h 3096552"/>
                <a:gd name="connsiteX26" fmla="*/ 1037809 w 4789488"/>
                <a:gd name="connsiteY26" fmla="*/ 1558698 h 3096552"/>
                <a:gd name="connsiteX27" fmla="*/ 1817127 w 4789488"/>
                <a:gd name="connsiteY27" fmla="*/ 1091108 h 3096552"/>
                <a:gd name="connsiteX28" fmla="*/ 601391 w 4789488"/>
                <a:gd name="connsiteY28" fmla="*/ 633907 h 3096552"/>
                <a:gd name="connsiteX29" fmla="*/ 2056119 w 4789488"/>
                <a:gd name="connsiteY29" fmla="*/ 696252 h 3096552"/>
                <a:gd name="connsiteX30" fmla="*/ 2638010 w 4789488"/>
                <a:gd name="connsiteY30" fmla="*/ 62 h 3096552"/>
                <a:gd name="connsiteX31" fmla="*/ 2586055 w 4789488"/>
                <a:gd name="connsiteY31" fmla="*/ 654688 h 3096552"/>
                <a:gd name="connsiteX32" fmla="*/ 4788928 w 4789488"/>
                <a:gd name="connsiteY32" fmla="*/ 498825 h 3096552"/>
                <a:gd name="connsiteX33" fmla="*/ 2814655 w 4789488"/>
                <a:gd name="connsiteY33" fmla="*/ 1018370 h 3096552"/>
                <a:gd name="connsiteX34" fmla="*/ 4217427 w 4789488"/>
                <a:gd name="connsiteY34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892337 w 4789488"/>
                <a:gd name="connsiteY21" fmla="*/ 1818470 h 3096552"/>
                <a:gd name="connsiteX22" fmla="*/ 913119 w 4789488"/>
                <a:gd name="connsiteY22" fmla="*/ 1776907 h 3096552"/>
                <a:gd name="connsiteX23" fmla="*/ 944291 w 4789488"/>
                <a:gd name="connsiteY23" fmla="*/ 1745734 h 3096552"/>
                <a:gd name="connsiteX24" fmla="*/ 965073 w 4789488"/>
                <a:gd name="connsiteY24" fmla="*/ 1683389 h 3096552"/>
                <a:gd name="connsiteX25" fmla="*/ 1037809 w 4789488"/>
                <a:gd name="connsiteY25" fmla="*/ 1558698 h 3096552"/>
                <a:gd name="connsiteX26" fmla="*/ 1817127 w 4789488"/>
                <a:gd name="connsiteY26" fmla="*/ 1091108 h 3096552"/>
                <a:gd name="connsiteX27" fmla="*/ 601391 w 4789488"/>
                <a:gd name="connsiteY27" fmla="*/ 633907 h 3096552"/>
                <a:gd name="connsiteX28" fmla="*/ 2056119 w 4789488"/>
                <a:gd name="connsiteY28" fmla="*/ 696252 h 3096552"/>
                <a:gd name="connsiteX29" fmla="*/ 2638010 w 4789488"/>
                <a:gd name="connsiteY29" fmla="*/ 62 h 3096552"/>
                <a:gd name="connsiteX30" fmla="*/ 2586055 w 4789488"/>
                <a:gd name="connsiteY30" fmla="*/ 654688 h 3096552"/>
                <a:gd name="connsiteX31" fmla="*/ 4788928 w 4789488"/>
                <a:gd name="connsiteY31" fmla="*/ 498825 h 3096552"/>
                <a:gd name="connsiteX32" fmla="*/ 2814655 w 4789488"/>
                <a:gd name="connsiteY32" fmla="*/ 1018370 h 3096552"/>
                <a:gd name="connsiteX33" fmla="*/ 4217427 w 4789488"/>
                <a:gd name="connsiteY33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892337 w 4789488"/>
                <a:gd name="connsiteY21" fmla="*/ 1818470 h 3096552"/>
                <a:gd name="connsiteX22" fmla="*/ 913119 w 4789488"/>
                <a:gd name="connsiteY22" fmla="*/ 1776907 h 3096552"/>
                <a:gd name="connsiteX23" fmla="*/ 965073 w 4789488"/>
                <a:gd name="connsiteY23" fmla="*/ 1683389 h 3096552"/>
                <a:gd name="connsiteX24" fmla="*/ 1037809 w 4789488"/>
                <a:gd name="connsiteY24" fmla="*/ 1558698 h 3096552"/>
                <a:gd name="connsiteX25" fmla="*/ 1817127 w 4789488"/>
                <a:gd name="connsiteY25" fmla="*/ 1091108 h 3096552"/>
                <a:gd name="connsiteX26" fmla="*/ 601391 w 4789488"/>
                <a:gd name="connsiteY26" fmla="*/ 633907 h 3096552"/>
                <a:gd name="connsiteX27" fmla="*/ 2056119 w 4789488"/>
                <a:gd name="connsiteY27" fmla="*/ 696252 h 3096552"/>
                <a:gd name="connsiteX28" fmla="*/ 2638010 w 4789488"/>
                <a:gd name="connsiteY28" fmla="*/ 62 h 3096552"/>
                <a:gd name="connsiteX29" fmla="*/ 2586055 w 4789488"/>
                <a:gd name="connsiteY29" fmla="*/ 654688 h 3096552"/>
                <a:gd name="connsiteX30" fmla="*/ 4788928 w 4789488"/>
                <a:gd name="connsiteY30" fmla="*/ 498825 h 3096552"/>
                <a:gd name="connsiteX31" fmla="*/ 2814655 w 4789488"/>
                <a:gd name="connsiteY31" fmla="*/ 1018370 h 3096552"/>
                <a:gd name="connsiteX32" fmla="*/ 4217427 w 4789488"/>
                <a:gd name="connsiteY32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913119 w 4789488"/>
                <a:gd name="connsiteY21" fmla="*/ 1776907 h 3096552"/>
                <a:gd name="connsiteX22" fmla="*/ 965073 w 4789488"/>
                <a:gd name="connsiteY22" fmla="*/ 1683389 h 3096552"/>
                <a:gd name="connsiteX23" fmla="*/ 1037809 w 4789488"/>
                <a:gd name="connsiteY23" fmla="*/ 1558698 h 3096552"/>
                <a:gd name="connsiteX24" fmla="*/ 1817127 w 4789488"/>
                <a:gd name="connsiteY24" fmla="*/ 1091108 h 3096552"/>
                <a:gd name="connsiteX25" fmla="*/ 601391 w 4789488"/>
                <a:gd name="connsiteY25" fmla="*/ 633907 h 3096552"/>
                <a:gd name="connsiteX26" fmla="*/ 2056119 w 4789488"/>
                <a:gd name="connsiteY26" fmla="*/ 696252 h 3096552"/>
                <a:gd name="connsiteX27" fmla="*/ 2638010 w 4789488"/>
                <a:gd name="connsiteY27" fmla="*/ 62 h 3096552"/>
                <a:gd name="connsiteX28" fmla="*/ 2586055 w 4789488"/>
                <a:gd name="connsiteY28" fmla="*/ 654688 h 3096552"/>
                <a:gd name="connsiteX29" fmla="*/ 4788928 w 4789488"/>
                <a:gd name="connsiteY29" fmla="*/ 498825 h 3096552"/>
                <a:gd name="connsiteX30" fmla="*/ 2814655 w 4789488"/>
                <a:gd name="connsiteY30" fmla="*/ 1018370 h 3096552"/>
                <a:gd name="connsiteX31" fmla="*/ 4217427 w 4789488"/>
                <a:gd name="connsiteY31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98819 w 4789488"/>
                <a:gd name="connsiteY18" fmla="*/ 1911989 h 3096552"/>
                <a:gd name="connsiteX19" fmla="*/ 871555 w 4789488"/>
                <a:gd name="connsiteY19" fmla="*/ 1849643 h 3096552"/>
                <a:gd name="connsiteX20" fmla="*/ 913119 w 4789488"/>
                <a:gd name="connsiteY20" fmla="*/ 1776907 h 3096552"/>
                <a:gd name="connsiteX21" fmla="*/ 965073 w 4789488"/>
                <a:gd name="connsiteY21" fmla="*/ 1683389 h 3096552"/>
                <a:gd name="connsiteX22" fmla="*/ 1037809 w 4789488"/>
                <a:gd name="connsiteY22" fmla="*/ 1558698 h 3096552"/>
                <a:gd name="connsiteX23" fmla="*/ 1817127 w 4789488"/>
                <a:gd name="connsiteY23" fmla="*/ 1091108 h 3096552"/>
                <a:gd name="connsiteX24" fmla="*/ 601391 w 4789488"/>
                <a:gd name="connsiteY24" fmla="*/ 633907 h 3096552"/>
                <a:gd name="connsiteX25" fmla="*/ 2056119 w 4789488"/>
                <a:gd name="connsiteY25" fmla="*/ 696252 h 3096552"/>
                <a:gd name="connsiteX26" fmla="*/ 2638010 w 4789488"/>
                <a:gd name="connsiteY26" fmla="*/ 62 h 3096552"/>
                <a:gd name="connsiteX27" fmla="*/ 2586055 w 4789488"/>
                <a:gd name="connsiteY27" fmla="*/ 654688 h 3096552"/>
                <a:gd name="connsiteX28" fmla="*/ 4788928 w 4789488"/>
                <a:gd name="connsiteY28" fmla="*/ 498825 h 3096552"/>
                <a:gd name="connsiteX29" fmla="*/ 2814655 w 4789488"/>
                <a:gd name="connsiteY29" fmla="*/ 1018370 h 3096552"/>
                <a:gd name="connsiteX30" fmla="*/ 4217427 w 4789488"/>
                <a:gd name="connsiteY30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63737 w 4789488"/>
                <a:gd name="connsiteY15" fmla="*/ 2088634 h 3096552"/>
                <a:gd name="connsiteX16" fmla="*/ 715691 w 4789488"/>
                <a:gd name="connsiteY16" fmla="*/ 2026289 h 3096552"/>
                <a:gd name="connsiteX17" fmla="*/ 798819 w 4789488"/>
                <a:gd name="connsiteY17" fmla="*/ 1911989 h 3096552"/>
                <a:gd name="connsiteX18" fmla="*/ 871555 w 4789488"/>
                <a:gd name="connsiteY18" fmla="*/ 1849643 h 3096552"/>
                <a:gd name="connsiteX19" fmla="*/ 913119 w 4789488"/>
                <a:gd name="connsiteY19" fmla="*/ 1776907 h 3096552"/>
                <a:gd name="connsiteX20" fmla="*/ 965073 w 4789488"/>
                <a:gd name="connsiteY20" fmla="*/ 1683389 h 3096552"/>
                <a:gd name="connsiteX21" fmla="*/ 1037809 w 4789488"/>
                <a:gd name="connsiteY21" fmla="*/ 1558698 h 3096552"/>
                <a:gd name="connsiteX22" fmla="*/ 1817127 w 4789488"/>
                <a:gd name="connsiteY22" fmla="*/ 1091108 h 3096552"/>
                <a:gd name="connsiteX23" fmla="*/ 601391 w 4789488"/>
                <a:gd name="connsiteY23" fmla="*/ 633907 h 3096552"/>
                <a:gd name="connsiteX24" fmla="*/ 2056119 w 4789488"/>
                <a:gd name="connsiteY24" fmla="*/ 696252 h 3096552"/>
                <a:gd name="connsiteX25" fmla="*/ 2638010 w 4789488"/>
                <a:gd name="connsiteY25" fmla="*/ 62 h 3096552"/>
                <a:gd name="connsiteX26" fmla="*/ 2586055 w 4789488"/>
                <a:gd name="connsiteY26" fmla="*/ 654688 h 3096552"/>
                <a:gd name="connsiteX27" fmla="*/ 4788928 w 4789488"/>
                <a:gd name="connsiteY27" fmla="*/ 498825 h 3096552"/>
                <a:gd name="connsiteX28" fmla="*/ 2814655 w 4789488"/>
                <a:gd name="connsiteY28" fmla="*/ 1018370 h 3096552"/>
                <a:gd name="connsiteX29" fmla="*/ 4217427 w 4789488"/>
                <a:gd name="connsiteY29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63737 w 4789488"/>
                <a:gd name="connsiteY14" fmla="*/ 2088634 h 3096552"/>
                <a:gd name="connsiteX15" fmla="*/ 715691 w 4789488"/>
                <a:gd name="connsiteY15" fmla="*/ 2026289 h 3096552"/>
                <a:gd name="connsiteX16" fmla="*/ 798819 w 4789488"/>
                <a:gd name="connsiteY16" fmla="*/ 1911989 h 3096552"/>
                <a:gd name="connsiteX17" fmla="*/ 871555 w 4789488"/>
                <a:gd name="connsiteY17" fmla="*/ 1849643 h 3096552"/>
                <a:gd name="connsiteX18" fmla="*/ 913119 w 4789488"/>
                <a:gd name="connsiteY18" fmla="*/ 1776907 h 3096552"/>
                <a:gd name="connsiteX19" fmla="*/ 965073 w 4789488"/>
                <a:gd name="connsiteY19" fmla="*/ 1683389 h 3096552"/>
                <a:gd name="connsiteX20" fmla="*/ 1037809 w 4789488"/>
                <a:gd name="connsiteY20" fmla="*/ 1558698 h 3096552"/>
                <a:gd name="connsiteX21" fmla="*/ 1817127 w 4789488"/>
                <a:gd name="connsiteY21" fmla="*/ 1091108 h 3096552"/>
                <a:gd name="connsiteX22" fmla="*/ 601391 w 4789488"/>
                <a:gd name="connsiteY22" fmla="*/ 633907 h 3096552"/>
                <a:gd name="connsiteX23" fmla="*/ 2056119 w 4789488"/>
                <a:gd name="connsiteY23" fmla="*/ 696252 h 3096552"/>
                <a:gd name="connsiteX24" fmla="*/ 2638010 w 4789488"/>
                <a:gd name="connsiteY24" fmla="*/ 62 h 3096552"/>
                <a:gd name="connsiteX25" fmla="*/ 2586055 w 4789488"/>
                <a:gd name="connsiteY25" fmla="*/ 654688 h 3096552"/>
                <a:gd name="connsiteX26" fmla="*/ 4788928 w 4789488"/>
                <a:gd name="connsiteY26" fmla="*/ 498825 h 3096552"/>
                <a:gd name="connsiteX27" fmla="*/ 2814655 w 4789488"/>
                <a:gd name="connsiteY27" fmla="*/ 1018370 h 3096552"/>
                <a:gd name="connsiteX28" fmla="*/ 4217427 w 4789488"/>
                <a:gd name="connsiteY28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70219 w 4789488"/>
                <a:gd name="connsiteY11" fmla="*/ 2348407 h 3096552"/>
                <a:gd name="connsiteX12" fmla="*/ 611782 w 4789488"/>
                <a:gd name="connsiteY12" fmla="*/ 2254889 h 3096552"/>
                <a:gd name="connsiteX13" fmla="*/ 663737 w 4789488"/>
                <a:gd name="connsiteY13" fmla="*/ 2088634 h 3096552"/>
                <a:gd name="connsiteX14" fmla="*/ 715691 w 4789488"/>
                <a:gd name="connsiteY14" fmla="*/ 2026289 h 3096552"/>
                <a:gd name="connsiteX15" fmla="*/ 798819 w 4789488"/>
                <a:gd name="connsiteY15" fmla="*/ 1911989 h 3096552"/>
                <a:gd name="connsiteX16" fmla="*/ 871555 w 4789488"/>
                <a:gd name="connsiteY16" fmla="*/ 1849643 h 3096552"/>
                <a:gd name="connsiteX17" fmla="*/ 913119 w 4789488"/>
                <a:gd name="connsiteY17" fmla="*/ 1776907 h 3096552"/>
                <a:gd name="connsiteX18" fmla="*/ 965073 w 4789488"/>
                <a:gd name="connsiteY18" fmla="*/ 1683389 h 3096552"/>
                <a:gd name="connsiteX19" fmla="*/ 1037809 w 4789488"/>
                <a:gd name="connsiteY19" fmla="*/ 1558698 h 3096552"/>
                <a:gd name="connsiteX20" fmla="*/ 1817127 w 4789488"/>
                <a:gd name="connsiteY20" fmla="*/ 1091108 h 3096552"/>
                <a:gd name="connsiteX21" fmla="*/ 601391 w 4789488"/>
                <a:gd name="connsiteY21" fmla="*/ 633907 h 3096552"/>
                <a:gd name="connsiteX22" fmla="*/ 2056119 w 4789488"/>
                <a:gd name="connsiteY22" fmla="*/ 696252 h 3096552"/>
                <a:gd name="connsiteX23" fmla="*/ 2638010 w 4789488"/>
                <a:gd name="connsiteY23" fmla="*/ 62 h 3096552"/>
                <a:gd name="connsiteX24" fmla="*/ 2586055 w 4789488"/>
                <a:gd name="connsiteY24" fmla="*/ 654688 h 3096552"/>
                <a:gd name="connsiteX25" fmla="*/ 4788928 w 4789488"/>
                <a:gd name="connsiteY25" fmla="*/ 498825 h 3096552"/>
                <a:gd name="connsiteX26" fmla="*/ 2814655 w 4789488"/>
                <a:gd name="connsiteY26" fmla="*/ 1018370 h 3096552"/>
                <a:gd name="connsiteX27" fmla="*/ 4217427 w 4789488"/>
                <a:gd name="connsiteY27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570219 w 4789488"/>
                <a:gd name="connsiteY10" fmla="*/ 2348407 h 3096552"/>
                <a:gd name="connsiteX11" fmla="*/ 611782 w 4789488"/>
                <a:gd name="connsiteY11" fmla="*/ 2254889 h 3096552"/>
                <a:gd name="connsiteX12" fmla="*/ 663737 w 4789488"/>
                <a:gd name="connsiteY12" fmla="*/ 2088634 h 3096552"/>
                <a:gd name="connsiteX13" fmla="*/ 715691 w 4789488"/>
                <a:gd name="connsiteY13" fmla="*/ 2026289 h 3096552"/>
                <a:gd name="connsiteX14" fmla="*/ 798819 w 4789488"/>
                <a:gd name="connsiteY14" fmla="*/ 1911989 h 3096552"/>
                <a:gd name="connsiteX15" fmla="*/ 871555 w 4789488"/>
                <a:gd name="connsiteY15" fmla="*/ 1849643 h 3096552"/>
                <a:gd name="connsiteX16" fmla="*/ 913119 w 4789488"/>
                <a:gd name="connsiteY16" fmla="*/ 1776907 h 3096552"/>
                <a:gd name="connsiteX17" fmla="*/ 965073 w 4789488"/>
                <a:gd name="connsiteY17" fmla="*/ 1683389 h 3096552"/>
                <a:gd name="connsiteX18" fmla="*/ 1037809 w 4789488"/>
                <a:gd name="connsiteY18" fmla="*/ 1558698 h 3096552"/>
                <a:gd name="connsiteX19" fmla="*/ 1817127 w 4789488"/>
                <a:gd name="connsiteY19" fmla="*/ 1091108 h 3096552"/>
                <a:gd name="connsiteX20" fmla="*/ 601391 w 4789488"/>
                <a:gd name="connsiteY20" fmla="*/ 633907 h 3096552"/>
                <a:gd name="connsiteX21" fmla="*/ 2056119 w 4789488"/>
                <a:gd name="connsiteY21" fmla="*/ 696252 h 3096552"/>
                <a:gd name="connsiteX22" fmla="*/ 2638010 w 4789488"/>
                <a:gd name="connsiteY22" fmla="*/ 62 h 3096552"/>
                <a:gd name="connsiteX23" fmla="*/ 2586055 w 4789488"/>
                <a:gd name="connsiteY23" fmla="*/ 654688 h 3096552"/>
                <a:gd name="connsiteX24" fmla="*/ 4788928 w 4789488"/>
                <a:gd name="connsiteY24" fmla="*/ 498825 h 3096552"/>
                <a:gd name="connsiteX25" fmla="*/ 2814655 w 4789488"/>
                <a:gd name="connsiteY25" fmla="*/ 1018370 h 3096552"/>
                <a:gd name="connsiteX26" fmla="*/ 4217427 w 4789488"/>
                <a:gd name="connsiteY26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403964 w 4789488"/>
                <a:gd name="connsiteY7" fmla="*/ 2597789 h 3096552"/>
                <a:gd name="connsiteX8" fmla="*/ 435137 w 4789488"/>
                <a:gd name="connsiteY8" fmla="*/ 2545834 h 3096552"/>
                <a:gd name="connsiteX9" fmla="*/ 570219 w 4789488"/>
                <a:gd name="connsiteY9" fmla="*/ 2348407 h 3096552"/>
                <a:gd name="connsiteX10" fmla="*/ 611782 w 4789488"/>
                <a:gd name="connsiteY10" fmla="*/ 2254889 h 3096552"/>
                <a:gd name="connsiteX11" fmla="*/ 663737 w 4789488"/>
                <a:gd name="connsiteY11" fmla="*/ 2088634 h 3096552"/>
                <a:gd name="connsiteX12" fmla="*/ 715691 w 4789488"/>
                <a:gd name="connsiteY12" fmla="*/ 2026289 h 3096552"/>
                <a:gd name="connsiteX13" fmla="*/ 798819 w 4789488"/>
                <a:gd name="connsiteY13" fmla="*/ 1911989 h 3096552"/>
                <a:gd name="connsiteX14" fmla="*/ 871555 w 4789488"/>
                <a:gd name="connsiteY14" fmla="*/ 1849643 h 3096552"/>
                <a:gd name="connsiteX15" fmla="*/ 913119 w 4789488"/>
                <a:gd name="connsiteY15" fmla="*/ 1776907 h 3096552"/>
                <a:gd name="connsiteX16" fmla="*/ 965073 w 4789488"/>
                <a:gd name="connsiteY16" fmla="*/ 1683389 h 3096552"/>
                <a:gd name="connsiteX17" fmla="*/ 1037809 w 4789488"/>
                <a:gd name="connsiteY17" fmla="*/ 1558698 h 3096552"/>
                <a:gd name="connsiteX18" fmla="*/ 1817127 w 4789488"/>
                <a:gd name="connsiteY18" fmla="*/ 1091108 h 3096552"/>
                <a:gd name="connsiteX19" fmla="*/ 601391 w 4789488"/>
                <a:gd name="connsiteY19" fmla="*/ 633907 h 3096552"/>
                <a:gd name="connsiteX20" fmla="*/ 2056119 w 4789488"/>
                <a:gd name="connsiteY20" fmla="*/ 696252 h 3096552"/>
                <a:gd name="connsiteX21" fmla="*/ 2638010 w 4789488"/>
                <a:gd name="connsiteY21" fmla="*/ 62 h 3096552"/>
                <a:gd name="connsiteX22" fmla="*/ 2586055 w 4789488"/>
                <a:gd name="connsiteY22" fmla="*/ 654688 h 3096552"/>
                <a:gd name="connsiteX23" fmla="*/ 4788928 w 4789488"/>
                <a:gd name="connsiteY23" fmla="*/ 498825 h 3096552"/>
                <a:gd name="connsiteX24" fmla="*/ 2814655 w 4789488"/>
                <a:gd name="connsiteY24" fmla="*/ 1018370 h 3096552"/>
                <a:gd name="connsiteX25" fmla="*/ 4217427 w 4789488"/>
                <a:gd name="connsiteY25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403964 w 4789488"/>
                <a:gd name="connsiteY6" fmla="*/ 2597789 h 3096552"/>
                <a:gd name="connsiteX7" fmla="*/ 435137 w 4789488"/>
                <a:gd name="connsiteY7" fmla="*/ 2545834 h 3096552"/>
                <a:gd name="connsiteX8" fmla="*/ 570219 w 4789488"/>
                <a:gd name="connsiteY8" fmla="*/ 2348407 h 3096552"/>
                <a:gd name="connsiteX9" fmla="*/ 611782 w 4789488"/>
                <a:gd name="connsiteY9" fmla="*/ 2254889 h 3096552"/>
                <a:gd name="connsiteX10" fmla="*/ 663737 w 4789488"/>
                <a:gd name="connsiteY10" fmla="*/ 2088634 h 3096552"/>
                <a:gd name="connsiteX11" fmla="*/ 715691 w 4789488"/>
                <a:gd name="connsiteY11" fmla="*/ 2026289 h 3096552"/>
                <a:gd name="connsiteX12" fmla="*/ 798819 w 4789488"/>
                <a:gd name="connsiteY12" fmla="*/ 1911989 h 3096552"/>
                <a:gd name="connsiteX13" fmla="*/ 871555 w 4789488"/>
                <a:gd name="connsiteY13" fmla="*/ 1849643 h 3096552"/>
                <a:gd name="connsiteX14" fmla="*/ 913119 w 4789488"/>
                <a:gd name="connsiteY14" fmla="*/ 1776907 h 3096552"/>
                <a:gd name="connsiteX15" fmla="*/ 965073 w 4789488"/>
                <a:gd name="connsiteY15" fmla="*/ 1683389 h 3096552"/>
                <a:gd name="connsiteX16" fmla="*/ 1037809 w 4789488"/>
                <a:gd name="connsiteY16" fmla="*/ 1558698 h 3096552"/>
                <a:gd name="connsiteX17" fmla="*/ 1817127 w 4789488"/>
                <a:gd name="connsiteY17" fmla="*/ 1091108 h 3096552"/>
                <a:gd name="connsiteX18" fmla="*/ 601391 w 4789488"/>
                <a:gd name="connsiteY18" fmla="*/ 633907 h 3096552"/>
                <a:gd name="connsiteX19" fmla="*/ 2056119 w 4789488"/>
                <a:gd name="connsiteY19" fmla="*/ 696252 h 3096552"/>
                <a:gd name="connsiteX20" fmla="*/ 2638010 w 4789488"/>
                <a:gd name="connsiteY20" fmla="*/ 62 h 3096552"/>
                <a:gd name="connsiteX21" fmla="*/ 2586055 w 4789488"/>
                <a:gd name="connsiteY21" fmla="*/ 654688 h 3096552"/>
                <a:gd name="connsiteX22" fmla="*/ 4788928 w 4789488"/>
                <a:gd name="connsiteY22" fmla="*/ 498825 h 3096552"/>
                <a:gd name="connsiteX23" fmla="*/ 2814655 w 4789488"/>
                <a:gd name="connsiteY23" fmla="*/ 1018370 h 3096552"/>
                <a:gd name="connsiteX24" fmla="*/ 4217427 w 4789488"/>
                <a:gd name="connsiteY24" fmla="*/ 3065380 h 3096552"/>
                <a:gd name="connsiteX0" fmla="*/ 4181459 w 4784692"/>
                <a:gd name="connsiteY0" fmla="*/ 3096552 h 3096552"/>
                <a:gd name="connsiteX1" fmla="*/ 2269532 w 4784692"/>
                <a:gd name="connsiteY1" fmla="*/ 1309316 h 3096552"/>
                <a:gd name="connsiteX2" fmla="*/ 129004 w 4784692"/>
                <a:gd name="connsiteY2" fmla="*/ 2909516 h 3096552"/>
                <a:gd name="connsiteX3" fmla="*/ 243304 w 4784692"/>
                <a:gd name="connsiteY3" fmla="*/ 2764043 h 3096552"/>
                <a:gd name="connsiteX4" fmla="*/ 264086 w 4784692"/>
                <a:gd name="connsiteY4" fmla="*/ 2732870 h 3096552"/>
                <a:gd name="connsiteX5" fmla="*/ 399168 w 4784692"/>
                <a:gd name="connsiteY5" fmla="*/ 2597789 h 3096552"/>
                <a:gd name="connsiteX6" fmla="*/ 430341 w 4784692"/>
                <a:gd name="connsiteY6" fmla="*/ 2545834 h 3096552"/>
                <a:gd name="connsiteX7" fmla="*/ 565423 w 4784692"/>
                <a:gd name="connsiteY7" fmla="*/ 2348407 h 3096552"/>
                <a:gd name="connsiteX8" fmla="*/ 606986 w 4784692"/>
                <a:gd name="connsiteY8" fmla="*/ 2254889 h 3096552"/>
                <a:gd name="connsiteX9" fmla="*/ 658941 w 4784692"/>
                <a:gd name="connsiteY9" fmla="*/ 2088634 h 3096552"/>
                <a:gd name="connsiteX10" fmla="*/ 710895 w 4784692"/>
                <a:gd name="connsiteY10" fmla="*/ 2026289 h 3096552"/>
                <a:gd name="connsiteX11" fmla="*/ 794023 w 4784692"/>
                <a:gd name="connsiteY11" fmla="*/ 1911989 h 3096552"/>
                <a:gd name="connsiteX12" fmla="*/ 866759 w 4784692"/>
                <a:gd name="connsiteY12" fmla="*/ 1849643 h 3096552"/>
                <a:gd name="connsiteX13" fmla="*/ 908323 w 4784692"/>
                <a:gd name="connsiteY13" fmla="*/ 1776907 h 3096552"/>
                <a:gd name="connsiteX14" fmla="*/ 960277 w 4784692"/>
                <a:gd name="connsiteY14" fmla="*/ 1683389 h 3096552"/>
                <a:gd name="connsiteX15" fmla="*/ 1033013 w 4784692"/>
                <a:gd name="connsiteY15" fmla="*/ 1558698 h 3096552"/>
                <a:gd name="connsiteX16" fmla="*/ 1812331 w 4784692"/>
                <a:gd name="connsiteY16" fmla="*/ 1091108 h 3096552"/>
                <a:gd name="connsiteX17" fmla="*/ 596595 w 4784692"/>
                <a:gd name="connsiteY17" fmla="*/ 633907 h 3096552"/>
                <a:gd name="connsiteX18" fmla="*/ 2051323 w 4784692"/>
                <a:gd name="connsiteY18" fmla="*/ 696252 h 3096552"/>
                <a:gd name="connsiteX19" fmla="*/ 2633214 w 4784692"/>
                <a:gd name="connsiteY19" fmla="*/ 62 h 3096552"/>
                <a:gd name="connsiteX20" fmla="*/ 2581259 w 4784692"/>
                <a:gd name="connsiteY20" fmla="*/ 654688 h 3096552"/>
                <a:gd name="connsiteX21" fmla="*/ 4784132 w 4784692"/>
                <a:gd name="connsiteY21" fmla="*/ 498825 h 3096552"/>
                <a:gd name="connsiteX22" fmla="*/ 2809859 w 4784692"/>
                <a:gd name="connsiteY22" fmla="*/ 1018370 h 3096552"/>
                <a:gd name="connsiteX23" fmla="*/ 4212631 w 4784692"/>
                <a:gd name="connsiteY23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434248 w 4788599"/>
                <a:gd name="connsiteY5" fmla="*/ 2545834 h 3096552"/>
                <a:gd name="connsiteX6" fmla="*/ 569330 w 4788599"/>
                <a:gd name="connsiteY6" fmla="*/ 2348407 h 3096552"/>
                <a:gd name="connsiteX7" fmla="*/ 610893 w 4788599"/>
                <a:gd name="connsiteY7" fmla="*/ 2254889 h 3096552"/>
                <a:gd name="connsiteX8" fmla="*/ 662848 w 4788599"/>
                <a:gd name="connsiteY8" fmla="*/ 2088634 h 3096552"/>
                <a:gd name="connsiteX9" fmla="*/ 714802 w 4788599"/>
                <a:gd name="connsiteY9" fmla="*/ 2026289 h 3096552"/>
                <a:gd name="connsiteX10" fmla="*/ 797930 w 4788599"/>
                <a:gd name="connsiteY10" fmla="*/ 1911989 h 3096552"/>
                <a:gd name="connsiteX11" fmla="*/ 870666 w 4788599"/>
                <a:gd name="connsiteY11" fmla="*/ 1849643 h 3096552"/>
                <a:gd name="connsiteX12" fmla="*/ 912230 w 4788599"/>
                <a:gd name="connsiteY12" fmla="*/ 1776907 h 3096552"/>
                <a:gd name="connsiteX13" fmla="*/ 964184 w 4788599"/>
                <a:gd name="connsiteY13" fmla="*/ 1683389 h 3096552"/>
                <a:gd name="connsiteX14" fmla="*/ 1036920 w 4788599"/>
                <a:gd name="connsiteY14" fmla="*/ 1558698 h 3096552"/>
                <a:gd name="connsiteX15" fmla="*/ 1816238 w 4788599"/>
                <a:gd name="connsiteY15" fmla="*/ 1091108 h 3096552"/>
                <a:gd name="connsiteX16" fmla="*/ 600502 w 4788599"/>
                <a:gd name="connsiteY16" fmla="*/ 633907 h 3096552"/>
                <a:gd name="connsiteX17" fmla="*/ 2055230 w 4788599"/>
                <a:gd name="connsiteY17" fmla="*/ 696252 h 3096552"/>
                <a:gd name="connsiteX18" fmla="*/ 2637121 w 4788599"/>
                <a:gd name="connsiteY18" fmla="*/ 62 h 3096552"/>
                <a:gd name="connsiteX19" fmla="*/ 2585166 w 4788599"/>
                <a:gd name="connsiteY19" fmla="*/ 654688 h 3096552"/>
                <a:gd name="connsiteX20" fmla="*/ 4788039 w 4788599"/>
                <a:gd name="connsiteY20" fmla="*/ 498825 h 3096552"/>
                <a:gd name="connsiteX21" fmla="*/ 2813766 w 4788599"/>
                <a:gd name="connsiteY21" fmla="*/ 1018370 h 3096552"/>
                <a:gd name="connsiteX22" fmla="*/ 4216538 w 4788599"/>
                <a:gd name="connsiteY22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569330 w 4788599"/>
                <a:gd name="connsiteY5" fmla="*/ 2348407 h 3096552"/>
                <a:gd name="connsiteX6" fmla="*/ 610893 w 4788599"/>
                <a:gd name="connsiteY6" fmla="*/ 2254889 h 3096552"/>
                <a:gd name="connsiteX7" fmla="*/ 662848 w 4788599"/>
                <a:gd name="connsiteY7" fmla="*/ 2088634 h 3096552"/>
                <a:gd name="connsiteX8" fmla="*/ 714802 w 4788599"/>
                <a:gd name="connsiteY8" fmla="*/ 2026289 h 3096552"/>
                <a:gd name="connsiteX9" fmla="*/ 797930 w 4788599"/>
                <a:gd name="connsiteY9" fmla="*/ 1911989 h 3096552"/>
                <a:gd name="connsiteX10" fmla="*/ 870666 w 4788599"/>
                <a:gd name="connsiteY10" fmla="*/ 1849643 h 3096552"/>
                <a:gd name="connsiteX11" fmla="*/ 912230 w 4788599"/>
                <a:gd name="connsiteY11" fmla="*/ 1776907 h 3096552"/>
                <a:gd name="connsiteX12" fmla="*/ 964184 w 4788599"/>
                <a:gd name="connsiteY12" fmla="*/ 1683389 h 3096552"/>
                <a:gd name="connsiteX13" fmla="*/ 1036920 w 4788599"/>
                <a:gd name="connsiteY13" fmla="*/ 1558698 h 3096552"/>
                <a:gd name="connsiteX14" fmla="*/ 1816238 w 4788599"/>
                <a:gd name="connsiteY14" fmla="*/ 1091108 h 3096552"/>
                <a:gd name="connsiteX15" fmla="*/ 600502 w 4788599"/>
                <a:gd name="connsiteY15" fmla="*/ 633907 h 3096552"/>
                <a:gd name="connsiteX16" fmla="*/ 2055230 w 4788599"/>
                <a:gd name="connsiteY16" fmla="*/ 696252 h 3096552"/>
                <a:gd name="connsiteX17" fmla="*/ 2637121 w 4788599"/>
                <a:gd name="connsiteY17" fmla="*/ 62 h 3096552"/>
                <a:gd name="connsiteX18" fmla="*/ 2585166 w 4788599"/>
                <a:gd name="connsiteY18" fmla="*/ 654688 h 3096552"/>
                <a:gd name="connsiteX19" fmla="*/ 4788039 w 4788599"/>
                <a:gd name="connsiteY19" fmla="*/ 498825 h 3096552"/>
                <a:gd name="connsiteX20" fmla="*/ 2813766 w 4788599"/>
                <a:gd name="connsiteY20" fmla="*/ 1018370 h 3096552"/>
                <a:gd name="connsiteX21" fmla="*/ 4216538 w 4788599"/>
                <a:gd name="connsiteY21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10893 w 4788599"/>
                <a:gd name="connsiteY5" fmla="*/ 2254889 h 3096552"/>
                <a:gd name="connsiteX6" fmla="*/ 662848 w 4788599"/>
                <a:gd name="connsiteY6" fmla="*/ 2088634 h 3096552"/>
                <a:gd name="connsiteX7" fmla="*/ 714802 w 4788599"/>
                <a:gd name="connsiteY7" fmla="*/ 2026289 h 3096552"/>
                <a:gd name="connsiteX8" fmla="*/ 797930 w 4788599"/>
                <a:gd name="connsiteY8" fmla="*/ 1911989 h 3096552"/>
                <a:gd name="connsiteX9" fmla="*/ 870666 w 4788599"/>
                <a:gd name="connsiteY9" fmla="*/ 1849643 h 3096552"/>
                <a:gd name="connsiteX10" fmla="*/ 912230 w 4788599"/>
                <a:gd name="connsiteY10" fmla="*/ 1776907 h 3096552"/>
                <a:gd name="connsiteX11" fmla="*/ 964184 w 4788599"/>
                <a:gd name="connsiteY11" fmla="*/ 1683389 h 3096552"/>
                <a:gd name="connsiteX12" fmla="*/ 1036920 w 4788599"/>
                <a:gd name="connsiteY12" fmla="*/ 1558698 h 3096552"/>
                <a:gd name="connsiteX13" fmla="*/ 1816238 w 4788599"/>
                <a:gd name="connsiteY13" fmla="*/ 1091108 h 3096552"/>
                <a:gd name="connsiteX14" fmla="*/ 600502 w 4788599"/>
                <a:gd name="connsiteY14" fmla="*/ 633907 h 3096552"/>
                <a:gd name="connsiteX15" fmla="*/ 2055230 w 4788599"/>
                <a:gd name="connsiteY15" fmla="*/ 696252 h 3096552"/>
                <a:gd name="connsiteX16" fmla="*/ 2637121 w 4788599"/>
                <a:gd name="connsiteY16" fmla="*/ 62 h 3096552"/>
                <a:gd name="connsiteX17" fmla="*/ 2585166 w 4788599"/>
                <a:gd name="connsiteY17" fmla="*/ 654688 h 3096552"/>
                <a:gd name="connsiteX18" fmla="*/ 4788039 w 4788599"/>
                <a:gd name="connsiteY18" fmla="*/ 498825 h 3096552"/>
                <a:gd name="connsiteX19" fmla="*/ 2813766 w 4788599"/>
                <a:gd name="connsiteY19" fmla="*/ 1018370 h 3096552"/>
                <a:gd name="connsiteX20" fmla="*/ 4216538 w 4788599"/>
                <a:gd name="connsiteY20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14802 w 4788599"/>
                <a:gd name="connsiteY6" fmla="*/ 2026289 h 3096552"/>
                <a:gd name="connsiteX7" fmla="*/ 797930 w 4788599"/>
                <a:gd name="connsiteY7" fmla="*/ 1911989 h 3096552"/>
                <a:gd name="connsiteX8" fmla="*/ 870666 w 4788599"/>
                <a:gd name="connsiteY8" fmla="*/ 1849643 h 3096552"/>
                <a:gd name="connsiteX9" fmla="*/ 912230 w 4788599"/>
                <a:gd name="connsiteY9" fmla="*/ 1776907 h 3096552"/>
                <a:gd name="connsiteX10" fmla="*/ 964184 w 4788599"/>
                <a:gd name="connsiteY10" fmla="*/ 1683389 h 3096552"/>
                <a:gd name="connsiteX11" fmla="*/ 1036920 w 4788599"/>
                <a:gd name="connsiteY11" fmla="*/ 1558698 h 3096552"/>
                <a:gd name="connsiteX12" fmla="*/ 1816238 w 4788599"/>
                <a:gd name="connsiteY12" fmla="*/ 1091108 h 3096552"/>
                <a:gd name="connsiteX13" fmla="*/ 600502 w 4788599"/>
                <a:gd name="connsiteY13" fmla="*/ 633907 h 3096552"/>
                <a:gd name="connsiteX14" fmla="*/ 2055230 w 4788599"/>
                <a:gd name="connsiteY14" fmla="*/ 696252 h 3096552"/>
                <a:gd name="connsiteX15" fmla="*/ 2637121 w 4788599"/>
                <a:gd name="connsiteY15" fmla="*/ 62 h 3096552"/>
                <a:gd name="connsiteX16" fmla="*/ 2585166 w 4788599"/>
                <a:gd name="connsiteY16" fmla="*/ 654688 h 3096552"/>
                <a:gd name="connsiteX17" fmla="*/ 4788039 w 4788599"/>
                <a:gd name="connsiteY17" fmla="*/ 498825 h 3096552"/>
                <a:gd name="connsiteX18" fmla="*/ 2813766 w 4788599"/>
                <a:gd name="connsiteY18" fmla="*/ 1018370 h 3096552"/>
                <a:gd name="connsiteX19" fmla="*/ 4216538 w 4788599"/>
                <a:gd name="connsiteY19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870666 w 4788599"/>
                <a:gd name="connsiteY7" fmla="*/ 1849643 h 3096552"/>
                <a:gd name="connsiteX8" fmla="*/ 912230 w 4788599"/>
                <a:gd name="connsiteY8" fmla="*/ 1776907 h 3096552"/>
                <a:gd name="connsiteX9" fmla="*/ 964184 w 4788599"/>
                <a:gd name="connsiteY9" fmla="*/ 1683389 h 3096552"/>
                <a:gd name="connsiteX10" fmla="*/ 1036920 w 4788599"/>
                <a:gd name="connsiteY10" fmla="*/ 1558698 h 3096552"/>
                <a:gd name="connsiteX11" fmla="*/ 1816238 w 4788599"/>
                <a:gd name="connsiteY11" fmla="*/ 1091108 h 3096552"/>
                <a:gd name="connsiteX12" fmla="*/ 600502 w 4788599"/>
                <a:gd name="connsiteY12" fmla="*/ 633907 h 3096552"/>
                <a:gd name="connsiteX13" fmla="*/ 2055230 w 4788599"/>
                <a:gd name="connsiteY13" fmla="*/ 696252 h 3096552"/>
                <a:gd name="connsiteX14" fmla="*/ 2637121 w 4788599"/>
                <a:gd name="connsiteY14" fmla="*/ 62 h 3096552"/>
                <a:gd name="connsiteX15" fmla="*/ 2585166 w 4788599"/>
                <a:gd name="connsiteY15" fmla="*/ 654688 h 3096552"/>
                <a:gd name="connsiteX16" fmla="*/ 4788039 w 4788599"/>
                <a:gd name="connsiteY16" fmla="*/ 498825 h 3096552"/>
                <a:gd name="connsiteX17" fmla="*/ 2813766 w 4788599"/>
                <a:gd name="connsiteY17" fmla="*/ 1018370 h 3096552"/>
                <a:gd name="connsiteX18" fmla="*/ 4216538 w 4788599"/>
                <a:gd name="connsiteY18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912230 w 4788599"/>
                <a:gd name="connsiteY7" fmla="*/ 1776907 h 3096552"/>
                <a:gd name="connsiteX8" fmla="*/ 964184 w 4788599"/>
                <a:gd name="connsiteY8" fmla="*/ 1683389 h 3096552"/>
                <a:gd name="connsiteX9" fmla="*/ 1036920 w 4788599"/>
                <a:gd name="connsiteY9" fmla="*/ 1558698 h 3096552"/>
                <a:gd name="connsiteX10" fmla="*/ 1816238 w 4788599"/>
                <a:gd name="connsiteY10" fmla="*/ 1091108 h 3096552"/>
                <a:gd name="connsiteX11" fmla="*/ 600502 w 4788599"/>
                <a:gd name="connsiteY11" fmla="*/ 633907 h 3096552"/>
                <a:gd name="connsiteX12" fmla="*/ 2055230 w 4788599"/>
                <a:gd name="connsiteY12" fmla="*/ 696252 h 3096552"/>
                <a:gd name="connsiteX13" fmla="*/ 2637121 w 4788599"/>
                <a:gd name="connsiteY13" fmla="*/ 62 h 3096552"/>
                <a:gd name="connsiteX14" fmla="*/ 2585166 w 4788599"/>
                <a:gd name="connsiteY14" fmla="*/ 654688 h 3096552"/>
                <a:gd name="connsiteX15" fmla="*/ 4788039 w 4788599"/>
                <a:gd name="connsiteY15" fmla="*/ 498825 h 3096552"/>
                <a:gd name="connsiteX16" fmla="*/ 2813766 w 4788599"/>
                <a:gd name="connsiteY16" fmla="*/ 1018370 h 3096552"/>
                <a:gd name="connsiteX17" fmla="*/ 4216538 w 4788599"/>
                <a:gd name="connsiteY17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964184 w 4788599"/>
                <a:gd name="connsiteY7" fmla="*/ 1683389 h 3096552"/>
                <a:gd name="connsiteX8" fmla="*/ 1036920 w 4788599"/>
                <a:gd name="connsiteY8" fmla="*/ 1558698 h 3096552"/>
                <a:gd name="connsiteX9" fmla="*/ 1816238 w 4788599"/>
                <a:gd name="connsiteY9" fmla="*/ 1091108 h 3096552"/>
                <a:gd name="connsiteX10" fmla="*/ 600502 w 4788599"/>
                <a:gd name="connsiteY10" fmla="*/ 633907 h 3096552"/>
                <a:gd name="connsiteX11" fmla="*/ 2055230 w 4788599"/>
                <a:gd name="connsiteY11" fmla="*/ 696252 h 3096552"/>
                <a:gd name="connsiteX12" fmla="*/ 2637121 w 4788599"/>
                <a:gd name="connsiteY12" fmla="*/ 62 h 3096552"/>
                <a:gd name="connsiteX13" fmla="*/ 2585166 w 4788599"/>
                <a:gd name="connsiteY13" fmla="*/ 654688 h 3096552"/>
                <a:gd name="connsiteX14" fmla="*/ 4788039 w 4788599"/>
                <a:gd name="connsiteY14" fmla="*/ 498825 h 3096552"/>
                <a:gd name="connsiteX15" fmla="*/ 2813766 w 4788599"/>
                <a:gd name="connsiteY15" fmla="*/ 1018370 h 3096552"/>
                <a:gd name="connsiteX16" fmla="*/ 4216538 w 4788599"/>
                <a:gd name="connsiteY16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964184 w 4788599"/>
                <a:gd name="connsiteY7" fmla="*/ 1683389 h 3096552"/>
                <a:gd name="connsiteX8" fmla="*/ 1816238 w 4788599"/>
                <a:gd name="connsiteY8" fmla="*/ 1091108 h 3096552"/>
                <a:gd name="connsiteX9" fmla="*/ 600502 w 4788599"/>
                <a:gd name="connsiteY9" fmla="*/ 633907 h 3096552"/>
                <a:gd name="connsiteX10" fmla="*/ 2055230 w 4788599"/>
                <a:gd name="connsiteY10" fmla="*/ 696252 h 3096552"/>
                <a:gd name="connsiteX11" fmla="*/ 2637121 w 4788599"/>
                <a:gd name="connsiteY11" fmla="*/ 62 h 3096552"/>
                <a:gd name="connsiteX12" fmla="*/ 2585166 w 4788599"/>
                <a:gd name="connsiteY12" fmla="*/ 654688 h 3096552"/>
                <a:gd name="connsiteX13" fmla="*/ 4788039 w 4788599"/>
                <a:gd name="connsiteY13" fmla="*/ 498825 h 3096552"/>
                <a:gd name="connsiteX14" fmla="*/ 2813766 w 4788599"/>
                <a:gd name="connsiteY14" fmla="*/ 1018370 h 3096552"/>
                <a:gd name="connsiteX15" fmla="*/ 4216538 w 4788599"/>
                <a:gd name="connsiteY15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1816238 w 4788599"/>
                <a:gd name="connsiteY7" fmla="*/ 1091108 h 3096552"/>
                <a:gd name="connsiteX8" fmla="*/ 600502 w 4788599"/>
                <a:gd name="connsiteY8" fmla="*/ 633907 h 3096552"/>
                <a:gd name="connsiteX9" fmla="*/ 2055230 w 4788599"/>
                <a:gd name="connsiteY9" fmla="*/ 696252 h 3096552"/>
                <a:gd name="connsiteX10" fmla="*/ 2637121 w 4788599"/>
                <a:gd name="connsiteY10" fmla="*/ 62 h 3096552"/>
                <a:gd name="connsiteX11" fmla="*/ 2585166 w 4788599"/>
                <a:gd name="connsiteY11" fmla="*/ 654688 h 3096552"/>
                <a:gd name="connsiteX12" fmla="*/ 4788039 w 4788599"/>
                <a:gd name="connsiteY12" fmla="*/ 498825 h 3096552"/>
                <a:gd name="connsiteX13" fmla="*/ 2813766 w 4788599"/>
                <a:gd name="connsiteY13" fmla="*/ 1018370 h 3096552"/>
                <a:gd name="connsiteX14" fmla="*/ 4216538 w 4788599"/>
                <a:gd name="connsiteY14" fmla="*/ 3065380 h 3096552"/>
                <a:gd name="connsiteX0" fmla="*/ 4128859 w 4732092"/>
                <a:gd name="connsiteY0" fmla="*/ 3096552 h 3096552"/>
                <a:gd name="connsiteX1" fmla="*/ 2216932 w 4732092"/>
                <a:gd name="connsiteY1" fmla="*/ 1309316 h 3096552"/>
                <a:gd name="connsiteX2" fmla="*/ 1437613 w 4732092"/>
                <a:gd name="connsiteY2" fmla="*/ 1672999 h 3096552"/>
                <a:gd name="connsiteX3" fmla="*/ 76404 w 4732092"/>
                <a:gd name="connsiteY3" fmla="*/ 2909516 h 3096552"/>
                <a:gd name="connsiteX4" fmla="*/ 190704 w 4732092"/>
                <a:gd name="connsiteY4" fmla="*/ 2764043 h 3096552"/>
                <a:gd name="connsiteX5" fmla="*/ 346568 w 4732092"/>
                <a:gd name="connsiteY5" fmla="*/ 2597789 h 3096552"/>
                <a:gd name="connsiteX6" fmla="*/ 606341 w 4732092"/>
                <a:gd name="connsiteY6" fmla="*/ 2088634 h 3096552"/>
                <a:gd name="connsiteX7" fmla="*/ 741423 w 4732092"/>
                <a:gd name="connsiteY7" fmla="*/ 1911989 h 3096552"/>
                <a:gd name="connsiteX8" fmla="*/ 1759731 w 4732092"/>
                <a:gd name="connsiteY8" fmla="*/ 1091108 h 3096552"/>
                <a:gd name="connsiteX9" fmla="*/ 543995 w 4732092"/>
                <a:gd name="connsiteY9" fmla="*/ 633907 h 3096552"/>
                <a:gd name="connsiteX10" fmla="*/ 1998723 w 4732092"/>
                <a:gd name="connsiteY10" fmla="*/ 696252 h 3096552"/>
                <a:gd name="connsiteX11" fmla="*/ 2580614 w 4732092"/>
                <a:gd name="connsiteY11" fmla="*/ 62 h 3096552"/>
                <a:gd name="connsiteX12" fmla="*/ 2528659 w 4732092"/>
                <a:gd name="connsiteY12" fmla="*/ 654688 h 3096552"/>
                <a:gd name="connsiteX13" fmla="*/ 4731532 w 4732092"/>
                <a:gd name="connsiteY13" fmla="*/ 498825 h 3096552"/>
                <a:gd name="connsiteX14" fmla="*/ 2757259 w 4732092"/>
                <a:gd name="connsiteY14" fmla="*/ 1018370 h 3096552"/>
                <a:gd name="connsiteX15" fmla="*/ 4160031 w 4732092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753779 w 4726140"/>
                <a:gd name="connsiteY8" fmla="*/ 1091108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257988 w 4726140"/>
                <a:gd name="connsiteY15" fmla="*/ 3003035 h 3096552"/>
                <a:gd name="connsiteX0" fmla="*/ 4122907 w 4741112"/>
                <a:gd name="connsiteY0" fmla="*/ 3096552 h 3096552"/>
                <a:gd name="connsiteX1" fmla="*/ 2210980 w 4741112"/>
                <a:gd name="connsiteY1" fmla="*/ 1309316 h 3096552"/>
                <a:gd name="connsiteX2" fmla="*/ 1348534 w 4741112"/>
                <a:gd name="connsiteY2" fmla="*/ 1932771 h 3096552"/>
                <a:gd name="connsiteX3" fmla="*/ 70452 w 4741112"/>
                <a:gd name="connsiteY3" fmla="*/ 2909516 h 3096552"/>
                <a:gd name="connsiteX4" fmla="*/ 184752 w 4741112"/>
                <a:gd name="connsiteY4" fmla="*/ 2764043 h 3096552"/>
                <a:gd name="connsiteX5" fmla="*/ 340616 w 4741112"/>
                <a:gd name="connsiteY5" fmla="*/ 2597789 h 3096552"/>
                <a:gd name="connsiteX6" fmla="*/ 600389 w 4741112"/>
                <a:gd name="connsiteY6" fmla="*/ 2088634 h 3096552"/>
                <a:gd name="connsiteX7" fmla="*/ 735471 w 4741112"/>
                <a:gd name="connsiteY7" fmla="*/ 1911989 h 3096552"/>
                <a:gd name="connsiteX8" fmla="*/ 1691434 w 4741112"/>
                <a:gd name="connsiteY8" fmla="*/ 1018371 h 3096552"/>
                <a:gd name="connsiteX9" fmla="*/ 538043 w 4741112"/>
                <a:gd name="connsiteY9" fmla="*/ 633907 h 3096552"/>
                <a:gd name="connsiteX10" fmla="*/ 1992771 w 4741112"/>
                <a:gd name="connsiteY10" fmla="*/ 696252 h 3096552"/>
                <a:gd name="connsiteX11" fmla="*/ 2574662 w 4741112"/>
                <a:gd name="connsiteY11" fmla="*/ 62 h 3096552"/>
                <a:gd name="connsiteX12" fmla="*/ 2522707 w 4741112"/>
                <a:gd name="connsiteY12" fmla="*/ 654688 h 3096552"/>
                <a:gd name="connsiteX13" fmla="*/ 4725580 w 4741112"/>
                <a:gd name="connsiteY13" fmla="*/ 498825 h 3096552"/>
                <a:gd name="connsiteX14" fmla="*/ 3468279 w 4741112"/>
                <a:gd name="connsiteY14" fmla="*/ 675471 h 3096552"/>
                <a:gd name="connsiteX15" fmla="*/ 2751307 w 4741112"/>
                <a:gd name="connsiteY15" fmla="*/ 1018370 h 3096552"/>
                <a:gd name="connsiteX16" fmla="*/ 4257988 w 4741112"/>
                <a:gd name="connsiteY16" fmla="*/ 3003035 h 3096552"/>
                <a:gd name="connsiteX0" fmla="*/ 4122907 w 4757603"/>
                <a:gd name="connsiteY0" fmla="*/ 3096552 h 3096552"/>
                <a:gd name="connsiteX1" fmla="*/ 2210980 w 4757603"/>
                <a:gd name="connsiteY1" fmla="*/ 1309316 h 3096552"/>
                <a:gd name="connsiteX2" fmla="*/ 1348534 w 4757603"/>
                <a:gd name="connsiteY2" fmla="*/ 1932771 h 3096552"/>
                <a:gd name="connsiteX3" fmla="*/ 70452 w 4757603"/>
                <a:gd name="connsiteY3" fmla="*/ 2909516 h 3096552"/>
                <a:gd name="connsiteX4" fmla="*/ 184752 w 4757603"/>
                <a:gd name="connsiteY4" fmla="*/ 2764043 h 3096552"/>
                <a:gd name="connsiteX5" fmla="*/ 340616 w 4757603"/>
                <a:gd name="connsiteY5" fmla="*/ 2597789 h 3096552"/>
                <a:gd name="connsiteX6" fmla="*/ 600389 w 4757603"/>
                <a:gd name="connsiteY6" fmla="*/ 2088634 h 3096552"/>
                <a:gd name="connsiteX7" fmla="*/ 735471 w 4757603"/>
                <a:gd name="connsiteY7" fmla="*/ 1911989 h 3096552"/>
                <a:gd name="connsiteX8" fmla="*/ 1691434 w 4757603"/>
                <a:gd name="connsiteY8" fmla="*/ 1018371 h 3096552"/>
                <a:gd name="connsiteX9" fmla="*/ 538043 w 4757603"/>
                <a:gd name="connsiteY9" fmla="*/ 633907 h 3096552"/>
                <a:gd name="connsiteX10" fmla="*/ 1992771 w 4757603"/>
                <a:gd name="connsiteY10" fmla="*/ 696252 h 3096552"/>
                <a:gd name="connsiteX11" fmla="*/ 2574662 w 4757603"/>
                <a:gd name="connsiteY11" fmla="*/ 62 h 3096552"/>
                <a:gd name="connsiteX12" fmla="*/ 2522707 w 4757603"/>
                <a:gd name="connsiteY12" fmla="*/ 654688 h 3096552"/>
                <a:gd name="connsiteX13" fmla="*/ 4725580 w 4757603"/>
                <a:gd name="connsiteY13" fmla="*/ 498825 h 3096552"/>
                <a:gd name="connsiteX14" fmla="*/ 3759224 w 4757603"/>
                <a:gd name="connsiteY14" fmla="*/ 768990 h 3096552"/>
                <a:gd name="connsiteX15" fmla="*/ 2751307 w 4757603"/>
                <a:gd name="connsiteY15" fmla="*/ 1018370 h 3096552"/>
                <a:gd name="connsiteX16" fmla="*/ 4257988 w 4757603"/>
                <a:gd name="connsiteY16" fmla="*/ 3003035 h 3096552"/>
                <a:gd name="connsiteX0" fmla="*/ 4122907 w 4757603"/>
                <a:gd name="connsiteY0" fmla="*/ 3096552 h 3096552"/>
                <a:gd name="connsiteX1" fmla="*/ 2210980 w 4757603"/>
                <a:gd name="connsiteY1" fmla="*/ 1309316 h 3096552"/>
                <a:gd name="connsiteX2" fmla="*/ 1348534 w 4757603"/>
                <a:gd name="connsiteY2" fmla="*/ 1932771 h 3096552"/>
                <a:gd name="connsiteX3" fmla="*/ 70452 w 4757603"/>
                <a:gd name="connsiteY3" fmla="*/ 2909516 h 3096552"/>
                <a:gd name="connsiteX4" fmla="*/ 184752 w 4757603"/>
                <a:gd name="connsiteY4" fmla="*/ 2764043 h 3096552"/>
                <a:gd name="connsiteX5" fmla="*/ 340616 w 4757603"/>
                <a:gd name="connsiteY5" fmla="*/ 2597789 h 3096552"/>
                <a:gd name="connsiteX6" fmla="*/ 600389 w 4757603"/>
                <a:gd name="connsiteY6" fmla="*/ 2088634 h 3096552"/>
                <a:gd name="connsiteX7" fmla="*/ 735471 w 4757603"/>
                <a:gd name="connsiteY7" fmla="*/ 1911989 h 3096552"/>
                <a:gd name="connsiteX8" fmla="*/ 1691434 w 4757603"/>
                <a:gd name="connsiteY8" fmla="*/ 1018371 h 3096552"/>
                <a:gd name="connsiteX9" fmla="*/ 538043 w 4757603"/>
                <a:gd name="connsiteY9" fmla="*/ 633907 h 3096552"/>
                <a:gd name="connsiteX10" fmla="*/ 1992771 w 4757603"/>
                <a:gd name="connsiteY10" fmla="*/ 696252 h 3096552"/>
                <a:gd name="connsiteX11" fmla="*/ 2574662 w 4757603"/>
                <a:gd name="connsiteY11" fmla="*/ 62 h 3096552"/>
                <a:gd name="connsiteX12" fmla="*/ 2522707 w 4757603"/>
                <a:gd name="connsiteY12" fmla="*/ 654688 h 3096552"/>
                <a:gd name="connsiteX13" fmla="*/ 4725580 w 4757603"/>
                <a:gd name="connsiteY13" fmla="*/ 498825 h 3096552"/>
                <a:gd name="connsiteX14" fmla="*/ 3759224 w 4757603"/>
                <a:gd name="connsiteY14" fmla="*/ 768990 h 3096552"/>
                <a:gd name="connsiteX15" fmla="*/ 2761698 w 4757603"/>
                <a:gd name="connsiteY15" fmla="*/ 1184624 h 3096552"/>
                <a:gd name="connsiteX16" fmla="*/ 4257988 w 4757603"/>
                <a:gd name="connsiteY16" fmla="*/ 3003035 h 3096552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691434 w 4757603"/>
                <a:gd name="connsiteY8" fmla="*/ 1018313 h 3096494"/>
                <a:gd name="connsiteX9" fmla="*/ 538043 w 4757603"/>
                <a:gd name="connsiteY9" fmla="*/ 633849 h 3096494"/>
                <a:gd name="connsiteX10" fmla="*/ 1971990 w 4757603"/>
                <a:gd name="connsiteY10" fmla="*/ 665022 h 3096494"/>
                <a:gd name="connsiteX11" fmla="*/ 2574662 w 4757603"/>
                <a:gd name="connsiteY11" fmla="*/ 4 h 3096494"/>
                <a:gd name="connsiteX12" fmla="*/ 2522707 w 4757603"/>
                <a:gd name="connsiteY12" fmla="*/ 654630 h 3096494"/>
                <a:gd name="connsiteX13" fmla="*/ 4725580 w 4757603"/>
                <a:gd name="connsiteY13" fmla="*/ 498767 h 3096494"/>
                <a:gd name="connsiteX14" fmla="*/ 3759224 w 4757603"/>
                <a:gd name="connsiteY14" fmla="*/ 768932 h 3096494"/>
                <a:gd name="connsiteX15" fmla="*/ 2761698 w 4757603"/>
                <a:gd name="connsiteY15" fmla="*/ 1184566 h 3096494"/>
                <a:gd name="connsiteX16" fmla="*/ 4257988 w 4757603"/>
                <a:gd name="connsiteY16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691434 w 4757603"/>
                <a:gd name="connsiteY8" fmla="*/ 1018313 h 3096494"/>
                <a:gd name="connsiteX9" fmla="*/ 1140715 w 4757603"/>
                <a:gd name="connsiteY9" fmla="*/ 779323 h 3096494"/>
                <a:gd name="connsiteX10" fmla="*/ 538043 w 4757603"/>
                <a:gd name="connsiteY10" fmla="*/ 633849 h 3096494"/>
                <a:gd name="connsiteX11" fmla="*/ 1971990 w 4757603"/>
                <a:gd name="connsiteY11" fmla="*/ 665022 h 3096494"/>
                <a:gd name="connsiteX12" fmla="*/ 2574662 w 4757603"/>
                <a:gd name="connsiteY12" fmla="*/ 4 h 3096494"/>
                <a:gd name="connsiteX13" fmla="*/ 2522707 w 4757603"/>
                <a:gd name="connsiteY13" fmla="*/ 654630 h 3096494"/>
                <a:gd name="connsiteX14" fmla="*/ 4725580 w 4757603"/>
                <a:gd name="connsiteY14" fmla="*/ 498767 h 3096494"/>
                <a:gd name="connsiteX15" fmla="*/ 3759224 w 4757603"/>
                <a:gd name="connsiteY15" fmla="*/ 768932 h 3096494"/>
                <a:gd name="connsiteX16" fmla="*/ 2761698 w 4757603"/>
                <a:gd name="connsiteY16" fmla="*/ 1184566 h 3096494"/>
                <a:gd name="connsiteX17" fmla="*/ 4257988 w 4757603"/>
                <a:gd name="connsiteY17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691434 w 4757603"/>
                <a:gd name="connsiteY8" fmla="*/ 1018313 h 3096494"/>
                <a:gd name="connsiteX9" fmla="*/ 1088761 w 4757603"/>
                <a:gd name="connsiteY9" fmla="*/ 841668 h 3096494"/>
                <a:gd name="connsiteX10" fmla="*/ 538043 w 4757603"/>
                <a:gd name="connsiteY10" fmla="*/ 633849 h 3096494"/>
                <a:gd name="connsiteX11" fmla="*/ 1971990 w 4757603"/>
                <a:gd name="connsiteY11" fmla="*/ 665022 h 3096494"/>
                <a:gd name="connsiteX12" fmla="*/ 2574662 w 4757603"/>
                <a:gd name="connsiteY12" fmla="*/ 4 h 3096494"/>
                <a:gd name="connsiteX13" fmla="*/ 2522707 w 4757603"/>
                <a:gd name="connsiteY13" fmla="*/ 654630 h 3096494"/>
                <a:gd name="connsiteX14" fmla="*/ 4725580 w 4757603"/>
                <a:gd name="connsiteY14" fmla="*/ 498767 h 3096494"/>
                <a:gd name="connsiteX15" fmla="*/ 3759224 w 4757603"/>
                <a:gd name="connsiteY15" fmla="*/ 768932 h 3096494"/>
                <a:gd name="connsiteX16" fmla="*/ 2761698 w 4757603"/>
                <a:gd name="connsiteY16" fmla="*/ 1184566 h 3096494"/>
                <a:gd name="connsiteX17" fmla="*/ 4257988 w 4757603"/>
                <a:gd name="connsiteY17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732998 w 4757603"/>
                <a:gd name="connsiteY8" fmla="*/ 1049485 h 3096494"/>
                <a:gd name="connsiteX9" fmla="*/ 1088761 w 4757603"/>
                <a:gd name="connsiteY9" fmla="*/ 841668 h 3096494"/>
                <a:gd name="connsiteX10" fmla="*/ 538043 w 4757603"/>
                <a:gd name="connsiteY10" fmla="*/ 633849 h 3096494"/>
                <a:gd name="connsiteX11" fmla="*/ 1971990 w 4757603"/>
                <a:gd name="connsiteY11" fmla="*/ 665022 h 3096494"/>
                <a:gd name="connsiteX12" fmla="*/ 2574662 w 4757603"/>
                <a:gd name="connsiteY12" fmla="*/ 4 h 3096494"/>
                <a:gd name="connsiteX13" fmla="*/ 2522707 w 4757603"/>
                <a:gd name="connsiteY13" fmla="*/ 654630 h 3096494"/>
                <a:gd name="connsiteX14" fmla="*/ 4725580 w 4757603"/>
                <a:gd name="connsiteY14" fmla="*/ 498767 h 3096494"/>
                <a:gd name="connsiteX15" fmla="*/ 3759224 w 4757603"/>
                <a:gd name="connsiteY15" fmla="*/ 768932 h 3096494"/>
                <a:gd name="connsiteX16" fmla="*/ 2761698 w 4757603"/>
                <a:gd name="connsiteY16" fmla="*/ 1184566 h 3096494"/>
                <a:gd name="connsiteX17" fmla="*/ 4257988 w 4757603"/>
                <a:gd name="connsiteY17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1732998 w 4757603"/>
                <a:gd name="connsiteY7" fmla="*/ 1049485 h 3096494"/>
                <a:gd name="connsiteX8" fmla="*/ 1088761 w 4757603"/>
                <a:gd name="connsiteY8" fmla="*/ 841668 h 3096494"/>
                <a:gd name="connsiteX9" fmla="*/ 538043 w 4757603"/>
                <a:gd name="connsiteY9" fmla="*/ 633849 h 3096494"/>
                <a:gd name="connsiteX10" fmla="*/ 1971990 w 4757603"/>
                <a:gd name="connsiteY10" fmla="*/ 665022 h 3096494"/>
                <a:gd name="connsiteX11" fmla="*/ 2574662 w 4757603"/>
                <a:gd name="connsiteY11" fmla="*/ 4 h 3096494"/>
                <a:gd name="connsiteX12" fmla="*/ 2522707 w 4757603"/>
                <a:gd name="connsiteY12" fmla="*/ 654630 h 3096494"/>
                <a:gd name="connsiteX13" fmla="*/ 4725580 w 4757603"/>
                <a:gd name="connsiteY13" fmla="*/ 498767 h 3096494"/>
                <a:gd name="connsiteX14" fmla="*/ 3759224 w 4757603"/>
                <a:gd name="connsiteY14" fmla="*/ 768932 h 3096494"/>
                <a:gd name="connsiteX15" fmla="*/ 2761698 w 4757603"/>
                <a:gd name="connsiteY15" fmla="*/ 1184566 h 3096494"/>
                <a:gd name="connsiteX16" fmla="*/ 4257988 w 4757603"/>
                <a:gd name="connsiteY16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1732998 w 4757603"/>
                <a:gd name="connsiteY6" fmla="*/ 1049485 h 3096494"/>
                <a:gd name="connsiteX7" fmla="*/ 1088761 w 4757603"/>
                <a:gd name="connsiteY7" fmla="*/ 841668 h 3096494"/>
                <a:gd name="connsiteX8" fmla="*/ 538043 w 4757603"/>
                <a:gd name="connsiteY8" fmla="*/ 633849 h 3096494"/>
                <a:gd name="connsiteX9" fmla="*/ 1971990 w 4757603"/>
                <a:gd name="connsiteY9" fmla="*/ 665022 h 3096494"/>
                <a:gd name="connsiteX10" fmla="*/ 2574662 w 4757603"/>
                <a:gd name="connsiteY10" fmla="*/ 4 h 3096494"/>
                <a:gd name="connsiteX11" fmla="*/ 2522707 w 4757603"/>
                <a:gd name="connsiteY11" fmla="*/ 654630 h 3096494"/>
                <a:gd name="connsiteX12" fmla="*/ 4725580 w 4757603"/>
                <a:gd name="connsiteY12" fmla="*/ 498767 h 3096494"/>
                <a:gd name="connsiteX13" fmla="*/ 3759224 w 4757603"/>
                <a:gd name="connsiteY13" fmla="*/ 768932 h 3096494"/>
                <a:gd name="connsiteX14" fmla="*/ 2761698 w 4757603"/>
                <a:gd name="connsiteY14" fmla="*/ 1184566 h 3096494"/>
                <a:gd name="connsiteX15" fmla="*/ 4257988 w 4757603"/>
                <a:gd name="connsiteY15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1774562 w 4757603"/>
                <a:gd name="connsiteY6" fmla="*/ 1039094 h 3096494"/>
                <a:gd name="connsiteX7" fmla="*/ 1088761 w 4757603"/>
                <a:gd name="connsiteY7" fmla="*/ 841668 h 3096494"/>
                <a:gd name="connsiteX8" fmla="*/ 538043 w 4757603"/>
                <a:gd name="connsiteY8" fmla="*/ 633849 h 3096494"/>
                <a:gd name="connsiteX9" fmla="*/ 1971990 w 4757603"/>
                <a:gd name="connsiteY9" fmla="*/ 665022 h 3096494"/>
                <a:gd name="connsiteX10" fmla="*/ 2574662 w 4757603"/>
                <a:gd name="connsiteY10" fmla="*/ 4 h 3096494"/>
                <a:gd name="connsiteX11" fmla="*/ 2522707 w 4757603"/>
                <a:gd name="connsiteY11" fmla="*/ 654630 h 3096494"/>
                <a:gd name="connsiteX12" fmla="*/ 4725580 w 4757603"/>
                <a:gd name="connsiteY12" fmla="*/ 498767 h 3096494"/>
                <a:gd name="connsiteX13" fmla="*/ 3759224 w 4757603"/>
                <a:gd name="connsiteY13" fmla="*/ 768932 h 3096494"/>
                <a:gd name="connsiteX14" fmla="*/ 2761698 w 4757603"/>
                <a:gd name="connsiteY14" fmla="*/ 1184566 h 3096494"/>
                <a:gd name="connsiteX15" fmla="*/ 4257988 w 4757603"/>
                <a:gd name="connsiteY15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1774562 w 4757603"/>
                <a:gd name="connsiteY6" fmla="*/ 1039094 h 3096494"/>
                <a:gd name="connsiteX7" fmla="*/ 1088761 w 4757603"/>
                <a:gd name="connsiteY7" fmla="*/ 841668 h 3096494"/>
                <a:gd name="connsiteX8" fmla="*/ 538043 w 4757603"/>
                <a:gd name="connsiteY8" fmla="*/ 633849 h 3096494"/>
                <a:gd name="connsiteX9" fmla="*/ 1971990 w 4757603"/>
                <a:gd name="connsiteY9" fmla="*/ 665022 h 3096494"/>
                <a:gd name="connsiteX10" fmla="*/ 2574662 w 4757603"/>
                <a:gd name="connsiteY10" fmla="*/ 4 h 3096494"/>
                <a:gd name="connsiteX11" fmla="*/ 2522707 w 4757603"/>
                <a:gd name="connsiteY11" fmla="*/ 654630 h 3096494"/>
                <a:gd name="connsiteX12" fmla="*/ 4725580 w 4757603"/>
                <a:gd name="connsiteY12" fmla="*/ 498767 h 3096494"/>
                <a:gd name="connsiteX13" fmla="*/ 3759224 w 4757603"/>
                <a:gd name="connsiteY13" fmla="*/ 768932 h 3096494"/>
                <a:gd name="connsiteX14" fmla="*/ 2761698 w 4757603"/>
                <a:gd name="connsiteY14" fmla="*/ 1184566 h 3096494"/>
                <a:gd name="connsiteX15" fmla="*/ 4257988 w 4757603"/>
                <a:gd name="connsiteY15" fmla="*/ 3002977 h 3096494"/>
                <a:gd name="connsiteX0" fmla="*/ 4053993 w 4688689"/>
                <a:gd name="connsiteY0" fmla="*/ 3096494 h 3096494"/>
                <a:gd name="connsiteX1" fmla="*/ 2142066 w 4688689"/>
                <a:gd name="connsiteY1" fmla="*/ 1309258 h 3096494"/>
                <a:gd name="connsiteX2" fmla="*/ 1279620 w 4688689"/>
                <a:gd name="connsiteY2" fmla="*/ 1932713 h 3096494"/>
                <a:gd name="connsiteX3" fmla="*/ 198965 w 4688689"/>
                <a:gd name="connsiteY3" fmla="*/ 2774377 h 3096494"/>
                <a:gd name="connsiteX4" fmla="*/ 1538 w 4688689"/>
                <a:gd name="connsiteY4" fmla="*/ 2909458 h 3096494"/>
                <a:gd name="connsiteX5" fmla="*/ 115838 w 4688689"/>
                <a:gd name="connsiteY5" fmla="*/ 2763985 h 3096494"/>
                <a:gd name="connsiteX6" fmla="*/ 271702 w 4688689"/>
                <a:gd name="connsiteY6" fmla="*/ 2597731 h 3096494"/>
                <a:gd name="connsiteX7" fmla="*/ 1705648 w 4688689"/>
                <a:gd name="connsiteY7" fmla="*/ 1039094 h 3096494"/>
                <a:gd name="connsiteX8" fmla="*/ 1019847 w 4688689"/>
                <a:gd name="connsiteY8" fmla="*/ 841668 h 3096494"/>
                <a:gd name="connsiteX9" fmla="*/ 469129 w 4688689"/>
                <a:gd name="connsiteY9" fmla="*/ 633849 h 3096494"/>
                <a:gd name="connsiteX10" fmla="*/ 1903076 w 4688689"/>
                <a:gd name="connsiteY10" fmla="*/ 665022 h 3096494"/>
                <a:gd name="connsiteX11" fmla="*/ 2505748 w 4688689"/>
                <a:gd name="connsiteY11" fmla="*/ 4 h 3096494"/>
                <a:gd name="connsiteX12" fmla="*/ 2453793 w 4688689"/>
                <a:gd name="connsiteY12" fmla="*/ 654630 h 3096494"/>
                <a:gd name="connsiteX13" fmla="*/ 4656666 w 4688689"/>
                <a:gd name="connsiteY13" fmla="*/ 498767 h 3096494"/>
                <a:gd name="connsiteX14" fmla="*/ 3690310 w 4688689"/>
                <a:gd name="connsiteY14" fmla="*/ 768932 h 3096494"/>
                <a:gd name="connsiteX15" fmla="*/ 2692784 w 4688689"/>
                <a:gd name="connsiteY15" fmla="*/ 1184566 h 3096494"/>
                <a:gd name="connsiteX16" fmla="*/ 4189074 w 4688689"/>
                <a:gd name="connsiteY16" fmla="*/ 3002977 h 3096494"/>
                <a:gd name="connsiteX0" fmla="*/ 4075295 w 4709991"/>
                <a:gd name="connsiteY0" fmla="*/ 3096494 h 3096494"/>
                <a:gd name="connsiteX1" fmla="*/ 2163368 w 4709991"/>
                <a:gd name="connsiteY1" fmla="*/ 1309258 h 3096494"/>
                <a:gd name="connsiteX2" fmla="*/ 1300922 w 4709991"/>
                <a:gd name="connsiteY2" fmla="*/ 1932713 h 3096494"/>
                <a:gd name="connsiteX3" fmla="*/ 137139 w 4709991"/>
                <a:gd name="connsiteY3" fmla="*/ 2961413 h 3096494"/>
                <a:gd name="connsiteX4" fmla="*/ 22840 w 4709991"/>
                <a:gd name="connsiteY4" fmla="*/ 2909458 h 3096494"/>
                <a:gd name="connsiteX5" fmla="*/ 137140 w 4709991"/>
                <a:gd name="connsiteY5" fmla="*/ 2763985 h 3096494"/>
                <a:gd name="connsiteX6" fmla="*/ 293004 w 4709991"/>
                <a:gd name="connsiteY6" fmla="*/ 2597731 h 3096494"/>
                <a:gd name="connsiteX7" fmla="*/ 1726950 w 4709991"/>
                <a:gd name="connsiteY7" fmla="*/ 1039094 h 3096494"/>
                <a:gd name="connsiteX8" fmla="*/ 1041149 w 4709991"/>
                <a:gd name="connsiteY8" fmla="*/ 841668 h 3096494"/>
                <a:gd name="connsiteX9" fmla="*/ 490431 w 4709991"/>
                <a:gd name="connsiteY9" fmla="*/ 633849 h 3096494"/>
                <a:gd name="connsiteX10" fmla="*/ 1924378 w 4709991"/>
                <a:gd name="connsiteY10" fmla="*/ 665022 h 3096494"/>
                <a:gd name="connsiteX11" fmla="*/ 2527050 w 4709991"/>
                <a:gd name="connsiteY11" fmla="*/ 4 h 3096494"/>
                <a:gd name="connsiteX12" fmla="*/ 2475095 w 4709991"/>
                <a:gd name="connsiteY12" fmla="*/ 654630 h 3096494"/>
                <a:gd name="connsiteX13" fmla="*/ 4677968 w 4709991"/>
                <a:gd name="connsiteY13" fmla="*/ 498767 h 3096494"/>
                <a:gd name="connsiteX14" fmla="*/ 3711612 w 4709991"/>
                <a:gd name="connsiteY14" fmla="*/ 768932 h 3096494"/>
                <a:gd name="connsiteX15" fmla="*/ 2714086 w 4709991"/>
                <a:gd name="connsiteY15" fmla="*/ 1184566 h 3096494"/>
                <a:gd name="connsiteX16" fmla="*/ 4210376 w 4709991"/>
                <a:gd name="connsiteY16" fmla="*/ 3002977 h 3096494"/>
                <a:gd name="connsiteX0" fmla="*/ 4075295 w 4678094"/>
                <a:gd name="connsiteY0" fmla="*/ 3096494 h 3096494"/>
                <a:gd name="connsiteX1" fmla="*/ 2163368 w 4678094"/>
                <a:gd name="connsiteY1" fmla="*/ 1309258 h 3096494"/>
                <a:gd name="connsiteX2" fmla="*/ 1300922 w 4678094"/>
                <a:gd name="connsiteY2" fmla="*/ 1932713 h 3096494"/>
                <a:gd name="connsiteX3" fmla="*/ 137139 w 4678094"/>
                <a:gd name="connsiteY3" fmla="*/ 2961413 h 3096494"/>
                <a:gd name="connsiteX4" fmla="*/ 22840 w 4678094"/>
                <a:gd name="connsiteY4" fmla="*/ 2909458 h 3096494"/>
                <a:gd name="connsiteX5" fmla="*/ 137140 w 4678094"/>
                <a:gd name="connsiteY5" fmla="*/ 2763985 h 3096494"/>
                <a:gd name="connsiteX6" fmla="*/ 293004 w 4678094"/>
                <a:gd name="connsiteY6" fmla="*/ 2597731 h 3096494"/>
                <a:gd name="connsiteX7" fmla="*/ 1726950 w 4678094"/>
                <a:gd name="connsiteY7" fmla="*/ 1039094 h 3096494"/>
                <a:gd name="connsiteX8" fmla="*/ 1041149 w 4678094"/>
                <a:gd name="connsiteY8" fmla="*/ 841668 h 3096494"/>
                <a:gd name="connsiteX9" fmla="*/ 490431 w 4678094"/>
                <a:gd name="connsiteY9" fmla="*/ 633849 h 3096494"/>
                <a:gd name="connsiteX10" fmla="*/ 1924378 w 4678094"/>
                <a:gd name="connsiteY10" fmla="*/ 665022 h 3096494"/>
                <a:gd name="connsiteX11" fmla="*/ 2527050 w 4678094"/>
                <a:gd name="connsiteY11" fmla="*/ 4 h 3096494"/>
                <a:gd name="connsiteX12" fmla="*/ 2475095 w 4678094"/>
                <a:gd name="connsiteY12" fmla="*/ 654630 h 3096494"/>
                <a:gd name="connsiteX13" fmla="*/ 3648480 w 4678094"/>
                <a:gd name="connsiteY13" fmla="*/ 593988 h 3096494"/>
                <a:gd name="connsiteX14" fmla="*/ 4677968 w 4678094"/>
                <a:gd name="connsiteY14" fmla="*/ 498767 h 3096494"/>
                <a:gd name="connsiteX15" fmla="*/ 3711612 w 4678094"/>
                <a:gd name="connsiteY15" fmla="*/ 768932 h 3096494"/>
                <a:gd name="connsiteX16" fmla="*/ 2714086 w 4678094"/>
                <a:gd name="connsiteY16" fmla="*/ 1184566 h 3096494"/>
                <a:gd name="connsiteX17" fmla="*/ 4210376 w 4678094"/>
                <a:gd name="connsiteY17" fmla="*/ 3002977 h 3096494"/>
                <a:gd name="connsiteX0" fmla="*/ 4075295 w 4678336"/>
                <a:gd name="connsiteY0" fmla="*/ 3096494 h 3096494"/>
                <a:gd name="connsiteX1" fmla="*/ 2163368 w 4678336"/>
                <a:gd name="connsiteY1" fmla="*/ 1309258 h 3096494"/>
                <a:gd name="connsiteX2" fmla="*/ 1300922 w 4678336"/>
                <a:gd name="connsiteY2" fmla="*/ 1932713 h 3096494"/>
                <a:gd name="connsiteX3" fmla="*/ 137139 w 4678336"/>
                <a:gd name="connsiteY3" fmla="*/ 2961413 h 3096494"/>
                <a:gd name="connsiteX4" fmla="*/ 22840 w 4678336"/>
                <a:gd name="connsiteY4" fmla="*/ 2909458 h 3096494"/>
                <a:gd name="connsiteX5" fmla="*/ 137140 w 4678336"/>
                <a:gd name="connsiteY5" fmla="*/ 2763985 h 3096494"/>
                <a:gd name="connsiteX6" fmla="*/ 293004 w 4678336"/>
                <a:gd name="connsiteY6" fmla="*/ 2597731 h 3096494"/>
                <a:gd name="connsiteX7" fmla="*/ 1726950 w 4678336"/>
                <a:gd name="connsiteY7" fmla="*/ 1039094 h 3096494"/>
                <a:gd name="connsiteX8" fmla="*/ 1041149 w 4678336"/>
                <a:gd name="connsiteY8" fmla="*/ 841668 h 3096494"/>
                <a:gd name="connsiteX9" fmla="*/ 490431 w 4678336"/>
                <a:gd name="connsiteY9" fmla="*/ 633849 h 3096494"/>
                <a:gd name="connsiteX10" fmla="*/ 1924378 w 4678336"/>
                <a:gd name="connsiteY10" fmla="*/ 665022 h 3096494"/>
                <a:gd name="connsiteX11" fmla="*/ 2527050 w 4678336"/>
                <a:gd name="connsiteY11" fmla="*/ 4 h 3096494"/>
                <a:gd name="connsiteX12" fmla="*/ 2475095 w 4678336"/>
                <a:gd name="connsiteY12" fmla="*/ 654630 h 3096494"/>
                <a:gd name="connsiteX13" fmla="*/ 3602760 w 4678336"/>
                <a:gd name="connsiteY13" fmla="*/ 491118 h 3096494"/>
                <a:gd name="connsiteX14" fmla="*/ 4677968 w 4678336"/>
                <a:gd name="connsiteY14" fmla="*/ 498767 h 3096494"/>
                <a:gd name="connsiteX15" fmla="*/ 3711612 w 4678336"/>
                <a:gd name="connsiteY15" fmla="*/ 768932 h 3096494"/>
                <a:gd name="connsiteX16" fmla="*/ 2714086 w 4678336"/>
                <a:gd name="connsiteY16" fmla="*/ 1184566 h 3096494"/>
                <a:gd name="connsiteX17" fmla="*/ 4210376 w 4678336"/>
                <a:gd name="connsiteY17" fmla="*/ 3002977 h 3096494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14086 w 4678336"/>
                <a:gd name="connsiteY16" fmla="*/ 1184890 h 3096818"/>
                <a:gd name="connsiteX17" fmla="*/ 4210376 w 4678336"/>
                <a:gd name="connsiteY17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14086 w 4678336"/>
                <a:gd name="connsiteY16" fmla="*/ 1184890 h 3096818"/>
                <a:gd name="connsiteX17" fmla="*/ 3534180 w 4678336"/>
                <a:gd name="connsiteY17" fmla="*/ 227452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14086 w 4678336"/>
                <a:gd name="connsiteY16" fmla="*/ 118489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94096 w 4678336"/>
                <a:gd name="connsiteY16" fmla="*/ 111631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94096 w 4678336"/>
                <a:gd name="connsiteY16" fmla="*/ 111631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289492 w 4678336"/>
                <a:gd name="connsiteY2" fmla="*/ 205876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94096 w 4678336"/>
                <a:gd name="connsiteY16" fmla="*/ 111631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289492 w 4678336"/>
                <a:gd name="connsiteY2" fmla="*/ 2058485 h 3096536"/>
                <a:gd name="connsiteX3" fmla="*/ 137139 w 4678336"/>
                <a:gd name="connsiteY3" fmla="*/ 2961455 h 3096536"/>
                <a:gd name="connsiteX4" fmla="*/ 22840 w 4678336"/>
                <a:gd name="connsiteY4" fmla="*/ 2909500 h 3096536"/>
                <a:gd name="connsiteX5" fmla="*/ 137140 w 4678336"/>
                <a:gd name="connsiteY5" fmla="*/ 2764027 h 3096536"/>
                <a:gd name="connsiteX6" fmla="*/ 293004 w 4678336"/>
                <a:gd name="connsiteY6" fmla="*/ 2597773 h 3096536"/>
                <a:gd name="connsiteX7" fmla="*/ 1726950 w 4678336"/>
                <a:gd name="connsiteY7" fmla="*/ 1039136 h 3096536"/>
                <a:gd name="connsiteX8" fmla="*/ 1041149 w 4678336"/>
                <a:gd name="connsiteY8" fmla="*/ 841710 h 3096536"/>
                <a:gd name="connsiteX9" fmla="*/ 490431 w 4678336"/>
                <a:gd name="connsiteY9" fmla="*/ 633891 h 3096536"/>
                <a:gd name="connsiteX10" fmla="*/ 1890088 w 4678336"/>
                <a:gd name="connsiteY10" fmla="*/ 607914 h 3096536"/>
                <a:gd name="connsiteX11" fmla="*/ 2527050 w 4678336"/>
                <a:gd name="connsiteY11" fmla="*/ 46 h 3096536"/>
                <a:gd name="connsiteX12" fmla="*/ 2532245 w 4678336"/>
                <a:gd name="connsiteY12" fmla="*/ 574662 h 3096536"/>
                <a:gd name="connsiteX13" fmla="*/ 3602760 w 4678336"/>
                <a:gd name="connsiteY13" fmla="*/ 491160 h 3096536"/>
                <a:gd name="connsiteX14" fmla="*/ 4677968 w 4678336"/>
                <a:gd name="connsiteY14" fmla="*/ 498809 h 3096536"/>
                <a:gd name="connsiteX15" fmla="*/ 3711612 w 4678336"/>
                <a:gd name="connsiteY15" fmla="*/ 768974 h 3096536"/>
                <a:gd name="connsiteX16" fmla="*/ 2794096 w 4678336"/>
                <a:gd name="connsiteY16" fmla="*/ 1116028 h 3096536"/>
                <a:gd name="connsiteX17" fmla="*/ 3591330 w 4678336"/>
                <a:gd name="connsiteY17" fmla="*/ 2148510 h 3096536"/>
                <a:gd name="connsiteX18" fmla="*/ 4210376 w 4678336"/>
                <a:gd name="connsiteY18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831110 w 4678336"/>
                <a:gd name="connsiteY2" fmla="*/ 1485570 h 3096536"/>
                <a:gd name="connsiteX3" fmla="*/ 1289492 w 4678336"/>
                <a:gd name="connsiteY3" fmla="*/ 2058485 h 3096536"/>
                <a:gd name="connsiteX4" fmla="*/ 137139 w 4678336"/>
                <a:gd name="connsiteY4" fmla="*/ 2961455 h 3096536"/>
                <a:gd name="connsiteX5" fmla="*/ 22840 w 4678336"/>
                <a:gd name="connsiteY5" fmla="*/ 2909500 h 3096536"/>
                <a:gd name="connsiteX6" fmla="*/ 137140 w 4678336"/>
                <a:gd name="connsiteY6" fmla="*/ 2764027 h 3096536"/>
                <a:gd name="connsiteX7" fmla="*/ 293004 w 4678336"/>
                <a:gd name="connsiteY7" fmla="*/ 2597773 h 3096536"/>
                <a:gd name="connsiteX8" fmla="*/ 1726950 w 4678336"/>
                <a:gd name="connsiteY8" fmla="*/ 1039136 h 3096536"/>
                <a:gd name="connsiteX9" fmla="*/ 1041149 w 4678336"/>
                <a:gd name="connsiteY9" fmla="*/ 841710 h 3096536"/>
                <a:gd name="connsiteX10" fmla="*/ 490431 w 4678336"/>
                <a:gd name="connsiteY10" fmla="*/ 633891 h 3096536"/>
                <a:gd name="connsiteX11" fmla="*/ 1890088 w 4678336"/>
                <a:gd name="connsiteY11" fmla="*/ 607914 h 3096536"/>
                <a:gd name="connsiteX12" fmla="*/ 2527050 w 4678336"/>
                <a:gd name="connsiteY12" fmla="*/ 46 h 3096536"/>
                <a:gd name="connsiteX13" fmla="*/ 2532245 w 4678336"/>
                <a:gd name="connsiteY13" fmla="*/ 574662 h 3096536"/>
                <a:gd name="connsiteX14" fmla="*/ 3602760 w 4678336"/>
                <a:gd name="connsiteY14" fmla="*/ 491160 h 3096536"/>
                <a:gd name="connsiteX15" fmla="*/ 4677968 w 4678336"/>
                <a:gd name="connsiteY15" fmla="*/ 498809 h 3096536"/>
                <a:gd name="connsiteX16" fmla="*/ 3711612 w 4678336"/>
                <a:gd name="connsiteY16" fmla="*/ 768974 h 3096536"/>
                <a:gd name="connsiteX17" fmla="*/ 2794096 w 4678336"/>
                <a:gd name="connsiteY17" fmla="*/ 1116028 h 3096536"/>
                <a:gd name="connsiteX18" fmla="*/ 3591330 w 4678336"/>
                <a:gd name="connsiteY18" fmla="*/ 2148510 h 3096536"/>
                <a:gd name="connsiteX19" fmla="*/ 4210376 w 4678336"/>
                <a:gd name="connsiteY19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853970 w 4678336"/>
                <a:gd name="connsiteY2" fmla="*/ 1497000 h 3096536"/>
                <a:gd name="connsiteX3" fmla="*/ 1289492 w 4678336"/>
                <a:gd name="connsiteY3" fmla="*/ 2058485 h 3096536"/>
                <a:gd name="connsiteX4" fmla="*/ 137139 w 4678336"/>
                <a:gd name="connsiteY4" fmla="*/ 2961455 h 3096536"/>
                <a:gd name="connsiteX5" fmla="*/ 22840 w 4678336"/>
                <a:gd name="connsiteY5" fmla="*/ 2909500 h 3096536"/>
                <a:gd name="connsiteX6" fmla="*/ 137140 w 4678336"/>
                <a:gd name="connsiteY6" fmla="*/ 2764027 h 3096536"/>
                <a:gd name="connsiteX7" fmla="*/ 293004 w 4678336"/>
                <a:gd name="connsiteY7" fmla="*/ 2597773 h 3096536"/>
                <a:gd name="connsiteX8" fmla="*/ 1726950 w 4678336"/>
                <a:gd name="connsiteY8" fmla="*/ 1039136 h 3096536"/>
                <a:gd name="connsiteX9" fmla="*/ 1041149 w 4678336"/>
                <a:gd name="connsiteY9" fmla="*/ 841710 h 3096536"/>
                <a:gd name="connsiteX10" fmla="*/ 490431 w 4678336"/>
                <a:gd name="connsiteY10" fmla="*/ 633891 h 3096536"/>
                <a:gd name="connsiteX11" fmla="*/ 1890088 w 4678336"/>
                <a:gd name="connsiteY11" fmla="*/ 607914 h 3096536"/>
                <a:gd name="connsiteX12" fmla="*/ 2527050 w 4678336"/>
                <a:gd name="connsiteY12" fmla="*/ 46 h 3096536"/>
                <a:gd name="connsiteX13" fmla="*/ 2532245 w 4678336"/>
                <a:gd name="connsiteY13" fmla="*/ 574662 h 3096536"/>
                <a:gd name="connsiteX14" fmla="*/ 3602760 w 4678336"/>
                <a:gd name="connsiteY14" fmla="*/ 491160 h 3096536"/>
                <a:gd name="connsiteX15" fmla="*/ 4677968 w 4678336"/>
                <a:gd name="connsiteY15" fmla="*/ 498809 h 3096536"/>
                <a:gd name="connsiteX16" fmla="*/ 3711612 w 4678336"/>
                <a:gd name="connsiteY16" fmla="*/ 768974 h 3096536"/>
                <a:gd name="connsiteX17" fmla="*/ 2794096 w 4678336"/>
                <a:gd name="connsiteY17" fmla="*/ 1116028 h 3096536"/>
                <a:gd name="connsiteX18" fmla="*/ 3591330 w 4678336"/>
                <a:gd name="connsiteY18" fmla="*/ 2148510 h 3096536"/>
                <a:gd name="connsiteX19" fmla="*/ 4210376 w 4678336"/>
                <a:gd name="connsiteY19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289492 w 4678336"/>
                <a:gd name="connsiteY2" fmla="*/ 2058485 h 3096536"/>
                <a:gd name="connsiteX3" fmla="*/ 137139 w 4678336"/>
                <a:gd name="connsiteY3" fmla="*/ 2961455 h 3096536"/>
                <a:gd name="connsiteX4" fmla="*/ 22840 w 4678336"/>
                <a:gd name="connsiteY4" fmla="*/ 2909500 h 3096536"/>
                <a:gd name="connsiteX5" fmla="*/ 137140 w 4678336"/>
                <a:gd name="connsiteY5" fmla="*/ 2764027 h 3096536"/>
                <a:gd name="connsiteX6" fmla="*/ 293004 w 4678336"/>
                <a:gd name="connsiteY6" fmla="*/ 2597773 h 3096536"/>
                <a:gd name="connsiteX7" fmla="*/ 1726950 w 4678336"/>
                <a:gd name="connsiteY7" fmla="*/ 1039136 h 3096536"/>
                <a:gd name="connsiteX8" fmla="*/ 1041149 w 4678336"/>
                <a:gd name="connsiteY8" fmla="*/ 841710 h 3096536"/>
                <a:gd name="connsiteX9" fmla="*/ 490431 w 4678336"/>
                <a:gd name="connsiteY9" fmla="*/ 633891 h 3096536"/>
                <a:gd name="connsiteX10" fmla="*/ 1890088 w 4678336"/>
                <a:gd name="connsiteY10" fmla="*/ 607914 h 3096536"/>
                <a:gd name="connsiteX11" fmla="*/ 2527050 w 4678336"/>
                <a:gd name="connsiteY11" fmla="*/ 46 h 3096536"/>
                <a:gd name="connsiteX12" fmla="*/ 2532245 w 4678336"/>
                <a:gd name="connsiteY12" fmla="*/ 574662 h 3096536"/>
                <a:gd name="connsiteX13" fmla="*/ 3602760 w 4678336"/>
                <a:gd name="connsiteY13" fmla="*/ 491160 h 3096536"/>
                <a:gd name="connsiteX14" fmla="*/ 4677968 w 4678336"/>
                <a:gd name="connsiteY14" fmla="*/ 498809 h 3096536"/>
                <a:gd name="connsiteX15" fmla="*/ 3711612 w 4678336"/>
                <a:gd name="connsiteY15" fmla="*/ 768974 h 3096536"/>
                <a:gd name="connsiteX16" fmla="*/ 2794096 w 4678336"/>
                <a:gd name="connsiteY16" fmla="*/ 1116028 h 3096536"/>
                <a:gd name="connsiteX17" fmla="*/ 3591330 w 4678336"/>
                <a:gd name="connsiteY17" fmla="*/ 2148510 h 3096536"/>
                <a:gd name="connsiteX18" fmla="*/ 4210376 w 4678336"/>
                <a:gd name="connsiteY18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289492 w 4678336"/>
                <a:gd name="connsiteY2" fmla="*/ 2058485 h 3096536"/>
                <a:gd name="connsiteX3" fmla="*/ 137139 w 4678336"/>
                <a:gd name="connsiteY3" fmla="*/ 2961455 h 3096536"/>
                <a:gd name="connsiteX4" fmla="*/ 22840 w 4678336"/>
                <a:gd name="connsiteY4" fmla="*/ 2909500 h 3096536"/>
                <a:gd name="connsiteX5" fmla="*/ 137140 w 4678336"/>
                <a:gd name="connsiteY5" fmla="*/ 2764027 h 3096536"/>
                <a:gd name="connsiteX6" fmla="*/ 293004 w 4678336"/>
                <a:gd name="connsiteY6" fmla="*/ 2597773 h 3096536"/>
                <a:gd name="connsiteX7" fmla="*/ 1726950 w 4678336"/>
                <a:gd name="connsiteY7" fmla="*/ 1039136 h 3096536"/>
                <a:gd name="connsiteX8" fmla="*/ 1041149 w 4678336"/>
                <a:gd name="connsiteY8" fmla="*/ 841710 h 3096536"/>
                <a:gd name="connsiteX9" fmla="*/ 490431 w 4678336"/>
                <a:gd name="connsiteY9" fmla="*/ 633891 h 3096536"/>
                <a:gd name="connsiteX10" fmla="*/ 1890088 w 4678336"/>
                <a:gd name="connsiteY10" fmla="*/ 607914 h 3096536"/>
                <a:gd name="connsiteX11" fmla="*/ 2527050 w 4678336"/>
                <a:gd name="connsiteY11" fmla="*/ 46 h 3096536"/>
                <a:gd name="connsiteX12" fmla="*/ 2532245 w 4678336"/>
                <a:gd name="connsiteY12" fmla="*/ 574662 h 3096536"/>
                <a:gd name="connsiteX13" fmla="*/ 3602760 w 4678336"/>
                <a:gd name="connsiteY13" fmla="*/ 491160 h 3096536"/>
                <a:gd name="connsiteX14" fmla="*/ 4677968 w 4678336"/>
                <a:gd name="connsiteY14" fmla="*/ 498809 h 3096536"/>
                <a:gd name="connsiteX15" fmla="*/ 3711612 w 4678336"/>
                <a:gd name="connsiteY15" fmla="*/ 768974 h 3096536"/>
                <a:gd name="connsiteX16" fmla="*/ 2794096 w 4678336"/>
                <a:gd name="connsiteY16" fmla="*/ 1116028 h 3096536"/>
                <a:gd name="connsiteX17" fmla="*/ 3591330 w 4678336"/>
                <a:gd name="connsiteY17" fmla="*/ 2148510 h 3096536"/>
                <a:gd name="connsiteX18" fmla="*/ 4210376 w 4678336"/>
                <a:gd name="connsiteY18" fmla="*/ 3003019 h 309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78336" h="3096536">
                  <a:moveTo>
                    <a:pt x="4075295" y="3096536"/>
                  </a:moveTo>
                  <a:cubicBezTo>
                    <a:pt x="4092613" y="3082681"/>
                    <a:pt x="2383926" y="1300462"/>
                    <a:pt x="2163368" y="1309300"/>
                  </a:cubicBezTo>
                  <a:cubicBezTo>
                    <a:pt x="1790508" y="1422042"/>
                    <a:pt x="1627197" y="1783126"/>
                    <a:pt x="1289492" y="2058485"/>
                  </a:cubicBezTo>
                  <a:cubicBezTo>
                    <a:pt x="951787" y="2333844"/>
                    <a:pt x="350153" y="2798664"/>
                    <a:pt x="137139" y="2961455"/>
                  </a:cubicBezTo>
                  <a:cubicBezTo>
                    <a:pt x="-75875" y="3124246"/>
                    <a:pt x="22840" y="2942405"/>
                    <a:pt x="22840" y="2909500"/>
                  </a:cubicBezTo>
                  <a:cubicBezTo>
                    <a:pt x="22840" y="2876595"/>
                    <a:pt x="92113" y="2815981"/>
                    <a:pt x="137140" y="2764027"/>
                  </a:cubicBezTo>
                  <a:cubicBezTo>
                    <a:pt x="182167" y="2712073"/>
                    <a:pt x="28036" y="2885255"/>
                    <a:pt x="293004" y="2597773"/>
                  </a:cubicBezTo>
                  <a:cubicBezTo>
                    <a:pt x="557972" y="2310291"/>
                    <a:pt x="1682984" y="1354215"/>
                    <a:pt x="1726950" y="1039136"/>
                  </a:cubicBezTo>
                  <a:cubicBezTo>
                    <a:pt x="1737341" y="964669"/>
                    <a:pt x="1233381" y="905787"/>
                    <a:pt x="1041149" y="841710"/>
                  </a:cubicBezTo>
                  <a:cubicBezTo>
                    <a:pt x="848917" y="777633"/>
                    <a:pt x="348941" y="672857"/>
                    <a:pt x="490431" y="633891"/>
                  </a:cubicBezTo>
                  <a:cubicBezTo>
                    <a:pt x="631921" y="594925"/>
                    <a:pt x="1550651" y="713555"/>
                    <a:pt x="1890088" y="607914"/>
                  </a:cubicBezTo>
                  <a:cubicBezTo>
                    <a:pt x="2229525" y="502273"/>
                    <a:pt x="2420024" y="5588"/>
                    <a:pt x="2527050" y="46"/>
                  </a:cubicBezTo>
                  <a:cubicBezTo>
                    <a:pt x="2634076" y="-5496"/>
                    <a:pt x="2352960" y="492810"/>
                    <a:pt x="2532245" y="574662"/>
                  </a:cubicBezTo>
                  <a:cubicBezTo>
                    <a:pt x="2711530" y="656514"/>
                    <a:pt x="3235615" y="517137"/>
                    <a:pt x="3602760" y="491160"/>
                  </a:cubicBezTo>
                  <a:cubicBezTo>
                    <a:pt x="3969906" y="465183"/>
                    <a:pt x="4659826" y="452507"/>
                    <a:pt x="4677968" y="498809"/>
                  </a:cubicBezTo>
                  <a:cubicBezTo>
                    <a:pt x="4696110" y="545111"/>
                    <a:pt x="4040657" y="682383"/>
                    <a:pt x="3711612" y="768974"/>
                  </a:cubicBezTo>
                  <a:cubicBezTo>
                    <a:pt x="3382567" y="855565"/>
                    <a:pt x="2823668" y="865150"/>
                    <a:pt x="2794096" y="1116028"/>
                  </a:cubicBezTo>
                  <a:cubicBezTo>
                    <a:pt x="2787384" y="1229746"/>
                    <a:pt x="3341948" y="1845442"/>
                    <a:pt x="3591330" y="2148510"/>
                  </a:cubicBezTo>
                  <a:cubicBezTo>
                    <a:pt x="3840712" y="2451579"/>
                    <a:pt x="4097677" y="2881556"/>
                    <a:pt x="4210376" y="3003019"/>
                  </a:cubicBezTo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23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9475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Should </a:t>
            </a:r>
            <a:br>
              <a:rPr lang="en-US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Frieda run?</a:t>
            </a:r>
            <a:endParaRPr lang="en-US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genotype for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this starfish?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648835"/>
            <a:ext cx="5356860" cy="1866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PP </a:t>
            </a:r>
            <a:r>
              <a:rPr lang="en-US" sz="4300" dirty="0" smtClean="0">
                <a:solidFill>
                  <a:srgbClr val="92D050"/>
                </a:solidFill>
              </a:rPr>
              <a:t>or</a:t>
            </a: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Pp </a:t>
            </a:r>
            <a:r>
              <a:rPr lang="en-US" sz="3500" dirty="0" smtClean="0">
                <a:solidFill>
                  <a:srgbClr val="92D050"/>
                </a:solidFill>
              </a:rPr>
              <a:t>genotype is the letters – if a big P exists the starfish will be Purple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genotype for this starfish if it is heterozygous?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06340"/>
            <a:ext cx="535686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Pp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genotype for this starfish if it is a hybrid?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06340"/>
            <a:ext cx="535686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Pp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1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phenotype for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this starfish?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648835"/>
            <a:ext cx="5356860" cy="140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Yellow </a:t>
            </a:r>
            <a:r>
              <a:rPr lang="en-US" sz="4000" dirty="0" smtClean="0">
                <a:solidFill>
                  <a:srgbClr val="92D050"/>
                </a:solidFill>
              </a:rPr>
              <a:t>phenotype is what you see!</a:t>
            </a:r>
            <a:endParaRPr lang="en-US" sz="5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6053" y="1923487"/>
            <a:ext cx="5017747" cy="3911908"/>
            <a:chOff x="6336053" y="1923487"/>
            <a:chExt cx="5017747" cy="3911908"/>
          </a:xfrm>
        </p:grpSpPr>
        <p:pic>
          <p:nvPicPr>
            <p:cNvPr id="12" name="Picture 2" descr="https://upload.wikimedia.org/wikipedia/commons/d/de/Royal_starfish_(Astropecten_articulatus)_on_the_beac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4" t="12387" r="5989" b="14581"/>
            <a:stretch/>
          </p:blipFill>
          <p:spPr bwMode="auto">
            <a:xfrm>
              <a:off x="6336053" y="1923487"/>
              <a:ext cx="5017747" cy="391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6489930" y="2583510"/>
              <a:ext cx="4678336" cy="3096536"/>
            </a:xfrm>
            <a:custGeom>
              <a:avLst/>
              <a:gdLst>
                <a:gd name="connsiteX0" fmla="*/ 0 w 1579418"/>
                <a:gd name="connsiteY0" fmla="*/ 2015836 h 2015836"/>
                <a:gd name="connsiteX1" fmla="*/ 51955 w 1579418"/>
                <a:gd name="connsiteY1" fmla="*/ 1974272 h 2015836"/>
                <a:gd name="connsiteX2" fmla="*/ 93518 w 1579418"/>
                <a:gd name="connsiteY2" fmla="*/ 1901536 h 2015836"/>
                <a:gd name="connsiteX3" fmla="*/ 176646 w 1579418"/>
                <a:gd name="connsiteY3" fmla="*/ 1787236 h 2015836"/>
                <a:gd name="connsiteX4" fmla="*/ 207818 w 1579418"/>
                <a:gd name="connsiteY4" fmla="*/ 1756063 h 2015836"/>
                <a:gd name="connsiteX5" fmla="*/ 228600 w 1579418"/>
                <a:gd name="connsiteY5" fmla="*/ 1724890 h 2015836"/>
                <a:gd name="connsiteX6" fmla="*/ 259773 w 1579418"/>
                <a:gd name="connsiteY6" fmla="*/ 1714500 h 2015836"/>
                <a:gd name="connsiteX7" fmla="*/ 280555 w 1579418"/>
                <a:gd name="connsiteY7" fmla="*/ 1683327 h 2015836"/>
                <a:gd name="connsiteX8" fmla="*/ 363682 w 1579418"/>
                <a:gd name="connsiteY8" fmla="*/ 1589809 h 2015836"/>
                <a:gd name="connsiteX9" fmla="*/ 394855 w 1579418"/>
                <a:gd name="connsiteY9" fmla="*/ 1537854 h 2015836"/>
                <a:gd name="connsiteX10" fmla="*/ 457200 w 1579418"/>
                <a:gd name="connsiteY10" fmla="*/ 1465118 h 2015836"/>
                <a:gd name="connsiteX11" fmla="*/ 488373 w 1579418"/>
                <a:gd name="connsiteY11" fmla="*/ 1413163 h 2015836"/>
                <a:gd name="connsiteX12" fmla="*/ 529937 w 1579418"/>
                <a:gd name="connsiteY12" fmla="*/ 1340427 h 2015836"/>
                <a:gd name="connsiteX13" fmla="*/ 571500 w 1579418"/>
                <a:gd name="connsiteY13" fmla="*/ 1246909 h 2015836"/>
                <a:gd name="connsiteX14" fmla="*/ 581891 w 1579418"/>
                <a:gd name="connsiteY14" fmla="*/ 1194954 h 2015836"/>
                <a:gd name="connsiteX15" fmla="*/ 602673 w 1579418"/>
                <a:gd name="connsiteY15" fmla="*/ 1143000 h 2015836"/>
                <a:gd name="connsiteX16" fmla="*/ 623455 w 1579418"/>
                <a:gd name="connsiteY16" fmla="*/ 1080654 h 2015836"/>
                <a:gd name="connsiteX17" fmla="*/ 675409 w 1579418"/>
                <a:gd name="connsiteY17" fmla="*/ 1018309 h 2015836"/>
                <a:gd name="connsiteX18" fmla="*/ 716973 w 1579418"/>
                <a:gd name="connsiteY18" fmla="*/ 955963 h 2015836"/>
                <a:gd name="connsiteX19" fmla="*/ 758537 w 1579418"/>
                <a:gd name="connsiteY19" fmla="*/ 904009 h 2015836"/>
                <a:gd name="connsiteX20" fmla="*/ 831273 w 1579418"/>
                <a:gd name="connsiteY20" fmla="*/ 841663 h 2015836"/>
                <a:gd name="connsiteX21" fmla="*/ 852055 w 1579418"/>
                <a:gd name="connsiteY21" fmla="*/ 810490 h 2015836"/>
                <a:gd name="connsiteX22" fmla="*/ 872837 w 1579418"/>
                <a:gd name="connsiteY22" fmla="*/ 768927 h 2015836"/>
                <a:gd name="connsiteX23" fmla="*/ 904009 w 1579418"/>
                <a:gd name="connsiteY23" fmla="*/ 737754 h 2015836"/>
                <a:gd name="connsiteX24" fmla="*/ 924791 w 1579418"/>
                <a:gd name="connsiteY24" fmla="*/ 675409 h 2015836"/>
                <a:gd name="connsiteX25" fmla="*/ 966355 w 1579418"/>
                <a:gd name="connsiteY25" fmla="*/ 613063 h 2015836"/>
                <a:gd name="connsiteX26" fmla="*/ 997527 w 1579418"/>
                <a:gd name="connsiteY26" fmla="*/ 550718 h 2015836"/>
                <a:gd name="connsiteX27" fmla="*/ 1111827 w 1579418"/>
                <a:gd name="connsiteY27" fmla="*/ 446809 h 2015836"/>
                <a:gd name="connsiteX28" fmla="*/ 1267691 w 1579418"/>
                <a:gd name="connsiteY28" fmla="*/ 311727 h 2015836"/>
                <a:gd name="connsiteX29" fmla="*/ 1381991 w 1579418"/>
                <a:gd name="connsiteY29" fmla="*/ 238990 h 2015836"/>
                <a:gd name="connsiteX30" fmla="*/ 1465118 w 1579418"/>
                <a:gd name="connsiteY30" fmla="*/ 187036 h 2015836"/>
                <a:gd name="connsiteX31" fmla="*/ 1496291 w 1579418"/>
                <a:gd name="connsiteY31" fmla="*/ 155863 h 2015836"/>
                <a:gd name="connsiteX32" fmla="*/ 1548246 w 1579418"/>
                <a:gd name="connsiteY32" fmla="*/ 51954 h 2015836"/>
                <a:gd name="connsiteX33" fmla="*/ 1569027 w 1579418"/>
                <a:gd name="connsiteY33" fmla="*/ 20781 h 2015836"/>
                <a:gd name="connsiteX34" fmla="*/ 1579418 w 1579418"/>
                <a:gd name="connsiteY34" fmla="*/ 0 h 2015836"/>
                <a:gd name="connsiteX0" fmla="*/ 0 w 2587336"/>
                <a:gd name="connsiteY0" fmla="*/ 3221182 h 3221182"/>
                <a:gd name="connsiteX1" fmla="*/ 51955 w 2587336"/>
                <a:gd name="connsiteY1" fmla="*/ 3179618 h 3221182"/>
                <a:gd name="connsiteX2" fmla="*/ 93518 w 2587336"/>
                <a:gd name="connsiteY2" fmla="*/ 3106882 h 3221182"/>
                <a:gd name="connsiteX3" fmla="*/ 176646 w 2587336"/>
                <a:gd name="connsiteY3" fmla="*/ 2992582 h 3221182"/>
                <a:gd name="connsiteX4" fmla="*/ 207818 w 2587336"/>
                <a:gd name="connsiteY4" fmla="*/ 2961409 h 3221182"/>
                <a:gd name="connsiteX5" fmla="*/ 228600 w 2587336"/>
                <a:gd name="connsiteY5" fmla="*/ 2930236 h 3221182"/>
                <a:gd name="connsiteX6" fmla="*/ 259773 w 2587336"/>
                <a:gd name="connsiteY6" fmla="*/ 2919846 h 3221182"/>
                <a:gd name="connsiteX7" fmla="*/ 280555 w 2587336"/>
                <a:gd name="connsiteY7" fmla="*/ 2888673 h 3221182"/>
                <a:gd name="connsiteX8" fmla="*/ 363682 w 2587336"/>
                <a:gd name="connsiteY8" fmla="*/ 2795155 h 3221182"/>
                <a:gd name="connsiteX9" fmla="*/ 394855 w 2587336"/>
                <a:gd name="connsiteY9" fmla="*/ 2743200 h 3221182"/>
                <a:gd name="connsiteX10" fmla="*/ 457200 w 2587336"/>
                <a:gd name="connsiteY10" fmla="*/ 2670464 h 3221182"/>
                <a:gd name="connsiteX11" fmla="*/ 488373 w 2587336"/>
                <a:gd name="connsiteY11" fmla="*/ 2618509 h 3221182"/>
                <a:gd name="connsiteX12" fmla="*/ 529937 w 2587336"/>
                <a:gd name="connsiteY12" fmla="*/ 2545773 h 3221182"/>
                <a:gd name="connsiteX13" fmla="*/ 571500 w 2587336"/>
                <a:gd name="connsiteY13" fmla="*/ 2452255 h 3221182"/>
                <a:gd name="connsiteX14" fmla="*/ 581891 w 2587336"/>
                <a:gd name="connsiteY14" fmla="*/ 2400300 h 3221182"/>
                <a:gd name="connsiteX15" fmla="*/ 602673 w 2587336"/>
                <a:gd name="connsiteY15" fmla="*/ 2348346 h 3221182"/>
                <a:gd name="connsiteX16" fmla="*/ 623455 w 2587336"/>
                <a:gd name="connsiteY16" fmla="*/ 2286000 h 3221182"/>
                <a:gd name="connsiteX17" fmla="*/ 675409 w 2587336"/>
                <a:gd name="connsiteY17" fmla="*/ 2223655 h 3221182"/>
                <a:gd name="connsiteX18" fmla="*/ 716973 w 2587336"/>
                <a:gd name="connsiteY18" fmla="*/ 2161309 h 3221182"/>
                <a:gd name="connsiteX19" fmla="*/ 758537 w 2587336"/>
                <a:gd name="connsiteY19" fmla="*/ 2109355 h 3221182"/>
                <a:gd name="connsiteX20" fmla="*/ 831273 w 2587336"/>
                <a:gd name="connsiteY20" fmla="*/ 2047009 h 3221182"/>
                <a:gd name="connsiteX21" fmla="*/ 852055 w 2587336"/>
                <a:gd name="connsiteY21" fmla="*/ 2015836 h 3221182"/>
                <a:gd name="connsiteX22" fmla="*/ 872837 w 2587336"/>
                <a:gd name="connsiteY22" fmla="*/ 1974273 h 3221182"/>
                <a:gd name="connsiteX23" fmla="*/ 904009 w 2587336"/>
                <a:gd name="connsiteY23" fmla="*/ 1943100 h 3221182"/>
                <a:gd name="connsiteX24" fmla="*/ 924791 w 2587336"/>
                <a:gd name="connsiteY24" fmla="*/ 1880755 h 3221182"/>
                <a:gd name="connsiteX25" fmla="*/ 966355 w 2587336"/>
                <a:gd name="connsiteY25" fmla="*/ 1818409 h 3221182"/>
                <a:gd name="connsiteX26" fmla="*/ 997527 w 2587336"/>
                <a:gd name="connsiteY26" fmla="*/ 1756064 h 3221182"/>
                <a:gd name="connsiteX27" fmla="*/ 1111827 w 2587336"/>
                <a:gd name="connsiteY27" fmla="*/ 1652155 h 3221182"/>
                <a:gd name="connsiteX28" fmla="*/ 1267691 w 2587336"/>
                <a:gd name="connsiteY28" fmla="*/ 1517073 h 3221182"/>
                <a:gd name="connsiteX29" fmla="*/ 1381991 w 2587336"/>
                <a:gd name="connsiteY29" fmla="*/ 1444336 h 3221182"/>
                <a:gd name="connsiteX30" fmla="*/ 1465118 w 2587336"/>
                <a:gd name="connsiteY30" fmla="*/ 1392382 h 3221182"/>
                <a:gd name="connsiteX31" fmla="*/ 1496291 w 2587336"/>
                <a:gd name="connsiteY31" fmla="*/ 1361209 h 3221182"/>
                <a:gd name="connsiteX32" fmla="*/ 1548246 w 2587336"/>
                <a:gd name="connsiteY32" fmla="*/ 1257300 h 3221182"/>
                <a:gd name="connsiteX33" fmla="*/ 1569027 w 2587336"/>
                <a:gd name="connsiteY33" fmla="*/ 1226127 h 3221182"/>
                <a:gd name="connsiteX34" fmla="*/ 2587336 w 2587336"/>
                <a:gd name="connsiteY34" fmla="*/ 0 h 3221182"/>
                <a:gd name="connsiteX0" fmla="*/ 0 w 4177145"/>
                <a:gd name="connsiteY0" fmla="*/ 2138228 h 2179792"/>
                <a:gd name="connsiteX1" fmla="*/ 51955 w 4177145"/>
                <a:gd name="connsiteY1" fmla="*/ 2096664 h 2179792"/>
                <a:gd name="connsiteX2" fmla="*/ 93518 w 4177145"/>
                <a:gd name="connsiteY2" fmla="*/ 2023928 h 2179792"/>
                <a:gd name="connsiteX3" fmla="*/ 176646 w 4177145"/>
                <a:gd name="connsiteY3" fmla="*/ 1909628 h 2179792"/>
                <a:gd name="connsiteX4" fmla="*/ 207818 w 4177145"/>
                <a:gd name="connsiteY4" fmla="*/ 1878455 h 2179792"/>
                <a:gd name="connsiteX5" fmla="*/ 228600 w 4177145"/>
                <a:gd name="connsiteY5" fmla="*/ 1847282 h 2179792"/>
                <a:gd name="connsiteX6" fmla="*/ 259773 w 4177145"/>
                <a:gd name="connsiteY6" fmla="*/ 1836892 h 2179792"/>
                <a:gd name="connsiteX7" fmla="*/ 280555 w 4177145"/>
                <a:gd name="connsiteY7" fmla="*/ 1805719 h 2179792"/>
                <a:gd name="connsiteX8" fmla="*/ 363682 w 4177145"/>
                <a:gd name="connsiteY8" fmla="*/ 1712201 h 2179792"/>
                <a:gd name="connsiteX9" fmla="*/ 394855 w 4177145"/>
                <a:gd name="connsiteY9" fmla="*/ 1660246 h 2179792"/>
                <a:gd name="connsiteX10" fmla="*/ 457200 w 4177145"/>
                <a:gd name="connsiteY10" fmla="*/ 1587510 h 2179792"/>
                <a:gd name="connsiteX11" fmla="*/ 488373 w 4177145"/>
                <a:gd name="connsiteY11" fmla="*/ 1535555 h 2179792"/>
                <a:gd name="connsiteX12" fmla="*/ 529937 w 4177145"/>
                <a:gd name="connsiteY12" fmla="*/ 1462819 h 2179792"/>
                <a:gd name="connsiteX13" fmla="*/ 571500 w 4177145"/>
                <a:gd name="connsiteY13" fmla="*/ 1369301 h 2179792"/>
                <a:gd name="connsiteX14" fmla="*/ 581891 w 4177145"/>
                <a:gd name="connsiteY14" fmla="*/ 1317346 h 2179792"/>
                <a:gd name="connsiteX15" fmla="*/ 602673 w 4177145"/>
                <a:gd name="connsiteY15" fmla="*/ 1265392 h 2179792"/>
                <a:gd name="connsiteX16" fmla="*/ 623455 w 4177145"/>
                <a:gd name="connsiteY16" fmla="*/ 1203046 h 2179792"/>
                <a:gd name="connsiteX17" fmla="*/ 675409 w 4177145"/>
                <a:gd name="connsiteY17" fmla="*/ 1140701 h 2179792"/>
                <a:gd name="connsiteX18" fmla="*/ 716973 w 4177145"/>
                <a:gd name="connsiteY18" fmla="*/ 1078355 h 2179792"/>
                <a:gd name="connsiteX19" fmla="*/ 758537 w 4177145"/>
                <a:gd name="connsiteY19" fmla="*/ 1026401 h 2179792"/>
                <a:gd name="connsiteX20" fmla="*/ 831273 w 4177145"/>
                <a:gd name="connsiteY20" fmla="*/ 964055 h 2179792"/>
                <a:gd name="connsiteX21" fmla="*/ 852055 w 4177145"/>
                <a:gd name="connsiteY21" fmla="*/ 932882 h 2179792"/>
                <a:gd name="connsiteX22" fmla="*/ 872837 w 4177145"/>
                <a:gd name="connsiteY22" fmla="*/ 891319 h 2179792"/>
                <a:gd name="connsiteX23" fmla="*/ 904009 w 4177145"/>
                <a:gd name="connsiteY23" fmla="*/ 860146 h 2179792"/>
                <a:gd name="connsiteX24" fmla="*/ 924791 w 4177145"/>
                <a:gd name="connsiteY24" fmla="*/ 797801 h 2179792"/>
                <a:gd name="connsiteX25" fmla="*/ 966355 w 4177145"/>
                <a:gd name="connsiteY25" fmla="*/ 735455 h 2179792"/>
                <a:gd name="connsiteX26" fmla="*/ 997527 w 4177145"/>
                <a:gd name="connsiteY26" fmla="*/ 673110 h 2179792"/>
                <a:gd name="connsiteX27" fmla="*/ 1111827 w 4177145"/>
                <a:gd name="connsiteY27" fmla="*/ 569201 h 2179792"/>
                <a:gd name="connsiteX28" fmla="*/ 1267691 w 4177145"/>
                <a:gd name="connsiteY28" fmla="*/ 434119 h 2179792"/>
                <a:gd name="connsiteX29" fmla="*/ 1381991 w 4177145"/>
                <a:gd name="connsiteY29" fmla="*/ 361382 h 2179792"/>
                <a:gd name="connsiteX30" fmla="*/ 1465118 w 4177145"/>
                <a:gd name="connsiteY30" fmla="*/ 309428 h 2179792"/>
                <a:gd name="connsiteX31" fmla="*/ 1496291 w 4177145"/>
                <a:gd name="connsiteY31" fmla="*/ 278255 h 2179792"/>
                <a:gd name="connsiteX32" fmla="*/ 1548246 w 4177145"/>
                <a:gd name="connsiteY32" fmla="*/ 174346 h 2179792"/>
                <a:gd name="connsiteX33" fmla="*/ 1569027 w 4177145"/>
                <a:gd name="connsiteY33" fmla="*/ 143173 h 2179792"/>
                <a:gd name="connsiteX34" fmla="*/ 4177145 w 4177145"/>
                <a:gd name="connsiteY34" fmla="*/ 2179792 h 2179792"/>
                <a:gd name="connsiteX0" fmla="*/ 0 w 4177145"/>
                <a:gd name="connsiteY0" fmla="*/ 2148838 h 2190402"/>
                <a:gd name="connsiteX1" fmla="*/ 51955 w 4177145"/>
                <a:gd name="connsiteY1" fmla="*/ 2107274 h 2190402"/>
                <a:gd name="connsiteX2" fmla="*/ 93518 w 4177145"/>
                <a:gd name="connsiteY2" fmla="*/ 2034538 h 2190402"/>
                <a:gd name="connsiteX3" fmla="*/ 176646 w 4177145"/>
                <a:gd name="connsiteY3" fmla="*/ 1920238 h 2190402"/>
                <a:gd name="connsiteX4" fmla="*/ 207818 w 4177145"/>
                <a:gd name="connsiteY4" fmla="*/ 1889065 h 2190402"/>
                <a:gd name="connsiteX5" fmla="*/ 228600 w 4177145"/>
                <a:gd name="connsiteY5" fmla="*/ 1857892 h 2190402"/>
                <a:gd name="connsiteX6" fmla="*/ 259773 w 4177145"/>
                <a:gd name="connsiteY6" fmla="*/ 1847502 h 2190402"/>
                <a:gd name="connsiteX7" fmla="*/ 280555 w 4177145"/>
                <a:gd name="connsiteY7" fmla="*/ 1816329 h 2190402"/>
                <a:gd name="connsiteX8" fmla="*/ 363682 w 4177145"/>
                <a:gd name="connsiteY8" fmla="*/ 1722811 h 2190402"/>
                <a:gd name="connsiteX9" fmla="*/ 394855 w 4177145"/>
                <a:gd name="connsiteY9" fmla="*/ 1670856 h 2190402"/>
                <a:gd name="connsiteX10" fmla="*/ 457200 w 4177145"/>
                <a:gd name="connsiteY10" fmla="*/ 1598120 h 2190402"/>
                <a:gd name="connsiteX11" fmla="*/ 488373 w 4177145"/>
                <a:gd name="connsiteY11" fmla="*/ 1546165 h 2190402"/>
                <a:gd name="connsiteX12" fmla="*/ 529937 w 4177145"/>
                <a:gd name="connsiteY12" fmla="*/ 1473429 h 2190402"/>
                <a:gd name="connsiteX13" fmla="*/ 571500 w 4177145"/>
                <a:gd name="connsiteY13" fmla="*/ 1379911 h 2190402"/>
                <a:gd name="connsiteX14" fmla="*/ 581891 w 4177145"/>
                <a:gd name="connsiteY14" fmla="*/ 1327956 h 2190402"/>
                <a:gd name="connsiteX15" fmla="*/ 602673 w 4177145"/>
                <a:gd name="connsiteY15" fmla="*/ 1276002 h 2190402"/>
                <a:gd name="connsiteX16" fmla="*/ 623455 w 4177145"/>
                <a:gd name="connsiteY16" fmla="*/ 1213656 h 2190402"/>
                <a:gd name="connsiteX17" fmla="*/ 675409 w 4177145"/>
                <a:gd name="connsiteY17" fmla="*/ 1151311 h 2190402"/>
                <a:gd name="connsiteX18" fmla="*/ 716973 w 4177145"/>
                <a:gd name="connsiteY18" fmla="*/ 1088965 h 2190402"/>
                <a:gd name="connsiteX19" fmla="*/ 758537 w 4177145"/>
                <a:gd name="connsiteY19" fmla="*/ 1037011 h 2190402"/>
                <a:gd name="connsiteX20" fmla="*/ 831273 w 4177145"/>
                <a:gd name="connsiteY20" fmla="*/ 974665 h 2190402"/>
                <a:gd name="connsiteX21" fmla="*/ 852055 w 4177145"/>
                <a:gd name="connsiteY21" fmla="*/ 943492 h 2190402"/>
                <a:gd name="connsiteX22" fmla="*/ 872837 w 4177145"/>
                <a:gd name="connsiteY22" fmla="*/ 901929 h 2190402"/>
                <a:gd name="connsiteX23" fmla="*/ 904009 w 4177145"/>
                <a:gd name="connsiteY23" fmla="*/ 870756 h 2190402"/>
                <a:gd name="connsiteX24" fmla="*/ 924791 w 4177145"/>
                <a:gd name="connsiteY24" fmla="*/ 808411 h 2190402"/>
                <a:gd name="connsiteX25" fmla="*/ 966355 w 4177145"/>
                <a:gd name="connsiteY25" fmla="*/ 746065 h 2190402"/>
                <a:gd name="connsiteX26" fmla="*/ 997527 w 4177145"/>
                <a:gd name="connsiteY26" fmla="*/ 683720 h 2190402"/>
                <a:gd name="connsiteX27" fmla="*/ 1111827 w 4177145"/>
                <a:gd name="connsiteY27" fmla="*/ 579811 h 2190402"/>
                <a:gd name="connsiteX28" fmla="*/ 1267691 w 4177145"/>
                <a:gd name="connsiteY28" fmla="*/ 444729 h 2190402"/>
                <a:gd name="connsiteX29" fmla="*/ 1381991 w 4177145"/>
                <a:gd name="connsiteY29" fmla="*/ 371992 h 2190402"/>
                <a:gd name="connsiteX30" fmla="*/ 1465118 w 4177145"/>
                <a:gd name="connsiteY30" fmla="*/ 320038 h 2190402"/>
                <a:gd name="connsiteX31" fmla="*/ 1496291 w 4177145"/>
                <a:gd name="connsiteY31" fmla="*/ 288865 h 2190402"/>
                <a:gd name="connsiteX32" fmla="*/ 1548246 w 4177145"/>
                <a:gd name="connsiteY32" fmla="*/ 184956 h 2190402"/>
                <a:gd name="connsiteX33" fmla="*/ 2774373 w 4177145"/>
                <a:gd name="connsiteY33" fmla="*/ 143392 h 2190402"/>
                <a:gd name="connsiteX34" fmla="*/ 4177145 w 4177145"/>
                <a:gd name="connsiteY34" fmla="*/ 2190402 h 2190402"/>
                <a:gd name="connsiteX0" fmla="*/ 0 w 4763864"/>
                <a:gd name="connsiteY0" fmla="*/ 2528031 h 2569595"/>
                <a:gd name="connsiteX1" fmla="*/ 51955 w 4763864"/>
                <a:gd name="connsiteY1" fmla="*/ 2486467 h 2569595"/>
                <a:gd name="connsiteX2" fmla="*/ 93518 w 4763864"/>
                <a:gd name="connsiteY2" fmla="*/ 2413731 h 2569595"/>
                <a:gd name="connsiteX3" fmla="*/ 176646 w 4763864"/>
                <a:gd name="connsiteY3" fmla="*/ 2299431 h 2569595"/>
                <a:gd name="connsiteX4" fmla="*/ 207818 w 4763864"/>
                <a:gd name="connsiteY4" fmla="*/ 2268258 h 2569595"/>
                <a:gd name="connsiteX5" fmla="*/ 228600 w 4763864"/>
                <a:gd name="connsiteY5" fmla="*/ 2237085 h 2569595"/>
                <a:gd name="connsiteX6" fmla="*/ 259773 w 4763864"/>
                <a:gd name="connsiteY6" fmla="*/ 2226695 h 2569595"/>
                <a:gd name="connsiteX7" fmla="*/ 280555 w 4763864"/>
                <a:gd name="connsiteY7" fmla="*/ 2195522 h 2569595"/>
                <a:gd name="connsiteX8" fmla="*/ 363682 w 4763864"/>
                <a:gd name="connsiteY8" fmla="*/ 2102004 h 2569595"/>
                <a:gd name="connsiteX9" fmla="*/ 394855 w 4763864"/>
                <a:gd name="connsiteY9" fmla="*/ 2050049 h 2569595"/>
                <a:gd name="connsiteX10" fmla="*/ 457200 w 4763864"/>
                <a:gd name="connsiteY10" fmla="*/ 1977313 h 2569595"/>
                <a:gd name="connsiteX11" fmla="*/ 488373 w 4763864"/>
                <a:gd name="connsiteY11" fmla="*/ 1925358 h 2569595"/>
                <a:gd name="connsiteX12" fmla="*/ 529937 w 4763864"/>
                <a:gd name="connsiteY12" fmla="*/ 1852622 h 2569595"/>
                <a:gd name="connsiteX13" fmla="*/ 571500 w 4763864"/>
                <a:gd name="connsiteY13" fmla="*/ 1759104 h 2569595"/>
                <a:gd name="connsiteX14" fmla="*/ 581891 w 4763864"/>
                <a:gd name="connsiteY14" fmla="*/ 1707149 h 2569595"/>
                <a:gd name="connsiteX15" fmla="*/ 602673 w 4763864"/>
                <a:gd name="connsiteY15" fmla="*/ 1655195 h 2569595"/>
                <a:gd name="connsiteX16" fmla="*/ 623455 w 4763864"/>
                <a:gd name="connsiteY16" fmla="*/ 1592849 h 2569595"/>
                <a:gd name="connsiteX17" fmla="*/ 675409 w 4763864"/>
                <a:gd name="connsiteY17" fmla="*/ 1530504 h 2569595"/>
                <a:gd name="connsiteX18" fmla="*/ 716973 w 4763864"/>
                <a:gd name="connsiteY18" fmla="*/ 1468158 h 2569595"/>
                <a:gd name="connsiteX19" fmla="*/ 758537 w 4763864"/>
                <a:gd name="connsiteY19" fmla="*/ 1416204 h 2569595"/>
                <a:gd name="connsiteX20" fmla="*/ 831273 w 4763864"/>
                <a:gd name="connsiteY20" fmla="*/ 1353858 h 2569595"/>
                <a:gd name="connsiteX21" fmla="*/ 852055 w 4763864"/>
                <a:gd name="connsiteY21" fmla="*/ 1322685 h 2569595"/>
                <a:gd name="connsiteX22" fmla="*/ 872837 w 4763864"/>
                <a:gd name="connsiteY22" fmla="*/ 1281122 h 2569595"/>
                <a:gd name="connsiteX23" fmla="*/ 904009 w 4763864"/>
                <a:gd name="connsiteY23" fmla="*/ 1249949 h 2569595"/>
                <a:gd name="connsiteX24" fmla="*/ 924791 w 4763864"/>
                <a:gd name="connsiteY24" fmla="*/ 1187604 h 2569595"/>
                <a:gd name="connsiteX25" fmla="*/ 966355 w 4763864"/>
                <a:gd name="connsiteY25" fmla="*/ 1125258 h 2569595"/>
                <a:gd name="connsiteX26" fmla="*/ 997527 w 4763864"/>
                <a:gd name="connsiteY26" fmla="*/ 1062913 h 2569595"/>
                <a:gd name="connsiteX27" fmla="*/ 1111827 w 4763864"/>
                <a:gd name="connsiteY27" fmla="*/ 959004 h 2569595"/>
                <a:gd name="connsiteX28" fmla="*/ 1267691 w 4763864"/>
                <a:gd name="connsiteY28" fmla="*/ 823922 h 2569595"/>
                <a:gd name="connsiteX29" fmla="*/ 1381991 w 4763864"/>
                <a:gd name="connsiteY29" fmla="*/ 751185 h 2569595"/>
                <a:gd name="connsiteX30" fmla="*/ 1465118 w 4763864"/>
                <a:gd name="connsiteY30" fmla="*/ 699231 h 2569595"/>
                <a:gd name="connsiteX31" fmla="*/ 1496291 w 4763864"/>
                <a:gd name="connsiteY31" fmla="*/ 668058 h 2569595"/>
                <a:gd name="connsiteX32" fmla="*/ 4748646 w 4763864"/>
                <a:gd name="connsiteY32" fmla="*/ 3040 h 2569595"/>
                <a:gd name="connsiteX33" fmla="*/ 2774373 w 4763864"/>
                <a:gd name="connsiteY33" fmla="*/ 522585 h 2569595"/>
                <a:gd name="connsiteX34" fmla="*/ 4177145 w 4763864"/>
                <a:gd name="connsiteY34" fmla="*/ 2569595 h 2569595"/>
                <a:gd name="connsiteX0" fmla="*/ 0 w 4749206"/>
                <a:gd name="connsiteY0" fmla="*/ 2538212 h 2579776"/>
                <a:gd name="connsiteX1" fmla="*/ 51955 w 4749206"/>
                <a:gd name="connsiteY1" fmla="*/ 2496648 h 2579776"/>
                <a:gd name="connsiteX2" fmla="*/ 93518 w 4749206"/>
                <a:gd name="connsiteY2" fmla="*/ 2423912 h 2579776"/>
                <a:gd name="connsiteX3" fmla="*/ 176646 w 4749206"/>
                <a:gd name="connsiteY3" fmla="*/ 2309612 h 2579776"/>
                <a:gd name="connsiteX4" fmla="*/ 207818 w 4749206"/>
                <a:gd name="connsiteY4" fmla="*/ 2278439 h 2579776"/>
                <a:gd name="connsiteX5" fmla="*/ 228600 w 4749206"/>
                <a:gd name="connsiteY5" fmla="*/ 2247266 h 2579776"/>
                <a:gd name="connsiteX6" fmla="*/ 259773 w 4749206"/>
                <a:gd name="connsiteY6" fmla="*/ 2236876 h 2579776"/>
                <a:gd name="connsiteX7" fmla="*/ 280555 w 4749206"/>
                <a:gd name="connsiteY7" fmla="*/ 2205703 h 2579776"/>
                <a:gd name="connsiteX8" fmla="*/ 363682 w 4749206"/>
                <a:gd name="connsiteY8" fmla="*/ 2112185 h 2579776"/>
                <a:gd name="connsiteX9" fmla="*/ 394855 w 4749206"/>
                <a:gd name="connsiteY9" fmla="*/ 2060230 h 2579776"/>
                <a:gd name="connsiteX10" fmla="*/ 457200 w 4749206"/>
                <a:gd name="connsiteY10" fmla="*/ 1987494 h 2579776"/>
                <a:gd name="connsiteX11" fmla="*/ 488373 w 4749206"/>
                <a:gd name="connsiteY11" fmla="*/ 1935539 h 2579776"/>
                <a:gd name="connsiteX12" fmla="*/ 529937 w 4749206"/>
                <a:gd name="connsiteY12" fmla="*/ 1862803 h 2579776"/>
                <a:gd name="connsiteX13" fmla="*/ 571500 w 4749206"/>
                <a:gd name="connsiteY13" fmla="*/ 1769285 h 2579776"/>
                <a:gd name="connsiteX14" fmla="*/ 581891 w 4749206"/>
                <a:gd name="connsiteY14" fmla="*/ 1717330 h 2579776"/>
                <a:gd name="connsiteX15" fmla="*/ 602673 w 4749206"/>
                <a:gd name="connsiteY15" fmla="*/ 1665376 h 2579776"/>
                <a:gd name="connsiteX16" fmla="*/ 623455 w 4749206"/>
                <a:gd name="connsiteY16" fmla="*/ 1603030 h 2579776"/>
                <a:gd name="connsiteX17" fmla="*/ 675409 w 4749206"/>
                <a:gd name="connsiteY17" fmla="*/ 1540685 h 2579776"/>
                <a:gd name="connsiteX18" fmla="*/ 716973 w 4749206"/>
                <a:gd name="connsiteY18" fmla="*/ 1478339 h 2579776"/>
                <a:gd name="connsiteX19" fmla="*/ 758537 w 4749206"/>
                <a:gd name="connsiteY19" fmla="*/ 1426385 h 2579776"/>
                <a:gd name="connsiteX20" fmla="*/ 831273 w 4749206"/>
                <a:gd name="connsiteY20" fmla="*/ 1364039 h 2579776"/>
                <a:gd name="connsiteX21" fmla="*/ 852055 w 4749206"/>
                <a:gd name="connsiteY21" fmla="*/ 1332866 h 2579776"/>
                <a:gd name="connsiteX22" fmla="*/ 872837 w 4749206"/>
                <a:gd name="connsiteY22" fmla="*/ 1291303 h 2579776"/>
                <a:gd name="connsiteX23" fmla="*/ 904009 w 4749206"/>
                <a:gd name="connsiteY23" fmla="*/ 1260130 h 2579776"/>
                <a:gd name="connsiteX24" fmla="*/ 924791 w 4749206"/>
                <a:gd name="connsiteY24" fmla="*/ 1197785 h 2579776"/>
                <a:gd name="connsiteX25" fmla="*/ 966355 w 4749206"/>
                <a:gd name="connsiteY25" fmla="*/ 1135439 h 2579776"/>
                <a:gd name="connsiteX26" fmla="*/ 997527 w 4749206"/>
                <a:gd name="connsiteY26" fmla="*/ 1073094 h 2579776"/>
                <a:gd name="connsiteX27" fmla="*/ 1111827 w 4749206"/>
                <a:gd name="connsiteY27" fmla="*/ 969185 h 2579776"/>
                <a:gd name="connsiteX28" fmla="*/ 1267691 w 4749206"/>
                <a:gd name="connsiteY28" fmla="*/ 834103 h 2579776"/>
                <a:gd name="connsiteX29" fmla="*/ 1381991 w 4749206"/>
                <a:gd name="connsiteY29" fmla="*/ 761366 h 2579776"/>
                <a:gd name="connsiteX30" fmla="*/ 1465118 w 4749206"/>
                <a:gd name="connsiteY30" fmla="*/ 709412 h 2579776"/>
                <a:gd name="connsiteX31" fmla="*/ 2545773 w 4749206"/>
                <a:gd name="connsiteY31" fmla="*/ 169084 h 2579776"/>
                <a:gd name="connsiteX32" fmla="*/ 4748646 w 4749206"/>
                <a:gd name="connsiteY32" fmla="*/ 13221 h 2579776"/>
                <a:gd name="connsiteX33" fmla="*/ 2774373 w 4749206"/>
                <a:gd name="connsiteY33" fmla="*/ 532766 h 2579776"/>
                <a:gd name="connsiteX34" fmla="*/ 4177145 w 4749206"/>
                <a:gd name="connsiteY34" fmla="*/ 2579776 h 2579776"/>
                <a:gd name="connsiteX0" fmla="*/ 0 w 4749206"/>
                <a:gd name="connsiteY0" fmla="*/ 3033651 h 3075215"/>
                <a:gd name="connsiteX1" fmla="*/ 51955 w 4749206"/>
                <a:gd name="connsiteY1" fmla="*/ 2992087 h 3075215"/>
                <a:gd name="connsiteX2" fmla="*/ 93518 w 4749206"/>
                <a:gd name="connsiteY2" fmla="*/ 2919351 h 3075215"/>
                <a:gd name="connsiteX3" fmla="*/ 176646 w 4749206"/>
                <a:gd name="connsiteY3" fmla="*/ 2805051 h 3075215"/>
                <a:gd name="connsiteX4" fmla="*/ 207818 w 4749206"/>
                <a:gd name="connsiteY4" fmla="*/ 2773878 h 3075215"/>
                <a:gd name="connsiteX5" fmla="*/ 228600 w 4749206"/>
                <a:gd name="connsiteY5" fmla="*/ 2742705 h 3075215"/>
                <a:gd name="connsiteX6" fmla="*/ 259773 w 4749206"/>
                <a:gd name="connsiteY6" fmla="*/ 2732315 h 3075215"/>
                <a:gd name="connsiteX7" fmla="*/ 280555 w 4749206"/>
                <a:gd name="connsiteY7" fmla="*/ 2701142 h 3075215"/>
                <a:gd name="connsiteX8" fmla="*/ 363682 w 4749206"/>
                <a:gd name="connsiteY8" fmla="*/ 2607624 h 3075215"/>
                <a:gd name="connsiteX9" fmla="*/ 394855 w 4749206"/>
                <a:gd name="connsiteY9" fmla="*/ 2555669 h 3075215"/>
                <a:gd name="connsiteX10" fmla="*/ 457200 w 4749206"/>
                <a:gd name="connsiteY10" fmla="*/ 2482933 h 3075215"/>
                <a:gd name="connsiteX11" fmla="*/ 488373 w 4749206"/>
                <a:gd name="connsiteY11" fmla="*/ 2430978 h 3075215"/>
                <a:gd name="connsiteX12" fmla="*/ 529937 w 4749206"/>
                <a:gd name="connsiteY12" fmla="*/ 2358242 h 3075215"/>
                <a:gd name="connsiteX13" fmla="*/ 571500 w 4749206"/>
                <a:gd name="connsiteY13" fmla="*/ 2264724 h 3075215"/>
                <a:gd name="connsiteX14" fmla="*/ 581891 w 4749206"/>
                <a:gd name="connsiteY14" fmla="*/ 2212769 h 3075215"/>
                <a:gd name="connsiteX15" fmla="*/ 602673 w 4749206"/>
                <a:gd name="connsiteY15" fmla="*/ 2160815 h 3075215"/>
                <a:gd name="connsiteX16" fmla="*/ 623455 w 4749206"/>
                <a:gd name="connsiteY16" fmla="*/ 2098469 h 3075215"/>
                <a:gd name="connsiteX17" fmla="*/ 675409 w 4749206"/>
                <a:gd name="connsiteY17" fmla="*/ 2036124 h 3075215"/>
                <a:gd name="connsiteX18" fmla="*/ 716973 w 4749206"/>
                <a:gd name="connsiteY18" fmla="*/ 1973778 h 3075215"/>
                <a:gd name="connsiteX19" fmla="*/ 758537 w 4749206"/>
                <a:gd name="connsiteY19" fmla="*/ 1921824 h 3075215"/>
                <a:gd name="connsiteX20" fmla="*/ 831273 w 4749206"/>
                <a:gd name="connsiteY20" fmla="*/ 1859478 h 3075215"/>
                <a:gd name="connsiteX21" fmla="*/ 852055 w 4749206"/>
                <a:gd name="connsiteY21" fmla="*/ 1828305 h 3075215"/>
                <a:gd name="connsiteX22" fmla="*/ 872837 w 4749206"/>
                <a:gd name="connsiteY22" fmla="*/ 1786742 h 3075215"/>
                <a:gd name="connsiteX23" fmla="*/ 904009 w 4749206"/>
                <a:gd name="connsiteY23" fmla="*/ 1755569 h 3075215"/>
                <a:gd name="connsiteX24" fmla="*/ 924791 w 4749206"/>
                <a:gd name="connsiteY24" fmla="*/ 1693224 h 3075215"/>
                <a:gd name="connsiteX25" fmla="*/ 966355 w 4749206"/>
                <a:gd name="connsiteY25" fmla="*/ 1630878 h 3075215"/>
                <a:gd name="connsiteX26" fmla="*/ 997527 w 4749206"/>
                <a:gd name="connsiteY26" fmla="*/ 1568533 h 3075215"/>
                <a:gd name="connsiteX27" fmla="*/ 1111827 w 4749206"/>
                <a:gd name="connsiteY27" fmla="*/ 1464624 h 3075215"/>
                <a:gd name="connsiteX28" fmla="*/ 1267691 w 4749206"/>
                <a:gd name="connsiteY28" fmla="*/ 1329542 h 3075215"/>
                <a:gd name="connsiteX29" fmla="*/ 1381991 w 4749206"/>
                <a:gd name="connsiteY29" fmla="*/ 1256805 h 3075215"/>
                <a:gd name="connsiteX30" fmla="*/ 2597728 w 4749206"/>
                <a:gd name="connsiteY30" fmla="*/ 9897 h 3075215"/>
                <a:gd name="connsiteX31" fmla="*/ 2545773 w 4749206"/>
                <a:gd name="connsiteY31" fmla="*/ 664523 h 3075215"/>
                <a:gd name="connsiteX32" fmla="*/ 4748646 w 4749206"/>
                <a:gd name="connsiteY32" fmla="*/ 508660 h 3075215"/>
                <a:gd name="connsiteX33" fmla="*/ 2774373 w 4749206"/>
                <a:gd name="connsiteY33" fmla="*/ 1028205 h 3075215"/>
                <a:gd name="connsiteX34" fmla="*/ 4177145 w 4749206"/>
                <a:gd name="connsiteY34" fmla="*/ 3075215 h 3075215"/>
                <a:gd name="connsiteX0" fmla="*/ 0 w 4749206"/>
                <a:gd name="connsiteY0" fmla="*/ 3023816 h 3065380"/>
                <a:gd name="connsiteX1" fmla="*/ 51955 w 4749206"/>
                <a:gd name="connsiteY1" fmla="*/ 2982252 h 3065380"/>
                <a:gd name="connsiteX2" fmla="*/ 93518 w 4749206"/>
                <a:gd name="connsiteY2" fmla="*/ 2909516 h 3065380"/>
                <a:gd name="connsiteX3" fmla="*/ 176646 w 4749206"/>
                <a:gd name="connsiteY3" fmla="*/ 2795216 h 3065380"/>
                <a:gd name="connsiteX4" fmla="*/ 207818 w 4749206"/>
                <a:gd name="connsiteY4" fmla="*/ 2764043 h 3065380"/>
                <a:gd name="connsiteX5" fmla="*/ 228600 w 4749206"/>
                <a:gd name="connsiteY5" fmla="*/ 2732870 h 3065380"/>
                <a:gd name="connsiteX6" fmla="*/ 259773 w 4749206"/>
                <a:gd name="connsiteY6" fmla="*/ 2722480 h 3065380"/>
                <a:gd name="connsiteX7" fmla="*/ 280555 w 4749206"/>
                <a:gd name="connsiteY7" fmla="*/ 2691307 h 3065380"/>
                <a:gd name="connsiteX8" fmla="*/ 363682 w 4749206"/>
                <a:gd name="connsiteY8" fmla="*/ 2597789 h 3065380"/>
                <a:gd name="connsiteX9" fmla="*/ 394855 w 4749206"/>
                <a:gd name="connsiteY9" fmla="*/ 2545834 h 3065380"/>
                <a:gd name="connsiteX10" fmla="*/ 457200 w 4749206"/>
                <a:gd name="connsiteY10" fmla="*/ 2473098 h 3065380"/>
                <a:gd name="connsiteX11" fmla="*/ 488373 w 4749206"/>
                <a:gd name="connsiteY11" fmla="*/ 2421143 h 3065380"/>
                <a:gd name="connsiteX12" fmla="*/ 529937 w 4749206"/>
                <a:gd name="connsiteY12" fmla="*/ 2348407 h 3065380"/>
                <a:gd name="connsiteX13" fmla="*/ 571500 w 4749206"/>
                <a:gd name="connsiteY13" fmla="*/ 2254889 h 3065380"/>
                <a:gd name="connsiteX14" fmla="*/ 581891 w 4749206"/>
                <a:gd name="connsiteY14" fmla="*/ 2202934 h 3065380"/>
                <a:gd name="connsiteX15" fmla="*/ 602673 w 4749206"/>
                <a:gd name="connsiteY15" fmla="*/ 2150980 h 3065380"/>
                <a:gd name="connsiteX16" fmla="*/ 623455 w 4749206"/>
                <a:gd name="connsiteY16" fmla="*/ 2088634 h 3065380"/>
                <a:gd name="connsiteX17" fmla="*/ 675409 w 4749206"/>
                <a:gd name="connsiteY17" fmla="*/ 2026289 h 3065380"/>
                <a:gd name="connsiteX18" fmla="*/ 716973 w 4749206"/>
                <a:gd name="connsiteY18" fmla="*/ 1963943 h 3065380"/>
                <a:gd name="connsiteX19" fmla="*/ 758537 w 4749206"/>
                <a:gd name="connsiteY19" fmla="*/ 1911989 h 3065380"/>
                <a:gd name="connsiteX20" fmla="*/ 831273 w 4749206"/>
                <a:gd name="connsiteY20" fmla="*/ 1849643 h 3065380"/>
                <a:gd name="connsiteX21" fmla="*/ 852055 w 4749206"/>
                <a:gd name="connsiteY21" fmla="*/ 1818470 h 3065380"/>
                <a:gd name="connsiteX22" fmla="*/ 872837 w 4749206"/>
                <a:gd name="connsiteY22" fmla="*/ 1776907 h 3065380"/>
                <a:gd name="connsiteX23" fmla="*/ 904009 w 4749206"/>
                <a:gd name="connsiteY23" fmla="*/ 1745734 h 3065380"/>
                <a:gd name="connsiteX24" fmla="*/ 924791 w 4749206"/>
                <a:gd name="connsiteY24" fmla="*/ 1683389 h 3065380"/>
                <a:gd name="connsiteX25" fmla="*/ 966355 w 4749206"/>
                <a:gd name="connsiteY25" fmla="*/ 1621043 h 3065380"/>
                <a:gd name="connsiteX26" fmla="*/ 997527 w 4749206"/>
                <a:gd name="connsiteY26" fmla="*/ 1558698 h 3065380"/>
                <a:gd name="connsiteX27" fmla="*/ 1111827 w 4749206"/>
                <a:gd name="connsiteY27" fmla="*/ 1454789 h 3065380"/>
                <a:gd name="connsiteX28" fmla="*/ 1267691 w 4749206"/>
                <a:gd name="connsiteY28" fmla="*/ 1319707 h 3065380"/>
                <a:gd name="connsiteX29" fmla="*/ 2015837 w 4749206"/>
                <a:gd name="connsiteY29" fmla="*/ 696252 h 3065380"/>
                <a:gd name="connsiteX30" fmla="*/ 2597728 w 4749206"/>
                <a:gd name="connsiteY30" fmla="*/ 62 h 3065380"/>
                <a:gd name="connsiteX31" fmla="*/ 2545773 w 4749206"/>
                <a:gd name="connsiteY31" fmla="*/ 654688 h 3065380"/>
                <a:gd name="connsiteX32" fmla="*/ 4748646 w 4749206"/>
                <a:gd name="connsiteY32" fmla="*/ 498825 h 3065380"/>
                <a:gd name="connsiteX33" fmla="*/ 2774373 w 4749206"/>
                <a:gd name="connsiteY33" fmla="*/ 1018370 h 3065380"/>
                <a:gd name="connsiteX34" fmla="*/ 4177145 w 4749206"/>
                <a:gd name="connsiteY34" fmla="*/ 3065380 h 3065380"/>
                <a:gd name="connsiteX0" fmla="*/ 0 w 4749206"/>
                <a:gd name="connsiteY0" fmla="*/ 3023816 h 3065380"/>
                <a:gd name="connsiteX1" fmla="*/ 51955 w 4749206"/>
                <a:gd name="connsiteY1" fmla="*/ 2982252 h 3065380"/>
                <a:gd name="connsiteX2" fmla="*/ 93518 w 4749206"/>
                <a:gd name="connsiteY2" fmla="*/ 2909516 h 3065380"/>
                <a:gd name="connsiteX3" fmla="*/ 176646 w 4749206"/>
                <a:gd name="connsiteY3" fmla="*/ 2795216 h 3065380"/>
                <a:gd name="connsiteX4" fmla="*/ 207818 w 4749206"/>
                <a:gd name="connsiteY4" fmla="*/ 2764043 h 3065380"/>
                <a:gd name="connsiteX5" fmla="*/ 228600 w 4749206"/>
                <a:gd name="connsiteY5" fmla="*/ 2732870 h 3065380"/>
                <a:gd name="connsiteX6" fmla="*/ 259773 w 4749206"/>
                <a:gd name="connsiteY6" fmla="*/ 2722480 h 3065380"/>
                <a:gd name="connsiteX7" fmla="*/ 280555 w 4749206"/>
                <a:gd name="connsiteY7" fmla="*/ 2691307 h 3065380"/>
                <a:gd name="connsiteX8" fmla="*/ 363682 w 4749206"/>
                <a:gd name="connsiteY8" fmla="*/ 2597789 h 3065380"/>
                <a:gd name="connsiteX9" fmla="*/ 394855 w 4749206"/>
                <a:gd name="connsiteY9" fmla="*/ 2545834 h 3065380"/>
                <a:gd name="connsiteX10" fmla="*/ 457200 w 4749206"/>
                <a:gd name="connsiteY10" fmla="*/ 2473098 h 3065380"/>
                <a:gd name="connsiteX11" fmla="*/ 488373 w 4749206"/>
                <a:gd name="connsiteY11" fmla="*/ 2421143 h 3065380"/>
                <a:gd name="connsiteX12" fmla="*/ 529937 w 4749206"/>
                <a:gd name="connsiteY12" fmla="*/ 2348407 h 3065380"/>
                <a:gd name="connsiteX13" fmla="*/ 571500 w 4749206"/>
                <a:gd name="connsiteY13" fmla="*/ 2254889 h 3065380"/>
                <a:gd name="connsiteX14" fmla="*/ 581891 w 4749206"/>
                <a:gd name="connsiteY14" fmla="*/ 2202934 h 3065380"/>
                <a:gd name="connsiteX15" fmla="*/ 602673 w 4749206"/>
                <a:gd name="connsiteY15" fmla="*/ 2150980 h 3065380"/>
                <a:gd name="connsiteX16" fmla="*/ 623455 w 4749206"/>
                <a:gd name="connsiteY16" fmla="*/ 2088634 h 3065380"/>
                <a:gd name="connsiteX17" fmla="*/ 675409 w 4749206"/>
                <a:gd name="connsiteY17" fmla="*/ 2026289 h 3065380"/>
                <a:gd name="connsiteX18" fmla="*/ 716973 w 4749206"/>
                <a:gd name="connsiteY18" fmla="*/ 1963943 h 3065380"/>
                <a:gd name="connsiteX19" fmla="*/ 758537 w 4749206"/>
                <a:gd name="connsiteY19" fmla="*/ 1911989 h 3065380"/>
                <a:gd name="connsiteX20" fmla="*/ 831273 w 4749206"/>
                <a:gd name="connsiteY20" fmla="*/ 1849643 h 3065380"/>
                <a:gd name="connsiteX21" fmla="*/ 852055 w 4749206"/>
                <a:gd name="connsiteY21" fmla="*/ 1818470 h 3065380"/>
                <a:gd name="connsiteX22" fmla="*/ 872837 w 4749206"/>
                <a:gd name="connsiteY22" fmla="*/ 1776907 h 3065380"/>
                <a:gd name="connsiteX23" fmla="*/ 904009 w 4749206"/>
                <a:gd name="connsiteY23" fmla="*/ 1745734 h 3065380"/>
                <a:gd name="connsiteX24" fmla="*/ 924791 w 4749206"/>
                <a:gd name="connsiteY24" fmla="*/ 1683389 h 3065380"/>
                <a:gd name="connsiteX25" fmla="*/ 966355 w 4749206"/>
                <a:gd name="connsiteY25" fmla="*/ 1621043 h 3065380"/>
                <a:gd name="connsiteX26" fmla="*/ 997527 w 4749206"/>
                <a:gd name="connsiteY26" fmla="*/ 1558698 h 3065380"/>
                <a:gd name="connsiteX27" fmla="*/ 1111827 w 4749206"/>
                <a:gd name="connsiteY27" fmla="*/ 1454789 h 3065380"/>
                <a:gd name="connsiteX28" fmla="*/ 561109 w 4749206"/>
                <a:gd name="connsiteY28" fmla="*/ 633907 h 3065380"/>
                <a:gd name="connsiteX29" fmla="*/ 2015837 w 4749206"/>
                <a:gd name="connsiteY29" fmla="*/ 696252 h 3065380"/>
                <a:gd name="connsiteX30" fmla="*/ 2597728 w 4749206"/>
                <a:gd name="connsiteY30" fmla="*/ 62 h 3065380"/>
                <a:gd name="connsiteX31" fmla="*/ 2545773 w 4749206"/>
                <a:gd name="connsiteY31" fmla="*/ 654688 h 3065380"/>
                <a:gd name="connsiteX32" fmla="*/ 4748646 w 4749206"/>
                <a:gd name="connsiteY32" fmla="*/ 498825 h 3065380"/>
                <a:gd name="connsiteX33" fmla="*/ 2774373 w 4749206"/>
                <a:gd name="connsiteY33" fmla="*/ 1018370 h 3065380"/>
                <a:gd name="connsiteX34" fmla="*/ 4177145 w 4749206"/>
                <a:gd name="connsiteY34" fmla="*/ 3065380 h 3065380"/>
                <a:gd name="connsiteX0" fmla="*/ 0 w 4749206"/>
                <a:gd name="connsiteY0" fmla="*/ 3023816 h 3065380"/>
                <a:gd name="connsiteX1" fmla="*/ 51955 w 4749206"/>
                <a:gd name="connsiteY1" fmla="*/ 2982252 h 3065380"/>
                <a:gd name="connsiteX2" fmla="*/ 93518 w 4749206"/>
                <a:gd name="connsiteY2" fmla="*/ 2909516 h 3065380"/>
                <a:gd name="connsiteX3" fmla="*/ 176646 w 4749206"/>
                <a:gd name="connsiteY3" fmla="*/ 2795216 h 3065380"/>
                <a:gd name="connsiteX4" fmla="*/ 207818 w 4749206"/>
                <a:gd name="connsiteY4" fmla="*/ 2764043 h 3065380"/>
                <a:gd name="connsiteX5" fmla="*/ 228600 w 4749206"/>
                <a:gd name="connsiteY5" fmla="*/ 2732870 h 3065380"/>
                <a:gd name="connsiteX6" fmla="*/ 259773 w 4749206"/>
                <a:gd name="connsiteY6" fmla="*/ 2722480 h 3065380"/>
                <a:gd name="connsiteX7" fmla="*/ 280555 w 4749206"/>
                <a:gd name="connsiteY7" fmla="*/ 2691307 h 3065380"/>
                <a:gd name="connsiteX8" fmla="*/ 363682 w 4749206"/>
                <a:gd name="connsiteY8" fmla="*/ 2597789 h 3065380"/>
                <a:gd name="connsiteX9" fmla="*/ 394855 w 4749206"/>
                <a:gd name="connsiteY9" fmla="*/ 2545834 h 3065380"/>
                <a:gd name="connsiteX10" fmla="*/ 457200 w 4749206"/>
                <a:gd name="connsiteY10" fmla="*/ 2473098 h 3065380"/>
                <a:gd name="connsiteX11" fmla="*/ 488373 w 4749206"/>
                <a:gd name="connsiteY11" fmla="*/ 2421143 h 3065380"/>
                <a:gd name="connsiteX12" fmla="*/ 529937 w 4749206"/>
                <a:gd name="connsiteY12" fmla="*/ 2348407 h 3065380"/>
                <a:gd name="connsiteX13" fmla="*/ 571500 w 4749206"/>
                <a:gd name="connsiteY13" fmla="*/ 2254889 h 3065380"/>
                <a:gd name="connsiteX14" fmla="*/ 581891 w 4749206"/>
                <a:gd name="connsiteY14" fmla="*/ 2202934 h 3065380"/>
                <a:gd name="connsiteX15" fmla="*/ 602673 w 4749206"/>
                <a:gd name="connsiteY15" fmla="*/ 2150980 h 3065380"/>
                <a:gd name="connsiteX16" fmla="*/ 623455 w 4749206"/>
                <a:gd name="connsiteY16" fmla="*/ 2088634 h 3065380"/>
                <a:gd name="connsiteX17" fmla="*/ 675409 w 4749206"/>
                <a:gd name="connsiteY17" fmla="*/ 2026289 h 3065380"/>
                <a:gd name="connsiteX18" fmla="*/ 716973 w 4749206"/>
                <a:gd name="connsiteY18" fmla="*/ 1963943 h 3065380"/>
                <a:gd name="connsiteX19" fmla="*/ 758537 w 4749206"/>
                <a:gd name="connsiteY19" fmla="*/ 1911989 h 3065380"/>
                <a:gd name="connsiteX20" fmla="*/ 831273 w 4749206"/>
                <a:gd name="connsiteY20" fmla="*/ 1849643 h 3065380"/>
                <a:gd name="connsiteX21" fmla="*/ 852055 w 4749206"/>
                <a:gd name="connsiteY21" fmla="*/ 1818470 h 3065380"/>
                <a:gd name="connsiteX22" fmla="*/ 872837 w 4749206"/>
                <a:gd name="connsiteY22" fmla="*/ 1776907 h 3065380"/>
                <a:gd name="connsiteX23" fmla="*/ 904009 w 4749206"/>
                <a:gd name="connsiteY23" fmla="*/ 1745734 h 3065380"/>
                <a:gd name="connsiteX24" fmla="*/ 924791 w 4749206"/>
                <a:gd name="connsiteY24" fmla="*/ 1683389 h 3065380"/>
                <a:gd name="connsiteX25" fmla="*/ 966355 w 4749206"/>
                <a:gd name="connsiteY25" fmla="*/ 1621043 h 3065380"/>
                <a:gd name="connsiteX26" fmla="*/ 997527 w 4749206"/>
                <a:gd name="connsiteY26" fmla="*/ 1558698 h 3065380"/>
                <a:gd name="connsiteX27" fmla="*/ 1776845 w 4749206"/>
                <a:gd name="connsiteY27" fmla="*/ 1091108 h 3065380"/>
                <a:gd name="connsiteX28" fmla="*/ 561109 w 4749206"/>
                <a:gd name="connsiteY28" fmla="*/ 633907 h 3065380"/>
                <a:gd name="connsiteX29" fmla="*/ 2015837 w 4749206"/>
                <a:gd name="connsiteY29" fmla="*/ 696252 h 3065380"/>
                <a:gd name="connsiteX30" fmla="*/ 2597728 w 4749206"/>
                <a:gd name="connsiteY30" fmla="*/ 62 h 3065380"/>
                <a:gd name="connsiteX31" fmla="*/ 2545773 w 4749206"/>
                <a:gd name="connsiteY31" fmla="*/ 654688 h 3065380"/>
                <a:gd name="connsiteX32" fmla="*/ 4748646 w 4749206"/>
                <a:gd name="connsiteY32" fmla="*/ 498825 h 3065380"/>
                <a:gd name="connsiteX33" fmla="*/ 2774373 w 4749206"/>
                <a:gd name="connsiteY33" fmla="*/ 1018370 h 3065380"/>
                <a:gd name="connsiteX34" fmla="*/ 4177145 w 4749206"/>
                <a:gd name="connsiteY34" fmla="*/ 3065380 h 3065380"/>
                <a:gd name="connsiteX0" fmla="*/ 4386076 w 4989309"/>
                <a:gd name="connsiteY0" fmla="*/ 3096552 h 3096552"/>
                <a:gd name="connsiteX1" fmla="*/ 292058 w 4989309"/>
                <a:gd name="connsiteY1" fmla="*/ 2982252 h 3096552"/>
                <a:gd name="connsiteX2" fmla="*/ 333621 w 4989309"/>
                <a:gd name="connsiteY2" fmla="*/ 2909516 h 3096552"/>
                <a:gd name="connsiteX3" fmla="*/ 416749 w 4989309"/>
                <a:gd name="connsiteY3" fmla="*/ 2795216 h 3096552"/>
                <a:gd name="connsiteX4" fmla="*/ 447921 w 4989309"/>
                <a:gd name="connsiteY4" fmla="*/ 2764043 h 3096552"/>
                <a:gd name="connsiteX5" fmla="*/ 468703 w 4989309"/>
                <a:gd name="connsiteY5" fmla="*/ 2732870 h 3096552"/>
                <a:gd name="connsiteX6" fmla="*/ 499876 w 4989309"/>
                <a:gd name="connsiteY6" fmla="*/ 2722480 h 3096552"/>
                <a:gd name="connsiteX7" fmla="*/ 520658 w 4989309"/>
                <a:gd name="connsiteY7" fmla="*/ 2691307 h 3096552"/>
                <a:gd name="connsiteX8" fmla="*/ 603785 w 4989309"/>
                <a:gd name="connsiteY8" fmla="*/ 2597789 h 3096552"/>
                <a:gd name="connsiteX9" fmla="*/ 634958 w 4989309"/>
                <a:gd name="connsiteY9" fmla="*/ 2545834 h 3096552"/>
                <a:gd name="connsiteX10" fmla="*/ 697303 w 4989309"/>
                <a:gd name="connsiteY10" fmla="*/ 2473098 h 3096552"/>
                <a:gd name="connsiteX11" fmla="*/ 728476 w 4989309"/>
                <a:gd name="connsiteY11" fmla="*/ 2421143 h 3096552"/>
                <a:gd name="connsiteX12" fmla="*/ 770040 w 4989309"/>
                <a:gd name="connsiteY12" fmla="*/ 2348407 h 3096552"/>
                <a:gd name="connsiteX13" fmla="*/ 811603 w 4989309"/>
                <a:gd name="connsiteY13" fmla="*/ 2254889 h 3096552"/>
                <a:gd name="connsiteX14" fmla="*/ 821994 w 4989309"/>
                <a:gd name="connsiteY14" fmla="*/ 2202934 h 3096552"/>
                <a:gd name="connsiteX15" fmla="*/ 842776 w 4989309"/>
                <a:gd name="connsiteY15" fmla="*/ 2150980 h 3096552"/>
                <a:gd name="connsiteX16" fmla="*/ 863558 w 4989309"/>
                <a:gd name="connsiteY16" fmla="*/ 2088634 h 3096552"/>
                <a:gd name="connsiteX17" fmla="*/ 915512 w 4989309"/>
                <a:gd name="connsiteY17" fmla="*/ 2026289 h 3096552"/>
                <a:gd name="connsiteX18" fmla="*/ 957076 w 4989309"/>
                <a:gd name="connsiteY18" fmla="*/ 1963943 h 3096552"/>
                <a:gd name="connsiteX19" fmla="*/ 998640 w 4989309"/>
                <a:gd name="connsiteY19" fmla="*/ 1911989 h 3096552"/>
                <a:gd name="connsiteX20" fmla="*/ 1071376 w 4989309"/>
                <a:gd name="connsiteY20" fmla="*/ 1849643 h 3096552"/>
                <a:gd name="connsiteX21" fmla="*/ 1092158 w 4989309"/>
                <a:gd name="connsiteY21" fmla="*/ 1818470 h 3096552"/>
                <a:gd name="connsiteX22" fmla="*/ 1112940 w 4989309"/>
                <a:gd name="connsiteY22" fmla="*/ 1776907 h 3096552"/>
                <a:gd name="connsiteX23" fmla="*/ 1144112 w 4989309"/>
                <a:gd name="connsiteY23" fmla="*/ 1745734 h 3096552"/>
                <a:gd name="connsiteX24" fmla="*/ 1164894 w 4989309"/>
                <a:gd name="connsiteY24" fmla="*/ 1683389 h 3096552"/>
                <a:gd name="connsiteX25" fmla="*/ 1206458 w 4989309"/>
                <a:gd name="connsiteY25" fmla="*/ 1621043 h 3096552"/>
                <a:gd name="connsiteX26" fmla="*/ 1237630 w 4989309"/>
                <a:gd name="connsiteY26" fmla="*/ 1558698 h 3096552"/>
                <a:gd name="connsiteX27" fmla="*/ 2016948 w 4989309"/>
                <a:gd name="connsiteY27" fmla="*/ 1091108 h 3096552"/>
                <a:gd name="connsiteX28" fmla="*/ 801212 w 4989309"/>
                <a:gd name="connsiteY28" fmla="*/ 633907 h 3096552"/>
                <a:gd name="connsiteX29" fmla="*/ 2255940 w 4989309"/>
                <a:gd name="connsiteY29" fmla="*/ 696252 h 3096552"/>
                <a:gd name="connsiteX30" fmla="*/ 2837831 w 4989309"/>
                <a:gd name="connsiteY30" fmla="*/ 62 h 3096552"/>
                <a:gd name="connsiteX31" fmla="*/ 2785876 w 4989309"/>
                <a:gd name="connsiteY31" fmla="*/ 654688 h 3096552"/>
                <a:gd name="connsiteX32" fmla="*/ 4988749 w 4989309"/>
                <a:gd name="connsiteY32" fmla="*/ 498825 h 3096552"/>
                <a:gd name="connsiteX33" fmla="*/ 3014476 w 4989309"/>
                <a:gd name="connsiteY33" fmla="*/ 1018370 h 3096552"/>
                <a:gd name="connsiteX34" fmla="*/ 4417248 w 4989309"/>
                <a:gd name="connsiteY34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892337 w 4789488"/>
                <a:gd name="connsiteY21" fmla="*/ 1818470 h 3096552"/>
                <a:gd name="connsiteX22" fmla="*/ 913119 w 4789488"/>
                <a:gd name="connsiteY22" fmla="*/ 1776907 h 3096552"/>
                <a:gd name="connsiteX23" fmla="*/ 944291 w 4789488"/>
                <a:gd name="connsiteY23" fmla="*/ 1745734 h 3096552"/>
                <a:gd name="connsiteX24" fmla="*/ 965073 w 4789488"/>
                <a:gd name="connsiteY24" fmla="*/ 1683389 h 3096552"/>
                <a:gd name="connsiteX25" fmla="*/ 1006637 w 4789488"/>
                <a:gd name="connsiteY25" fmla="*/ 1621043 h 3096552"/>
                <a:gd name="connsiteX26" fmla="*/ 1037809 w 4789488"/>
                <a:gd name="connsiteY26" fmla="*/ 1558698 h 3096552"/>
                <a:gd name="connsiteX27" fmla="*/ 1817127 w 4789488"/>
                <a:gd name="connsiteY27" fmla="*/ 1091108 h 3096552"/>
                <a:gd name="connsiteX28" fmla="*/ 601391 w 4789488"/>
                <a:gd name="connsiteY28" fmla="*/ 633907 h 3096552"/>
                <a:gd name="connsiteX29" fmla="*/ 2056119 w 4789488"/>
                <a:gd name="connsiteY29" fmla="*/ 696252 h 3096552"/>
                <a:gd name="connsiteX30" fmla="*/ 2638010 w 4789488"/>
                <a:gd name="connsiteY30" fmla="*/ 62 h 3096552"/>
                <a:gd name="connsiteX31" fmla="*/ 2586055 w 4789488"/>
                <a:gd name="connsiteY31" fmla="*/ 654688 h 3096552"/>
                <a:gd name="connsiteX32" fmla="*/ 4788928 w 4789488"/>
                <a:gd name="connsiteY32" fmla="*/ 498825 h 3096552"/>
                <a:gd name="connsiteX33" fmla="*/ 2814655 w 4789488"/>
                <a:gd name="connsiteY33" fmla="*/ 1018370 h 3096552"/>
                <a:gd name="connsiteX34" fmla="*/ 4217427 w 4789488"/>
                <a:gd name="connsiteY34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892337 w 4789488"/>
                <a:gd name="connsiteY21" fmla="*/ 1818470 h 3096552"/>
                <a:gd name="connsiteX22" fmla="*/ 913119 w 4789488"/>
                <a:gd name="connsiteY22" fmla="*/ 1776907 h 3096552"/>
                <a:gd name="connsiteX23" fmla="*/ 944291 w 4789488"/>
                <a:gd name="connsiteY23" fmla="*/ 1745734 h 3096552"/>
                <a:gd name="connsiteX24" fmla="*/ 965073 w 4789488"/>
                <a:gd name="connsiteY24" fmla="*/ 1683389 h 3096552"/>
                <a:gd name="connsiteX25" fmla="*/ 1037809 w 4789488"/>
                <a:gd name="connsiteY25" fmla="*/ 1558698 h 3096552"/>
                <a:gd name="connsiteX26" fmla="*/ 1817127 w 4789488"/>
                <a:gd name="connsiteY26" fmla="*/ 1091108 h 3096552"/>
                <a:gd name="connsiteX27" fmla="*/ 601391 w 4789488"/>
                <a:gd name="connsiteY27" fmla="*/ 633907 h 3096552"/>
                <a:gd name="connsiteX28" fmla="*/ 2056119 w 4789488"/>
                <a:gd name="connsiteY28" fmla="*/ 696252 h 3096552"/>
                <a:gd name="connsiteX29" fmla="*/ 2638010 w 4789488"/>
                <a:gd name="connsiteY29" fmla="*/ 62 h 3096552"/>
                <a:gd name="connsiteX30" fmla="*/ 2586055 w 4789488"/>
                <a:gd name="connsiteY30" fmla="*/ 654688 h 3096552"/>
                <a:gd name="connsiteX31" fmla="*/ 4788928 w 4789488"/>
                <a:gd name="connsiteY31" fmla="*/ 498825 h 3096552"/>
                <a:gd name="connsiteX32" fmla="*/ 2814655 w 4789488"/>
                <a:gd name="connsiteY32" fmla="*/ 1018370 h 3096552"/>
                <a:gd name="connsiteX33" fmla="*/ 4217427 w 4789488"/>
                <a:gd name="connsiteY33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892337 w 4789488"/>
                <a:gd name="connsiteY21" fmla="*/ 1818470 h 3096552"/>
                <a:gd name="connsiteX22" fmla="*/ 913119 w 4789488"/>
                <a:gd name="connsiteY22" fmla="*/ 1776907 h 3096552"/>
                <a:gd name="connsiteX23" fmla="*/ 965073 w 4789488"/>
                <a:gd name="connsiteY23" fmla="*/ 1683389 h 3096552"/>
                <a:gd name="connsiteX24" fmla="*/ 1037809 w 4789488"/>
                <a:gd name="connsiteY24" fmla="*/ 1558698 h 3096552"/>
                <a:gd name="connsiteX25" fmla="*/ 1817127 w 4789488"/>
                <a:gd name="connsiteY25" fmla="*/ 1091108 h 3096552"/>
                <a:gd name="connsiteX26" fmla="*/ 601391 w 4789488"/>
                <a:gd name="connsiteY26" fmla="*/ 633907 h 3096552"/>
                <a:gd name="connsiteX27" fmla="*/ 2056119 w 4789488"/>
                <a:gd name="connsiteY27" fmla="*/ 696252 h 3096552"/>
                <a:gd name="connsiteX28" fmla="*/ 2638010 w 4789488"/>
                <a:gd name="connsiteY28" fmla="*/ 62 h 3096552"/>
                <a:gd name="connsiteX29" fmla="*/ 2586055 w 4789488"/>
                <a:gd name="connsiteY29" fmla="*/ 654688 h 3096552"/>
                <a:gd name="connsiteX30" fmla="*/ 4788928 w 4789488"/>
                <a:gd name="connsiteY30" fmla="*/ 498825 h 3096552"/>
                <a:gd name="connsiteX31" fmla="*/ 2814655 w 4789488"/>
                <a:gd name="connsiteY31" fmla="*/ 1018370 h 3096552"/>
                <a:gd name="connsiteX32" fmla="*/ 4217427 w 4789488"/>
                <a:gd name="connsiteY32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57255 w 4789488"/>
                <a:gd name="connsiteY18" fmla="*/ 1963943 h 3096552"/>
                <a:gd name="connsiteX19" fmla="*/ 798819 w 4789488"/>
                <a:gd name="connsiteY19" fmla="*/ 1911989 h 3096552"/>
                <a:gd name="connsiteX20" fmla="*/ 871555 w 4789488"/>
                <a:gd name="connsiteY20" fmla="*/ 1849643 h 3096552"/>
                <a:gd name="connsiteX21" fmla="*/ 913119 w 4789488"/>
                <a:gd name="connsiteY21" fmla="*/ 1776907 h 3096552"/>
                <a:gd name="connsiteX22" fmla="*/ 965073 w 4789488"/>
                <a:gd name="connsiteY22" fmla="*/ 1683389 h 3096552"/>
                <a:gd name="connsiteX23" fmla="*/ 1037809 w 4789488"/>
                <a:gd name="connsiteY23" fmla="*/ 1558698 h 3096552"/>
                <a:gd name="connsiteX24" fmla="*/ 1817127 w 4789488"/>
                <a:gd name="connsiteY24" fmla="*/ 1091108 h 3096552"/>
                <a:gd name="connsiteX25" fmla="*/ 601391 w 4789488"/>
                <a:gd name="connsiteY25" fmla="*/ 633907 h 3096552"/>
                <a:gd name="connsiteX26" fmla="*/ 2056119 w 4789488"/>
                <a:gd name="connsiteY26" fmla="*/ 696252 h 3096552"/>
                <a:gd name="connsiteX27" fmla="*/ 2638010 w 4789488"/>
                <a:gd name="connsiteY27" fmla="*/ 62 h 3096552"/>
                <a:gd name="connsiteX28" fmla="*/ 2586055 w 4789488"/>
                <a:gd name="connsiteY28" fmla="*/ 654688 h 3096552"/>
                <a:gd name="connsiteX29" fmla="*/ 4788928 w 4789488"/>
                <a:gd name="connsiteY29" fmla="*/ 498825 h 3096552"/>
                <a:gd name="connsiteX30" fmla="*/ 2814655 w 4789488"/>
                <a:gd name="connsiteY30" fmla="*/ 1018370 h 3096552"/>
                <a:gd name="connsiteX31" fmla="*/ 4217427 w 4789488"/>
                <a:gd name="connsiteY31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42955 w 4789488"/>
                <a:gd name="connsiteY15" fmla="*/ 2150980 h 3096552"/>
                <a:gd name="connsiteX16" fmla="*/ 663737 w 4789488"/>
                <a:gd name="connsiteY16" fmla="*/ 2088634 h 3096552"/>
                <a:gd name="connsiteX17" fmla="*/ 715691 w 4789488"/>
                <a:gd name="connsiteY17" fmla="*/ 2026289 h 3096552"/>
                <a:gd name="connsiteX18" fmla="*/ 798819 w 4789488"/>
                <a:gd name="connsiteY18" fmla="*/ 1911989 h 3096552"/>
                <a:gd name="connsiteX19" fmla="*/ 871555 w 4789488"/>
                <a:gd name="connsiteY19" fmla="*/ 1849643 h 3096552"/>
                <a:gd name="connsiteX20" fmla="*/ 913119 w 4789488"/>
                <a:gd name="connsiteY20" fmla="*/ 1776907 h 3096552"/>
                <a:gd name="connsiteX21" fmla="*/ 965073 w 4789488"/>
                <a:gd name="connsiteY21" fmla="*/ 1683389 h 3096552"/>
                <a:gd name="connsiteX22" fmla="*/ 1037809 w 4789488"/>
                <a:gd name="connsiteY22" fmla="*/ 1558698 h 3096552"/>
                <a:gd name="connsiteX23" fmla="*/ 1817127 w 4789488"/>
                <a:gd name="connsiteY23" fmla="*/ 1091108 h 3096552"/>
                <a:gd name="connsiteX24" fmla="*/ 601391 w 4789488"/>
                <a:gd name="connsiteY24" fmla="*/ 633907 h 3096552"/>
                <a:gd name="connsiteX25" fmla="*/ 2056119 w 4789488"/>
                <a:gd name="connsiteY25" fmla="*/ 696252 h 3096552"/>
                <a:gd name="connsiteX26" fmla="*/ 2638010 w 4789488"/>
                <a:gd name="connsiteY26" fmla="*/ 62 h 3096552"/>
                <a:gd name="connsiteX27" fmla="*/ 2586055 w 4789488"/>
                <a:gd name="connsiteY27" fmla="*/ 654688 h 3096552"/>
                <a:gd name="connsiteX28" fmla="*/ 4788928 w 4789488"/>
                <a:gd name="connsiteY28" fmla="*/ 498825 h 3096552"/>
                <a:gd name="connsiteX29" fmla="*/ 2814655 w 4789488"/>
                <a:gd name="connsiteY29" fmla="*/ 1018370 h 3096552"/>
                <a:gd name="connsiteX30" fmla="*/ 4217427 w 4789488"/>
                <a:gd name="connsiteY30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22173 w 4789488"/>
                <a:gd name="connsiteY14" fmla="*/ 2202934 h 3096552"/>
                <a:gd name="connsiteX15" fmla="*/ 663737 w 4789488"/>
                <a:gd name="connsiteY15" fmla="*/ 2088634 h 3096552"/>
                <a:gd name="connsiteX16" fmla="*/ 715691 w 4789488"/>
                <a:gd name="connsiteY16" fmla="*/ 2026289 h 3096552"/>
                <a:gd name="connsiteX17" fmla="*/ 798819 w 4789488"/>
                <a:gd name="connsiteY17" fmla="*/ 1911989 h 3096552"/>
                <a:gd name="connsiteX18" fmla="*/ 871555 w 4789488"/>
                <a:gd name="connsiteY18" fmla="*/ 1849643 h 3096552"/>
                <a:gd name="connsiteX19" fmla="*/ 913119 w 4789488"/>
                <a:gd name="connsiteY19" fmla="*/ 1776907 h 3096552"/>
                <a:gd name="connsiteX20" fmla="*/ 965073 w 4789488"/>
                <a:gd name="connsiteY20" fmla="*/ 1683389 h 3096552"/>
                <a:gd name="connsiteX21" fmla="*/ 1037809 w 4789488"/>
                <a:gd name="connsiteY21" fmla="*/ 1558698 h 3096552"/>
                <a:gd name="connsiteX22" fmla="*/ 1817127 w 4789488"/>
                <a:gd name="connsiteY22" fmla="*/ 1091108 h 3096552"/>
                <a:gd name="connsiteX23" fmla="*/ 601391 w 4789488"/>
                <a:gd name="connsiteY23" fmla="*/ 633907 h 3096552"/>
                <a:gd name="connsiteX24" fmla="*/ 2056119 w 4789488"/>
                <a:gd name="connsiteY24" fmla="*/ 696252 h 3096552"/>
                <a:gd name="connsiteX25" fmla="*/ 2638010 w 4789488"/>
                <a:gd name="connsiteY25" fmla="*/ 62 h 3096552"/>
                <a:gd name="connsiteX26" fmla="*/ 2586055 w 4789488"/>
                <a:gd name="connsiteY26" fmla="*/ 654688 h 3096552"/>
                <a:gd name="connsiteX27" fmla="*/ 4788928 w 4789488"/>
                <a:gd name="connsiteY27" fmla="*/ 498825 h 3096552"/>
                <a:gd name="connsiteX28" fmla="*/ 2814655 w 4789488"/>
                <a:gd name="connsiteY28" fmla="*/ 1018370 h 3096552"/>
                <a:gd name="connsiteX29" fmla="*/ 4217427 w 4789488"/>
                <a:gd name="connsiteY29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28655 w 4789488"/>
                <a:gd name="connsiteY11" fmla="*/ 2421143 h 3096552"/>
                <a:gd name="connsiteX12" fmla="*/ 570219 w 4789488"/>
                <a:gd name="connsiteY12" fmla="*/ 2348407 h 3096552"/>
                <a:gd name="connsiteX13" fmla="*/ 611782 w 4789488"/>
                <a:gd name="connsiteY13" fmla="*/ 2254889 h 3096552"/>
                <a:gd name="connsiteX14" fmla="*/ 663737 w 4789488"/>
                <a:gd name="connsiteY14" fmla="*/ 2088634 h 3096552"/>
                <a:gd name="connsiteX15" fmla="*/ 715691 w 4789488"/>
                <a:gd name="connsiteY15" fmla="*/ 2026289 h 3096552"/>
                <a:gd name="connsiteX16" fmla="*/ 798819 w 4789488"/>
                <a:gd name="connsiteY16" fmla="*/ 1911989 h 3096552"/>
                <a:gd name="connsiteX17" fmla="*/ 871555 w 4789488"/>
                <a:gd name="connsiteY17" fmla="*/ 1849643 h 3096552"/>
                <a:gd name="connsiteX18" fmla="*/ 913119 w 4789488"/>
                <a:gd name="connsiteY18" fmla="*/ 1776907 h 3096552"/>
                <a:gd name="connsiteX19" fmla="*/ 965073 w 4789488"/>
                <a:gd name="connsiteY19" fmla="*/ 1683389 h 3096552"/>
                <a:gd name="connsiteX20" fmla="*/ 1037809 w 4789488"/>
                <a:gd name="connsiteY20" fmla="*/ 1558698 h 3096552"/>
                <a:gd name="connsiteX21" fmla="*/ 1817127 w 4789488"/>
                <a:gd name="connsiteY21" fmla="*/ 1091108 h 3096552"/>
                <a:gd name="connsiteX22" fmla="*/ 601391 w 4789488"/>
                <a:gd name="connsiteY22" fmla="*/ 633907 h 3096552"/>
                <a:gd name="connsiteX23" fmla="*/ 2056119 w 4789488"/>
                <a:gd name="connsiteY23" fmla="*/ 696252 h 3096552"/>
                <a:gd name="connsiteX24" fmla="*/ 2638010 w 4789488"/>
                <a:gd name="connsiteY24" fmla="*/ 62 h 3096552"/>
                <a:gd name="connsiteX25" fmla="*/ 2586055 w 4789488"/>
                <a:gd name="connsiteY25" fmla="*/ 654688 h 3096552"/>
                <a:gd name="connsiteX26" fmla="*/ 4788928 w 4789488"/>
                <a:gd name="connsiteY26" fmla="*/ 498825 h 3096552"/>
                <a:gd name="connsiteX27" fmla="*/ 2814655 w 4789488"/>
                <a:gd name="connsiteY27" fmla="*/ 1018370 h 3096552"/>
                <a:gd name="connsiteX28" fmla="*/ 4217427 w 4789488"/>
                <a:gd name="connsiteY28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497482 w 4789488"/>
                <a:gd name="connsiteY10" fmla="*/ 2473098 h 3096552"/>
                <a:gd name="connsiteX11" fmla="*/ 570219 w 4789488"/>
                <a:gd name="connsiteY11" fmla="*/ 2348407 h 3096552"/>
                <a:gd name="connsiteX12" fmla="*/ 611782 w 4789488"/>
                <a:gd name="connsiteY12" fmla="*/ 2254889 h 3096552"/>
                <a:gd name="connsiteX13" fmla="*/ 663737 w 4789488"/>
                <a:gd name="connsiteY13" fmla="*/ 2088634 h 3096552"/>
                <a:gd name="connsiteX14" fmla="*/ 715691 w 4789488"/>
                <a:gd name="connsiteY14" fmla="*/ 2026289 h 3096552"/>
                <a:gd name="connsiteX15" fmla="*/ 798819 w 4789488"/>
                <a:gd name="connsiteY15" fmla="*/ 1911989 h 3096552"/>
                <a:gd name="connsiteX16" fmla="*/ 871555 w 4789488"/>
                <a:gd name="connsiteY16" fmla="*/ 1849643 h 3096552"/>
                <a:gd name="connsiteX17" fmla="*/ 913119 w 4789488"/>
                <a:gd name="connsiteY17" fmla="*/ 1776907 h 3096552"/>
                <a:gd name="connsiteX18" fmla="*/ 965073 w 4789488"/>
                <a:gd name="connsiteY18" fmla="*/ 1683389 h 3096552"/>
                <a:gd name="connsiteX19" fmla="*/ 1037809 w 4789488"/>
                <a:gd name="connsiteY19" fmla="*/ 1558698 h 3096552"/>
                <a:gd name="connsiteX20" fmla="*/ 1817127 w 4789488"/>
                <a:gd name="connsiteY20" fmla="*/ 1091108 h 3096552"/>
                <a:gd name="connsiteX21" fmla="*/ 601391 w 4789488"/>
                <a:gd name="connsiteY21" fmla="*/ 633907 h 3096552"/>
                <a:gd name="connsiteX22" fmla="*/ 2056119 w 4789488"/>
                <a:gd name="connsiteY22" fmla="*/ 696252 h 3096552"/>
                <a:gd name="connsiteX23" fmla="*/ 2638010 w 4789488"/>
                <a:gd name="connsiteY23" fmla="*/ 62 h 3096552"/>
                <a:gd name="connsiteX24" fmla="*/ 2586055 w 4789488"/>
                <a:gd name="connsiteY24" fmla="*/ 654688 h 3096552"/>
                <a:gd name="connsiteX25" fmla="*/ 4788928 w 4789488"/>
                <a:gd name="connsiteY25" fmla="*/ 498825 h 3096552"/>
                <a:gd name="connsiteX26" fmla="*/ 2814655 w 4789488"/>
                <a:gd name="connsiteY26" fmla="*/ 1018370 h 3096552"/>
                <a:gd name="connsiteX27" fmla="*/ 4217427 w 4789488"/>
                <a:gd name="connsiteY27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320837 w 4789488"/>
                <a:gd name="connsiteY7" fmla="*/ 2691307 h 3096552"/>
                <a:gd name="connsiteX8" fmla="*/ 403964 w 4789488"/>
                <a:gd name="connsiteY8" fmla="*/ 2597789 h 3096552"/>
                <a:gd name="connsiteX9" fmla="*/ 435137 w 4789488"/>
                <a:gd name="connsiteY9" fmla="*/ 2545834 h 3096552"/>
                <a:gd name="connsiteX10" fmla="*/ 570219 w 4789488"/>
                <a:gd name="connsiteY10" fmla="*/ 2348407 h 3096552"/>
                <a:gd name="connsiteX11" fmla="*/ 611782 w 4789488"/>
                <a:gd name="connsiteY11" fmla="*/ 2254889 h 3096552"/>
                <a:gd name="connsiteX12" fmla="*/ 663737 w 4789488"/>
                <a:gd name="connsiteY12" fmla="*/ 2088634 h 3096552"/>
                <a:gd name="connsiteX13" fmla="*/ 715691 w 4789488"/>
                <a:gd name="connsiteY13" fmla="*/ 2026289 h 3096552"/>
                <a:gd name="connsiteX14" fmla="*/ 798819 w 4789488"/>
                <a:gd name="connsiteY14" fmla="*/ 1911989 h 3096552"/>
                <a:gd name="connsiteX15" fmla="*/ 871555 w 4789488"/>
                <a:gd name="connsiteY15" fmla="*/ 1849643 h 3096552"/>
                <a:gd name="connsiteX16" fmla="*/ 913119 w 4789488"/>
                <a:gd name="connsiteY16" fmla="*/ 1776907 h 3096552"/>
                <a:gd name="connsiteX17" fmla="*/ 965073 w 4789488"/>
                <a:gd name="connsiteY17" fmla="*/ 1683389 h 3096552"/>
                <a:gd name="connsiteX18" fmla="*/ 1037809 w 4789488"/>
                <a:gd name="connsiteY18" fmla="*/ 1558698 h 3096552"/>
                <a:gd name="connsiteX19" fmla="*/ 1817127 w 4789488"/>
                <a:gd name="connsiteY19" fmla="*/ 1091108 h 3096552"/>
                <a:gd name="connsiteX20" fmla="*/ 601391 w 4789488"/>
                <a:gd name="connsiteY20" fmla="*/ 633907 h 3096552"/>
                <a:gd name="connsiteX21" fmla="*/ 2056119 w 4789488"/>
                <a:gd name="connsiteY21" fmla="*/ 696252 h 3096552"/>
                <a:gd name="connsiteX22" fmla="*/ 2638010 w 4789488"/>
                <a:gd name="connsiteY22" fmla="*/ 62 h 3096552"/>
                <a:gd name="connsiteX23" fmla="*/ 2586055 w 4789488"/>
                <a:gd name="connsiteY23" fmla="*/ 654688 h 3096552"/>
                <a:gd name="connsiteX24" fmla="*/ 4788928 w 4789488"/>
                <a:gd name="connsiteY24" fmla="*/ 498825 h 3096552"/>
                <a:gd name="connsiteX25" fmla="*/ 2814655 w 4789488"/>
                <a:gd name="connsiteY25" fmla="*/ 1018370 h 3096552"/>
                <a:gd name="connsiteX26" fmla="*/ 4217427 w 4789488"/>
                <a:gd name="connsiteY26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300055 w 4789488"/>
                <a:gd name="connsiteY6" fmla="*/ 2722480 h 3096552"/>
                <a:gd name="connsiteX7" fmla="*/ 403964 w 4789488"/>
                <a:gd name="connsiteY7" fmla="*/ 2597789 h 3096552"/>
                <a:gd name="connsiteX8" fmla="*/ 435137 w 4789488"/>
                <a:gd name="connsiteY8" fmla="*/ 2545834 h 3096552"/>
                <a:gd name="connsiteX9" fmla="*/ 570219 w 4789488"/>
                <a:gd name="connsiteY9" fmla="*/ 2348407 h 3096552"/>
                <a:gd name="connsiteX10" fmla="*/ 611782 w 4789488"/>
                <a:gd name="connsiteY10" fmla="*/ 2254889 h 3096552"/>
                <a:gd name="connsiteX11" fmla="*/ 663737 w 4789488"/>
                <a:gd name="connsiteY11" fmla="*/ 2088634 h 3096552"/>
                <a:gd name="connsiteX12" fmla="*/ 715691 w 4789488"/>
                <a:gd name="connsiteY12" fmla="*/ 2026289 h 3096552"/>
                <a:gd name="connsiteX13" fmla="*/ 798819 w 4789488"/>
                <a:gd name="connsiteY13" fmla="*/ 1911989 h 3096552"/>
                <a:gd name="connsiteX14" fmla="*/ 871555 w 4789488"/>
                <a:gd name="connsiteY14" fmla="*/ 1849643 h 3096552"/>
                <a:gd name="connsiteX15" fmla="*/ 913119 w 4789488"/>
                <a:gd name="connsiteY15" fmla="*/ 1776907 h 3096552"/>
                <a:gd name="connsiteX16" fmla="*/ 965073 w 4789488"/>
                <a:gd name="connsiteY16" fmla="*/ 1683389 h 3096552"/>
                <a:gd name="connsiteX17" fmla="*/ 1037809 w 4789488"/>
                <a:gd name="connsiteY17" fmla="*/ 1558698 h 3096552"/>
                <a:gd name="connsiteX18" fmla="*/ 1817127 w 4789488"/>
                <a:gd name="connsiteY18" fmla="*/ 1091108 h 3096552"/>
                <a:gd name="connsiteX19" fmla="*/ 601391 w 4789488"/>
                <a:gd name="connsiteY19" fmla="*/ 633907 h 3096552"/>
                <a:gd name="connsiteX20" fmla="*/ 2056119 w 4789488"/>
                <a:gd name="connsiteY20" fmla="*/ 696252 h 3096552"/>
                <a:gd name="connsiteX21" fmla="*/ 2638010 w 4789488"/>
                <a:gd name="connsiteY21" fmla="*/ 62 h 3096552"/>
                <a:gd name="connsiteX22" fmla="*/ 2586055 w 4789488"/>
                <a:gd name="connsiteY22" fmla="*/ 654688 h 3096552"/>
                <a:gd name="connsiteX23" fmla="*/ 4788928 w 4789488"/>
                <a:gd name="connsiteY23" fmla="*/ 498825 h 3096552"/>
                <a:gd name="connsiteX24" fmla="*/ 2814655 w 4789488"/>
                <a:gd name="connsiteY24" fmla="*/ 1018370 h 3096552"/>
                <a:gd name="connsiteX25" fmla="*/ 4217427 w 4789488"/>
                <a:gd name="connsiteY25" fmla="*/ 3065380 h 3096552"/>
                <a:gd name="connsiteX0" fmla="*/ 4186255 w 4789488"/>
                <a:gd name="connsiteY0" fmla="*/ 3096552 h 3096552"/>
                <a:gd name="connsiteX1" fmla="*/ 2274328 w 4789488"/>
                <a:gd name="connsiteY1" fmla="*/ 1309316 h 3096552"/>
                <a:gd name="connsiteX2" fmla="*/ 133800 w 4789488"/>
                <a:gd name="connsiteY2" fmla="*/ 2909516 h 3096552"/>
                <a:gd name="connsiteX3" fmla="*/ 216928 w 4789488"/>
                <a:gd name="connsiteY3" fmla="*/ 2795216 h 3096552"/>
                <a:gd name="connsiteX4" fmla="*/ 248100 w 4789488"/>
                <a:gd name="connsiteY4" fmla="*/ 2764043 h 3096552"/>
                <a:gd name="connsiteX5" fmla="*/ 268882 w 4789488"/>
                <a:gd name="connsiteY5" fmla="*/ 2732870 h 3096552"/>
                <a:gd name="connsiteX6" fmla="*/ 403964 w 4789488"/>
                <a:gd name="connsiteY6" fmla="*/ 2597789 h 3096552"/>
                <a:gd name="connsiteX7" fmla="*/ 435137 w 4789488"/>
                <a:gd name="connsiteY7" fmla="*/ 2545834 h 3096552"/>
                <a:gd name="connsiteX8" fmla="*/ 570219 w 4789488"/>
                <a:gd name="connsiteY8" fmla="*/ 2348407 h 3096552"/>
                <a:gd name="connsiteX9" fmla="*/ 611782 w 4789488"/>
                <a:gd name="connsiteY9" fmla="*/ 2254889 h 3096552"/>
                <a:gd name="connsiteX10" fmla="*/ 663737 w 4789488"/>
                <a:gd name="connsiteY10" fmla="*/ 2088634 h 3096552"/>
                <a:gd name="connsiteX11" fmla="*/ 715691 w 4789488"/>
                <a:gd name="connsiteY11" fmla="*/ 2026289 h 3096552"/>
                <a:gd name="connsiteX12" fmla="*/ 798819 w 4789488"/>
                <a:gd name="connsiteY12" fmla="*/ 1911989 h 3096552"/>
                <a:gd name="connsiteX13" fmla="*/ 871555 w 4789488"/>
                <a:gd name="connsiteY13" fmla="*/ 1849643 h 3096552"/>
                <a:gd name="connsiteX14" fmla="*/ 913119 w 4789488"/>
                <a:gd name="connsiteY14" fmla="*/ 1776907 h 3096552"/>
                <a:gd name="connsiteX15" fmla="*/ 965073 w 4789488"/>
                <a:gd name="connsiteY15" fmla="*/ 1683389 h 3096552"/>
                <a:gd name="connsiteX16" fmla="*/ 1037809 w 4789488"/>
                <a:gd name="connsiteY16" fmla="*/ 1558698 h 3096552"/>
                <a:gd name="connsiteX17" fmla="*/ 1817127 w 4789488"/>
                <a:gd name="connsiteY17" fmla="*/ 1091108 h 3096552"/>
                <a:gd name="connsiteX18" fmla="*/ 601391 w 4789488"/>
                <a:gd name="connsiteY18" fmla="*/ 633907 h 3096552"/>
                <a:gd name="connsiteX19" fmla="*/ 2056119 w 4789488"/>
                <a:gd name="connsiteY19" fmla="*/ 696252 h 3096552"/>
                <a:gd name="connsiteX20" fmla="*/ 2638010 w 4789488"/>
                <a:gd name="connsiteY20" fmla="*/ 62 h 3096552"/>
                <a:gd name="connsiteX21" fmla="*/ 2586055 w 4789488"/>
                <a:gd name="connsiteY21" fmla="*/ 654688 h 3096552"/>
                <a:gd name="connsiteX22" fmla="*/ 4788928 w 4789488"/>
                <a:gd name="connsiteY22" fmla="*/ 498825 h 3096552"/>
                <a:gd name="connsiteX23" fmla="*/ 2814655 w 4789488"/>
                <a:gd name="connsiteY23" fmla="*/ 1018370 h 3096552"/>
                <a:gd name="connsiteX24" fmla="*/ 4217427 w 4789488"/>
                <a:gd name="connsiteY24" fmla="*/ 3065380 h 3096552"/>
                <a:gd name="connsiteX0" fmla="*/ 4181459 w 4784692"/>
                <a:gd name="connsiteY0" fmla="*/ 3096552 h 3096552"/>
                <a:gd name="connsiteX1" fmla="*/ 2269532 w 4784692"/>
                <a:gd name="connsiteY1" fmla="*/ 1309316 h 3096552"/>
                <a:gd name="connsiteX2" fmla="*/ 129004 w 4784692"/>
                <a:gd name="connsiteY2" fmla="*/ 2909516 h 3096552"/>
                <a:gd name="connsiteX3" fmla="*/ 243304 w 4784692"/>
                <a:gd name="connsiteY3" fmla="*/ 2764043 h 3096552"/>
                <a:gd name="connsiteX4" fmla="*/ 264086 w 4784692"/>
                <a:gd name="connsiteY4" fmla="*/ 2732870 h 3096552"/>
                <a:gd name="connsiteX5" fmla="*/ 399168 w 4784692"/>
                <a:gd name="connsiteY5" fmla="*/ 2597789 h 3096552"/>
                <a:gd name="connsiteX6" fmla="*/ 430341 w 4784692"/>
                <a:gd name="connsiteY6" fmla="*/ 2545834 h 3096552"/>
                <a:gd name="connsiteX7" fmla="*/ 565423 w 4784692"/>
                <a:gd name="connsiteY7" fmla="*/ 2348407 h 3096552"/>
                <a:gd name="connsiteX8" fmla="*/ 606986 w 4784692"/>
                <a:gd name="connsiteY8" fmla="*/ 2254889 h 3096552"/>
                <a:gd name="connsiteX9" fmla="*/ 658941 w 4784692"/>
                <a:gd name="connsiteY9" fmla="*/ 2088634 h 3096552"/>
                <a:gd name="connsiteX10" fmla="*/ 710895 w 4784692"/>
                <a:gd name="connsiteY10" fmla="*/ 2026289 h 3096552"/>
                <a:gd name="connsiteX11" fmla="*/ 794023 w 4784692"/>
                <a:gd name="connsiteY11" fmla="*/ 1911989 h 3096552"/>
                <a:gd name="connsiteX12" fmla="*/ 866759 w 4784692"/>
                <a:gd name="connsiteY12" fmla="*/ 1849643 h 3096552"/>
                <a:gd name="connsiteX13" fmla="*/ 908323 w 4784692"/>
                <a:gd name="connsiteY13" fmla="*/ 1776907 h 3096552"/>
                <a:gd name="connsiteX14" fmla="*/ 960277 w 4784692"/>
                <a:gd name="connsiteY14" fmla="*/ 1683389 h 3096552"/>
                <a:gd name="connsiteX15" fmla="*/ 1033013 w 4784692"/>
                <a:gd name="connsiteY15" fmla="*/ 1558698 h 3096552"/>
                <a:gd name="connsiteX16" fmla="*/ 1812331 w 4784692"/>
                <a:gd name="connsiteY16" fmla="*/ 1091108 h 3096552"/>
                <a:gd name="connsiteX17" fmla="*/ 596595 w 4784692"/>
                <a:gd name="connsiteY17" fmla="*/ 633907 h 3096552"/>
                <a:gd name="connsiteX18" fmla="*/ 2051323 w 4784692"/>
                <a:gd name="connsiteY18" fmla="*/ 696252 h 3096552"/>
                <a:gd name="connsiteX19" fmla="*/ 2633214 w 4784692"/>
                <a:gd name="connsiteY19" fmla="*/ 62 h 3096552"/>
                <a:gd name="connsiteX20" fmla="*/ 2581259 w 4784692"/>
                <a:gd name="connsiteY20" fmla="*/ 654688 h 3096552"/>
                <a:gd name="connsiteX21" fmla="*/ 4784132 w 4784692"/>
                <a:gd name="connsiteY21" fmla="*/ 498825 h 3096552"/>
                <a:gd name="connsiteX22" fmla="*/ 2809859 w 4784692"/>
                <a:gd name="connsiteY22" fmla="*/ 1018370 h 3096552"/>
                <a:gd name="connsiteX23" fmla="*/ 4212631 w 4784692"/>
                <a:gd name="connsiteY23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434248 w 4788599"/>
                <a:gd name="connsiteY5" fmla="*/ 2545834 h 3096552"/>
                <a:gd name="connsiteX6" fmla="*/ 569330 w 4788599"/>
                <a:gd name="connsiteY6" fmla="*/ 2348407 h 3096552"/>
                <a:gd name="connsiteX7" fmla="*/ 610893 w 4788599"/>
                <a:gd name="connsiteY7" fmla="*/ 2254889 h 3096552"/>
                <a:gd name="connsiteX8" fmla="*/ 662848 w 4788599"/>
                <a:gd name="connsiteY8" fmla="*/ 2088634 h 3096552"/>
                <a:gd name="connsiteX9" fmla="*/ 714802 w 4788599"/>
                <a:gd name="connsiteY9" fmla="*/ 2026289 h 3096552"/>
                <a:gd name="connsiteX10" fmla="*/ 797930 w 4788599"/>
                <a:gd name="connsiteY10" fmla="*/ 1911989 h 3096552"/>
                <a:gd name="connsiteX11" fmla="*/ 870666 w 4788599"/>
                <a:gd name="connsiteY11" fmla="*/ 1849643 h 3096552"/>
                <a:gd name="connsiteX12" fmla="*/ 912230 w 4788599"/>
                <a:gd name="connsiteY12" fmla="*/ 1776907 h 3096552"/>
                <a:gd name="connsiteX13" fmla="*/ 964184 w 4788599"/>
                <a:gd name="connsiteY13" fmla="*/ 1683389 h 3096552"/>
                <a:gd name="connsiteX14" fmla="*/ 1036920 w 4788599"/>
                <a:gd name="connsiteY14" fmla="*/ 1558698 h 3096552"/>
                <a:gd name="connsiteX15" fmla="*/ 1816238 w 4788599"/>
                <a:gd name="connsiteY15" fmla="*/ 1091108 h 3096552"/>
                <a:gd name="connsiteX16" fmla="*/ 600502 w 4788599"/>
                <a:gd name="connsiteY16" fmla="*/ 633907 h 3096552"/>
                <a:gd name="connsiteX17" fmla="*/ 2055230 w 4788599"/>
                <a:gd name="connsiteY17" fmla="*/ 696252 h 3096552"/>
                <a:gd name="connsiteX18" fmla="*/ 2637121 w 4788599"/>
                <a:gd name="connsiteY18" fmla="*/ 62 h 3096552"/>
                <a:gd name="connsiteX19" fmla="*/ 2585166 w 4788599"/>
                <a:gd name="connsiteY19" fmla="*/ 654688 h 3096552"/>
                <a:gd name="connsiteX20" fmla="*/ 4788039 w 4788599"/>
                <a:gd name="connsiteY20" fmla="*/ 498825 h 3096552"/>
                <a:gd name="connsiteX21" fmla="*/ 2813766 w 4788599"/>
                <a:gd name="connsiteY21" fmla="*/ 1018370 h 3096552"/>
                <a:gd name="connsiteX22" fmla="*/ 4216538 w 4788599"/>
                <a:gd name="connsiteY22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569330 w 4788599"/>
                <a:gd name="connsiteY5" fmla="*/ 2348407 h 3096552"/>
                <a:gd name="connsiteX6" fmla="*/ 610893 w 4788599"/>
                <a:gd name="connsiteY6" fmla="*/ 2254889 h 3096552"/>
                <a:gd name="connsiteX7" fmla="*/ 662848 w 4788599"/>
                <a:gd name="connsiteY7" fmla="*/ 2088634 h 3096552"/>
                <a:gd name="connsiteX8" fmla="*/ 714802 w 4788599"/>
                <a:gd name="connsiteY8" fmla="*/ 2026289 h 3096552"/>
                <a:gd name="connsiteX9" fmla="*/ 797930 w 4788599"/>
                <a:gd name="connsiteY9" fmla="*/ 1911989 h 3096552"/>
                <a:gd name="connsiteX10" fmla="*/ 870666 w 4788599"/>
                <a:gd name="connsiteY10" fmla="*/ 1849643 h 3096552"/>
                <a:gd name="connsiteX11" fmla="*/ 912230 w 4788599"/>
                <a:gd name="connsiteY11" fmla="*/ 1776907 h 3096552"/>
                <a:gd name="connsiteX12" fmla="*/ 964184 w 4788599"/>
                <a:gd name="connsiteY12" fmla="*/ 1683389 h 3096552"/>
                <a:gd name="connsiteX13" fmla="*/ 1036920 w 4788599"/>
                <a:gd name="connsiteY13" fmla="*/ 1558698 h 3096552"/>
                <a:gd name="connsiteX14" fmla="*/ 1816238 w 4788599"/>
                <a:gd name="connsiteY14" fmla="*/ 1091108 h 3096552"/>
                <a:gd name="connsiteX15" fmla="*/ 600502 w 4788599"/>
                <a:gd name="connsiteY15" fmla="*/ 633907 h 3096552"/>
                <a:gd name="connsiteX16" fmla="*/ 2055230 w 4788599"/>
                <a:gd name="connsiteY16" fmla="*/ 696252 h 3096552"/>
                <a:gd name="connsiteX17" fmla="*/ 2637121 w 4788599"/>
                <a:gd name="connsiteY17" fmla="*/ 62 h 3096552"/>
                <a:gd name="connsiteX18" fmla="*/ 2585166 w 4788599"/>
                <a:gd name="connsiteY18" fmla="*/ 654688 h 3096552"/>
                <a:gd name="connsiteX19" fmla="*/ 4788039 w 4788599"/>
                <a:gd name="connsiteY19" fmla="*/ 498825 h 3096552"/>
                <a:gd name="connsiteX20" fmla="*/ 2813766 w 4788599"/>
                <a:gd name="connsiteY20" fmla="*/ 1018370 h 3096552"/>
                <a:gd name="connsiteX21" fmla="*/ 4216538 w 4788599"/>
                <a:gd name="connsiteY21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10893 w 4788599"/>
                <a:gd name="connsiteY5" fmla="*/ 2254889 h 3096552"/>
                <a:gd name="connsiteX6" fmla="*/ 662848 w 4788599"/>
                <a:gd name="connsiteY6" fmla="*/ 2088634 h 3096552"/>
                <a:gd name="connsiteX7" fmla="*/ 714802 w 4788599"/>
                <a:gd name="connsiteY7" fmla="*/ 2026289 h 3096552"/>
                <a:gd name="connsiteX8" fmla="*/ 797930 w 4788599"/>
                <a:gd name="connsiteY8" fmla="*/ 1911989 h 3096552"/>
                <a:gd name="connsiteX9" fmla="*/ 870666 w 4788599"/>
                <a:gd name="connsiteY9" fmla="*/ 1849643 h 3096552"/>
                <a:gd name="connsiteX10" fmla="*/ 912230 w 4788599"/>
                <a:gd name="connsiteY10" fmla="*/ 1776907 h 3096552"/>
                <a:gd name="connsiteX11" fmla="*/ 964184 w 4788599"/>
                <a:gd name="connsiteY11" fmla="*/ 1683389 h 3096552"/>
                <a:gd name="connsiteX12" fmla="*/ 1036920 w 4788599"/>
                <a:gd name="connsiteY12" fmla="*/ 1558698 h 3096552"/>
                <a:gd name="connsiteX13" fmla="*/ 1816238 w 4788599"/>
                <a:gd name="connsiteY13" fmla="*/ 1091108 h 3096552"/>
                <a:gd name="connsiteX14" fmla="*/ 600502 w 4788599"/>
                <a:gd name="connsiteY14" fmla="*/ 633907 h 3096552"/>
                <a:gd name="connsiteX15" fmla="*/ 2055230 w 4788599"/>
                <a:gd name="connsiteY15" fmla="*/ 696252 h 3096552"/>
                <a:gd name="connsiteX16" fmla="*/ 2637121 w 4788599"/>
                <a:gd name="connsiteY16" fmla="*/ 62 h 3096552"/>
                <a:gd name="connsiteX17" fmla="*/ 2585166 w 4788599"/>
                <a:gd name="connsiteY17" fmla="*/ 654688 h 3096552"/>
                <a:gd name="connsiteX18" fmla="*/ 4788039 w 4788599"/>
                <a:gd name="connsiteY18" fmla="*/ 498825 h 3096552"/>
                <a:gd name="connsiteX19" fmla="*/ 2813766 w 4788599"/>
                <a:gd name="connsiteY19" fmla="*/ 1018370 h 3096552"/>
                <a:gd name="connsiteX20" fmla="*/ 4216538 w 4788599"/>
                <a:gd name="connsiteY20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14802 w 4788599"/>
                <a:gd name="connsiteY6" fmla="*/ 2026289 h 3096552"/>
                <a:gd name="connsiteX7" fmla="*/ 797930 w 4788599"/>
                <a:gd name="connsiteY7" fmla="*/ 1911989 h 3096552"/>
                <a:gd name="connsiteX8" fmla="*/ 870666 w 4788599"/>
                <a:gd name="connsiteY8" fmla="*/ 1849643 h 3096552"/>
                <a:gd name="connsiteX9" fmla="*/ 912230 w 4788599"/>
                <a:gd name="connsiteY9" fmla="*/ 1776907 h 3096552"/>
                <a:gd name="connsiteX10" fmla="*/ 964184 w 4788599"/>
                <a:gd name="connsiteY10" fmla="*/ 1683389 h 3096552"/>
                <a:gd name="connsiteX11" fmla="*/ 1036920 w 4788599"/>
                <a:gd name="connsiteY11" fmla="*/ 1558698 h 3096552"/>
                <a:gd name="connsiteX12" fmla="*/ 1816238 w 4788599"/>
                <a:gd name="connsiteY12" fmla="*/ 1091108 h 3096552"/>
                <a:gd name="connsiteX13" fmla="*/ 600502 w 4788599"/>
                <a:gd name="connsiteY13" fmla="*/ 633907 h 3096552"/>
                <a:gd name="connsiteX14" fmla="*/ 2055230 w 4788599"/>
                <a:gd name="connsiteY14" fmla="*/ 696252 h 3096552"/>
                <a:gd name="connsiteX15" fmla="*/ 2637121 w 4788599"/>
                <a:gd name="connsiteY15" fmla="*/ 62 h 3096552"/>
                <a:gd name="connsiteX16" fmla="*/ 2585166 w 4788599"/>
                <a:gd name="connsiteY16" fmla="*/ 654688 h 3096552"/>
                <a:gd name="connsiteX17" fmla="*/ 4788039 w 4788599"/>
                <a:gd name="connsiteY17" fmla="*/ 498825 h 3096552"/>
                <a:gd name="connsiteX18" fmla="*/ 2813766 w 4788599"/>
                <a:gd name="connsiteY18" fmla="*/ 1018370 h 3096552"/>
                <a:gd name="connsiteX19" fmla="*/ 4216538 w 4788599"/>
                <a:gd name="connsiteY19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870666 w 4788599"/>
                <a:gd name="connsiteY7" fmla="*/ 1849643 h 3096552"/>
                <a:gd name="connsiteX8" fmla="*/ 912230 w 4788599"/>
                <a:gd name="connsiteY8" fmla="*/ 1776907 h 3096552"/>
                <a:gd name="connsiteX9" fmla="*/ 964184 w 4788599"/>
                <a:gd name="connsiteY9" fmla="*/ 1683389 h 3096552"/>
                <a:gd name="connsiteX10" fmla="*/ 1036920 w 4788599"/>
                <a:gd name="connsiteY10" fmla="*/ 1558698 h 3096552"/>
                <a:gd name="connsiteX11" fmla="*/ 1816238 w 4788599"/>
                <a:gd name="connsiteY11" fmla="*/ 1091108 h 3096552"/>
                <a:gd name="connsiteX12" fmla="*/ 600502 w 4788599"/>
                <a:gd name="connsiteY12" fmla="*/ 633907 h 3096552"/>
                <a:gd name="connsiteX13" fmla="*/ 2055230 w 4788599"/>
                <a:gd name="connsiteY13" fmla="*/ 696252 h 3096552"/>
                <a:gd name="connsiteX14" fmla="*/ 2637121 w 4788599"/>
                <a:gd name="connsiteY14" fmla="*/ 62 h 3096552"/>
                <a:gd name="connsiteX15" fmla="*/ 2585166 w 4788599"/>
                <a:gd name="connsiteY15" fmla="*/ 654688 h 3096552"/>
                <a:gd name="connsiteX16" fmla="*/ 4788039 w 4788599"/>
                <a:gd name="connsiteY16" fmla="*/ 498825 h 3096552"/>
                <a:gd name="connsiteX17" fmla="*/ 2813766 w 4788599"/>
                <a:gd name="connsiteY17" fmla="*/ 1018370 h 3096552"/>
                <a:gd name="connsiteX18" fmla="*/ 4216538 w 4788599"/>
                <a:gd name="connsiteY18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912230 w 4788599"/>
                <a:gd name="connsiteY7" fmla="*/ 1776907 h 3096552"/>
                <a:gd name="connsiteX8" fmla="*/ 964184 w 4788599"/>
                <a:gd name="connsiteY8" fmla="*/ 1683389 h 3096552"/>
                <a:gd name="connsiteX9" fmla="*/ 1036920 w 4788599"/>
                <a:gd name="connsiteY9" fmla="*/ 1558698 h 3096552"/>
                <a:gd name="connsiteX10" fmla="*/ 1816238 w 4788599"/>
                <a:gd name="connsiteY10" fmla="*/ 1091108 h 3096552"/>
                <a:gd name="connsiteX11" fmla="*/ 600502 w 4788599"/>
                <a:gd name="connsiteY11" fmla="*/ 633907 h 3096552"/>
                <a:gd name="connsiteX12" fmla="*/ 2055230 w 4788599"/>
                <a:gd name="connsiteY12" fmla="*/ 696252 h 3096552"/>
                <a:gd name="connsiteX13" fmla="*/ 2637121 w 4788599"/>
                <a:gd name="connsiteY13" fmla="*/ 62 h 3096552"/>
                <a:gd name="connsiteX14" fmla="*/ 2585166 w 4788599"/>
                <a:gd name="connsiteY14" fmla="*/ 654688 h 3096552"/>
                <a:gd name="connsiteX15" fmla="*/ 4788039 w 4788599"/>
                <a:gd name="connsiteY15" fmla="*/ 498825 h 3096552"/>
                <a:gd name="connsiteX16" fmla="*/ 2813766 w 4788599"/>
                <a:gd name="connsiteY16" fmla="*/ 1018370 h 3096552"/>
                <a:gd name="connsiteX17" fmla="*/ 4216538 w 4788599"/>
                <a:gd name="connsiteY17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964184 w 4788599"/>
                <a:gd name="connsiteY7" fmla="*/ 1683389 h 3096552"/>
                <a:gd name="connsiteX8" fmla="*/ 1036920 w 4788599"/>
                <a:gd name="connsiteY8" fmla="*/ 1558698 h 3096552"/>
                <a:gd name="connsiteX9" fmla="*/ 1816238 w 4788599"/>
                <a:gd name="connsiteY9" fmla="*/ 1091108 h 3096552"/>
                <a:gd name="connsiteX10" fmla="*/ 600502 w 4788599"/>
                <a:gd name="connsiteY10" fmla="*/ 633907 h 3096552"/>
                <a:gd name="connsiteX11" fmla="*/ 2055230 w 4788599"/>
                <a:gd name="connsiteY11" fmla="*/ 696252 h 3096552"/>
                <a:gd name="connsiteX12" fmla="*/ 2637121 w 4788599"/>
                <a:gd name="connsiteY12" fmla="*/ 62 h 3096552"/>
                <a:gd name="connsiteX13" fmla="*/ 2585166 w 4788599"/>
                <a:gd name="connsiteY13" fmla="*/ 654688 h 3096552"/>
                <a:gd name="connsiteX14" fmla="*/ 4788039 w 4788599"/>
                <a:gd name="connsiteY14" fmla="*/ 498825 h 3096552"/>
                <a:gd name="connsiteX15" fmla="*/ 2813766 w 4788599"/>
                <a:gd name="connsiteY15" fmla="*/ 1018370 h 3096552"/>
                <a:gd name="connsiteX16" fmla="*/ 4216538 w 4788599"/>
                <a:gd name="connsiteY16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964184 w 4788599"/>
                <a:gd name="connsiteY7" fmla="*/ 1683389 h 3096552"/>
                <a:gd name="connsiteX8" fmla="*/ 1816238 w 4788599"/>
                <a:gd name="connsiteY8" fmla="*/ 1091108 h 3096552"/>
                <a:gd name="connsiteX9" fmla="*/ 600502 w 4788599"/>
                <a:gd name="connsiteY9" fmla="*/ 633907 h 3096552"/>
                <a:gd name="connsiteX10" fmla="*/ 2055230 w 4788599"/>
                <a:gd name="connsiteY10" fmla="*/ 696252 h 3096552"/>
                <a:gd name="connsiteX11" fmla="*/ 2637121 w 4788599"/>
                <a:gd name="connsiteY11" fmla="*/ 62 h 3096552"/>
                <a:gd name="connsiteX12" fmla="*/ 2585166 w 4788599"/>
                <a:gd name="connsiteY12" fmla="*/ 654688 h 3096552"/>
                <a:gd name="connsiteX13" fmla="*/ 4788039 w 4788599"/>
                <a:gd name="connsiteY13" fmla="*/ 498825 h 3096552"/>
                <a:gd name="connsiteX14" fmla="*/ 2813766 w 4788599"/>
                <a:gd name="connsiteY14" fmla="*/ 1018370 h 3096552"/>
                <a:gd name="connsiteX15" fmla="*/ 4216538 w 4788599"/>
                <a:gd name="connsiteY15" fmla="*/ 3065380 h 3096552"/>
                <a:gd name="connsiteX0" fmla="*/ 4185366 w 4788599"/>
                <a:gd name="connsiteY0" fmla="*/ 3096552 h 3096552"/>
                <a:gd name="connsiteX1" fmla="*/ 2273439 w 4788599"/>
                <a:gd name="connsiteY1" fmla="*/ 1309316 h 3096552"/>
                <a:gd name="connsiteX2" fmla="*/ 132911 w 4788599"/>
                <a:gd name="connsiteY2" fmla="*/ 2909516 h 3096552"/>
                <a:gd name="connsiteX3" fmla="*/ 247211 w 4788599"/>
                <a:gd name="connsiteY3" fmla="*/ 2764043 h 3096552"/>
                <a:gd name="connsiteX4" fmla="*/ 403075 w 4788599"/>
                <a:gd name="connsiteY4" fmla="*/ 2597789 h 3096552"/>
                <a:gd name="connsiteX5" fmla="*/ 662848 w 4788599"/>
                <a:gd name="connsiteY5" fmla="*/ 2088634 h 3096552"/>
                <a:gd name="connsiteX6" fmla="*/ 797930 w 4788599"/>
                <a:gd name="connsiteY6" fmla="*/ 1911989 h 3096552"/>
                <a:gd name="connsiteX7" fmla="*/ 1816238 w 4788599"/>
                <a:gd name="connsiteY7" fmla="*/ 1091108 h 3096552"/>
                <a:gd name="connsiteX8" fmla="*/ 600502 w 4788599"/>
                <a:gd name="connsiteY8" fmla="*/ 633907 h 3096552"/>
                <a:gd name="connsiteX9" fmla="*/ 2055230 w 4788599"/>
                <a:gd name="connsiteY9" fmla="*/ 696252 h 3096552"/>
                <a:gd name="connsiteX10" fmla="*/ 2637121 w 4788599"/>
                <a:gd name="connsiteY10" fmla="*/ 62 h 3096552"/>
                <a:gd name="connsiteX11" fmla="*/ 2585166 w 4788599"/>
                <a:gd name="connsiteY11" fmla="*/ 654688 h 3096552"/>
                <a:gd name="connsiteX12" fmla="*/ 4788039 w 4788599"/>
                <a:gd name="connsiteY12" fmla="*/ 498825 h 3096552"/>
                <a:gd name="connsiteX13" fmla="*/ 2813766 w 4788599"/>
                <a:gd name="connsiteY13" fmla="*/ 1018370 h 3096552"/>
                <a:gd name="connsiteX14" fmla="*/ 4216538 w 4788599"/>
                <a:gd name="connsiteY14" fmla="*/ 3065380 h 3096552"/>
                <a:gd name="connsiteX0" fmla="*/ 4128859 w 4732092"/>
                <a:gd name="connsiteY0" fmla="*/ 3096552 h 3096552"/>
                <a:gd name="connsiteX1" fmla="*/ 2216932 w 4732092"/>
                <a:gd name="connsiteY1" fmla="*/ 1309316 h 3096552"/>
                <a:gd name="connsiteX2" fmla="*/ 1437613 w 4732092"/>
                <a:gd name="connsiteY2" fmla="*/ 1672999 h 3096552"/>
                <a:gd name="connsiteX3" fmla="*/ 76404 w 4732092"/>
                <a:gd name="connsiteY3" fmla="*/ 2909516 h 3096552"/>
                <a:gd name="connsiteX4" fmla="*/ 190704 w 4732092"/>
                <a:gd name="connsiteY4" fmla="*/ 2764043 h 3096552"/>
                <a:gd name="connsiteX5" fmla="*/ 346568 w 4732092"/>
                <a:gd name="connsiteY5" fmla="*/ 2597789 h 3096552"/>
                <a:gd name="connsiteX6" fmla="*/ 606341 w 4732092"/>
                <a:gd name="connsiteY6" fmla="*/ 2088634 h 3096552"/>
                <a:gd name="connsiteX7" fmla="*/ 741423 w 4732092"/>
                <a:gd name="connsiteY7" fmla="*/ 1911989 h 3096552"/>
                <a:gd name="connsiteX8" fmla="*/ 1759731 w 4732092"/>
                <a:gd name="connsiteY8" fmla="*/ 1091108 h 3096552"/>
                <a:gd name="connsiteX9" fmla="*/ 543995 w 4732092"/>
                <a:gd name="connsiteY9" fmla="*/ 633907 h 3096552"/>
                <a:gd name="connsiteX10" fmla="*/ 1998723 w 4732092"/>
                <a:gd name="connsiteY10" fmla="*/ 696252 h 3096552"/>
                <a:gd name="connsiteX11" fmla="*/ 2580614 w 4732092"/>
                <a:gd name="connsiteY11" fmla="*/ 62 h 3096552"/>
                <a:gd name="connsiteX12" fmla="*/ 2528659 w 4732092"/>
                <a:gd name="connsiteY12" fmla="*/ 654688 h 3096552"/>
                <a:gd name="connsiteX13" fmla="*/ 4731532 w 4732092"/>
                <a:gd name="connsiteY13" fmla="*/ 498825 h 3096552"/>
                <a:gd name="connsiteX14" fmla="*/ 2757259 w 4732092"/>
                <a:gd name="connsiteY14" fmla="*/ 1018370 h 3096552"/>
                <a:gd name="connsiteX15" fmla="*/ 4160031 w 4732092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753779 w 4726140"/>
                <a:gd name="connsiteY8" fmla="*/ 1091108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154079 w 4726140"/>
                <a:gd name="connsiteY15" fmla="*/ 3065380 h 3096552"/>
                <a:gd name="connsiteX0" fmla="*/ 4122907 w 4726140"/>
                <a:gd name="connsiteY0" fmla="*/ 3096552 h 3096552"/>
                <a:gd name="connsiteX1" fmla="*/ 2210980 w 4726140"/>
                <a:gd name="connsiteY1" fmla="*/ 1309316 h 3096552"/>
                <a:gd name="connsiteX2" fmla="*/ 1348534 w 4726140"/>
                <a:gd name="connsiteY2" fmla="*/ 1932771 h 3096552"/>
                <a:gd name="connsiteX3" fmla="*/ 70452 w 4726140"/>
                <a:gd name="connsiteY3" fmla="*/ 2909516 h 3096552"/>
                <a:gd name="connsiteX4" fmla="*/ 184752 w 4726140"/>
                <a:gd name="connsiteY4" fmla="*/ 2764043 h 3096552"/>
                <a:gd name="connsiteX5" fmla="*/ 340616 w 4726140"/>
                <a:gd name="connsiteY5" fmla="*/ 2597789 h 3096552"/>
                <a:gd name="connsiteX6" fmla="*/ 600389 w 4726140"/>
                <a:gd name="connsiteY6" fmla="*/ 2088634 h 3096552"/>
                <a:gd name="connsiteX7" fmla="*/ 735471 w 4726140"/>
                <a:gd name="connsiteY7" fmla="*/ 1911989 h 3096552"/>
                <a:gd name="connsiteX8" fmla="*/ 1691434 w 4726140"/>
                <a:gd name="connsiteY8" fmla="*/ 1018371 h 3096552"/>
                <a:gd name="connsiteX9" fmla="*/ 538043 w 4726140"/>
                <a:gd name="connsiteY9" fmla="*/ 633907 h 3096552"/>
                <a:gd name="connsiteX10" fmla="*/ 1992771 w 4726140"/>
                <a:gd name="connsiteY10" fmla="*/ 696252 h 3096552"/>
                <a:gd name="connsiteX11" fmla="*/ 2574662 w 4726140"/>
                <a:gd name="connsiteY11" fmla="*/ 62 h 3096552"/>
                <a:gd name="connsiteX12" fmla="*/ 2522707 w 4726140"/>
                <a:gd name="connsiteY12" fmla="*/ 654688 h 3096552"/>
                <a:gd name="connsiteX13" fmla="*/ 4725580 w 4726140"/>
                <a:gd name="connsiteY13" fmla="*/ 498825 h 3096552"/>
                <a:gd name="connsiteX14" fmla="*/ 2751307 w 4726140"/>
                <a:gd name="connsiteY14" fmla="*/ 1018370 h 3096552"/>
                <a:gd name="connsiteX15" fmla="*/ 4257988 w 4726140"/>
                <a:gd name="connsiteY15" fmla="*/ 3003035 h 3096552"/>
                <a:gd name="connsiteX0" fmla="*/ 4122907 w 4741112"/>
                <a:gd name="connsiteY0" fmla="*/ 3096552 h 3096552"/>
                <a:gd name="connsiteX1" fmla="*/ 2210980 w 4741112"/>
                <a:gd name="connsiteY1" fmla="*/ 1309316 h 3096552"/>
                <a:gd name="connsiteX2" fmla="*/ 1348534 w 4741112"/>
                <a:gd name="connsiteY2" fmla="*/ 1932771 h 3096552"/>
                <a:gd name="connsiteX3" fmla="*/ 70452 w 4741112"/>
                <a:gd name="connsiteY3" fmla="*/ 2909516 h 3096552"/>
                <a:gd name="connsiteX4" fmla="*/ 184752 w 4741112"/>
                <a:gd name="connsiteY4" fmla="*/ 2764043 h 3096552"/>
                <a:gd name="connsiteX5" fmla="*/ 340616 w 4741112"/>
                <a:gd name="connsiteY5" fmla="*/ 2597789 h 3096552"/>
                <a:gd name="connsiteX6" fmla="*/ 600389 w 4741112"/>
                <a:gd name="connsiteY6" fmla="*/ 2088634 h 3096552"/>
                <a:gd name="connsiteX7" fmla="*/ 735471 w 4741112"/>
                <a:gd name="connsiteY7" fmla="*/ 1911989 h 3096552"/>
                <a:gd name="connsiteX8" fmla="*/ 1691434 w 4741112"/>
                <a:gd name="connsiteY8" fmla="*/ 1018371 h 3096552"/>
                <a:gd name="connsiteX9" fmla="*/ 538043 w 4741112"/>
                <a:gd name="connsiteY9" fmla="*/ 633907 h 3096552"/>
                <a:gd name="connsiteX10" fmla="*/ 1992771 w 4741112"/>
                <a:gd name="connsiteY10" fmla="*/ 696252 h 3096552"/>
                <a:gd name="connsiteX11" fmla="*/ 2574662 w 4741112"/>
                <a:gd name="connsiteY11" fmla="*/ 62 h 3096552"/>
                <a:gd name="connsiteX12" fmla="*/ 2522707 w 4741112"/>
                <a:gd name="connsiteY12" fmla="*/ 654688 h 3096552"/>
                <a:gd name="connsiteX13" fmla="*/ 4725580 w 4741112"/>
                <a:gd name="connsiteY13" fmla="*/ 498825 h 3096552"/>
                <a:gd name="connsiteX14" fmla="*/ 3468279 w 4741112"/>
                <a:gd name="connsiteY14" fmla="*/ 675471 h 3096552"/>
                <a:gd name="connsiteX15" fmla="*/ 2751307 w 4741112"/>
                <a:gd name="connsiteY15" fmla="*/ 1018370 h 3096552"/>
                <a:gd name="connsiteX16" fmla="*/ 4257988 w 4741112"/>
                <a:gd name="connsiteY16" fmla="*/ 3003035 h 3096552"/>
                <a:gd name="connsiteX0" fmla="*/ 4122907 w 4757603"/>
                <a:gd name="connsiteY0" fmla="*/ 3096552 h 3096552"/>
                <a:gd name="connsiteX1" fmla="*/ 2210980 w 4757603"/>
                <a:gd name="connsiteY1" fmla="*/ 1309316 h 3096552"/>
                <a:gd name="connsiteX2" fmla="*/ 1348534 w 4757603"/>
                <a:gd name="connsiteY2" fmla="*/ 1932771 h 3096552"/>
                <a:gd name="connsiteX3" fmla="*/ 70452 w 4757603"/>
                <a:gd name="connsiteY3" fmla="*/ 2909516 h 3096552"/>
                <a:gd name="connsiteX4" fmla="*/ 184752 w 4757603"/>
                <a:gd name="connsiteY4" fmla="*/ 2764043 h 3096552"/>
                <a:gd name="connsiteX5" fmla="*/ 340616 w 4757603"/>
                <a:gd name="connsiteY5" fmla="*/ 2597789 h 3096552"/>
                <a:gd name="connsiteX6" fmla="*/ 600389 w 4757603"/>
                <a:gd name="connsiteY6" fmla="*/ 2088634 h 3096552"/>
                <a:gd name="connsiteX7" fmla="*/ 735471 w 4757603"/>
                <a:gd name="connsiteY7" fmla="*/ 1911989 h 3096552"/>
                <a:gd name="connsiteX8" fmla="*/ 1691434 w 4757603"/>
                <a:gd name="connsiteY8" fmla="*/ 1018371 h 3096552"/>
                <a:gd name="connsiteX9" fmla="*/ 538043 w 4757603"/>
                <a:gd name="connsiteY9" fmla="*/ 633907 h 3096552"/>
                <a:gd name="connsiteX10" fmla="*/ 1992771 w 4757603"/>
                <a:gd name="connsiteY10" fmla="*/ 696252 h 3096552"/>
                <a:gd name="connsiteX11" fmla="*/ 2574662 w 4757603"/>
                <a:gd name="connsiteY11" fmla="*/ 62 h 3096552"/>
                <a:gd name="connsiteX12" fmla="*/ 2522707 w 4757603"/>
                <a:gd name="connsiteY12" fmla="*/ 654688 h 3096552"/>
                <a:gd name="connsiteX13" fmla="*/ 4725580 w 4757603"/>
                <a:gd name="connsiteY13" fmla="*/ 498825 h 3096552"/>
                <a:gd name="connsiteX14" fmla="*/ 3759224 w 4757603"/>
                <a:gd name="connsiteY14" fmla="*/ 768990 h 3096552"/>
                <a:gd name="connsiteX15" fmla="*/ 2751307 w 4757603"/>
                <a:gd name="connsiteY15" fmla="*/ 1018370 h 3096552"/>
                <a:gd name="connsiteX16" fmla="*/ 4257988 w 4757603"/>
                <a:gd name="connsiteY16" fmla="*/ 3003035 h 3096552"/>
                <a:gd name="connsiteX0" fmla="*/ 4122907 w 4757603"/>
                <a:gd name="connsiteY0" fmla="*/ 3096552 h 3096552"/>
                <a:gd name="connsiteX1" fmla="*/ 2210980 w 4757603"/>
                <a:gd name="connsiteY1" fmla="*/ 1309316 h 3096552"/>
                <a:gd name="connsiteX2" fmla="*/ 1348534 w 4757603"/>
                <a:gd name="connsiteY2" fmla="*/ 1932771 h 3096552"/>
                <a:gd name="connsiteX3" fmla="*/ 70452 w 4757603"/>
                <a:gd name="connsiteY3" fmla="*/ 2909516 h 3096552"/>
                <a:gd name="connsiteX4" fmla="*/ 184752 w 4757603"/>
                <a:gd name="connsiteY4" fmla="*/ 2764043 h 3096552"/>
                <a:gd name="connsiteX5" fmla="*/ 340616 w 4757603"/>
                <a:gd name="connsiteY5" fmla="*/ 2597789 h 3096552"/>
                <a:gd name="connsiteX6" fmla="*/ 600389 w 4757603"/>
                <a:gd name="connsiteY6" fmla="*/ 2088634 h 3096552"/>
                <a:gd name="connsiteX7" fmla="*/ 735471 w 4757603"/>
                <a:gd name="connsiteY7" fmla="*/ 1911989 h 3096552"/>
                <a:gd name="connsiteX8" fmla="*/ 1691434 w 4757603"/>
                <a:gd name="connsiteY8" fmla="*/ 1018371 h 3096552"/>
                <a:gd name="connsiteX9" fmla="*/ 538043 w 4757603"/>
                <a:gd name="connsiteY9" fmla="*/ 633907 h 3096552"/>
                <a:gd name="connsiteX10" fmla="*/ 1992771 w 4757603"/>
                <a:gd name="connsiteY10" fmla="*/ 696252 h 3096552"/>
                <a:gd name="connsiteX11" fmla="*/ 2574662 w 4757603"/>
                <a:gd name="connsiteY11" fmla="*/ 62 h 3096552"/>
                <a:gd name="connsiteX12" fmla="*/ 2522707 w 4757603"/>
                <a:gd name="connsiteY12" fmla="*/ 654688 h 3096552"/>
                <a:gd name="connsiteX13" fmla="*/ 4725580 w 4757603"/>
                <a:gd name="connsiteY13" fmla="*/ 498825 h 3096552"/>
                <a:gd name="connsiteX14" fmla="*/ 3759224 w 4757603"/>
                <a:gd name="connsiteY14" fmla="*/ 768990 h 3096552"/>
                <a:gd name="connsiteX15" fmla="*/ 2761698 w 4757603"/>
                <a:gd name="connsiteY15" fmla="*/ 1184624 h 3096552"/>
                <a:gd name="connsiteX16" fmla="*/ 4257988 w 4757603"/>
                <a:gd name="connsiteY16" fmla="*/ 3003035 h 3096552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691434 w 4757603"/>
                <a:gd name="connsiteY8" fmla="*/ 1018313 h 3096494"/>
                <a:gd name="connsiteX9" fmla="*/ 538043 w 4757603"/>
                <a:gd name="connsiteY9" fmla="*/ 633849 h 3096494"/>
                <a:gd name="connsiteX10" fmla="*/ 1971990 w 4757603"/>
                <a:gd name="connsiteY10" fmla="*/ 665022 h 3096494"/>
                <a:gd name="connsiteX11" fmla="*/ 2574662 w 4757603"/>
                <a:gd name="connsiteY11" fmla="*/ 4 h 3096494"/>
                <a:gd name="connsiteX12" fmla="*/ 2522707 w 4757603"/>
                <a:gd name="connsiteY12" fmla="*/ 654630 h 3096494"/>
                <a:gd name="connsiteX13" fmla="*/ 4725580 w 4757603"/>
                <a:gd name="connsiteY13" fmla="*/ 498767 h 3096494"/>
                <a:gd name="connsiteX14" fmla="*/ 3759224 w 4757603"/>
                <a:gd name="connsiteY14" fmla="*/ 768932 h 3096494"/>
                <a:gd name="connsiteX15" fmla="*/ 2761698 w 4757603"/>
                <a:gd name="connsiteY15" fmla="*/ 1184566 h 3096494"/>
                <a:gd name="connsiteX16" fmla="*/ 4257988 w 4757603"/>
                <a:gd name="connsiteY16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691434 w 4757603"/>
                <a:gd name="connsiteY8" fmla="*/ 1018313 h 3096494"/>
                <a:gd name="connsiteX9" fmla="*/ 1140715 w 4757603"/>
                <a:gd name="connsiteY9" fmla="*/ 779323 h 3096494"/>
                <a:gd name="connsiteX10" fmla="*/ 538043 w 4757603"/>
                <a:gd name="connsiteY10" fmla="*/ 633849 h 3096494"/>
                <a:gd name="connsiteX11" fmla="*/ 1971990 w 4757603"/>
                <a:gd name="connsiteY11" fmla="*/ 665022 h 3096494"/>
                <a:gd name="connsiteX12" fmla="*/ 2574662 w 4757603"/>
                <a:gd name="connsiteY12" fmla="*/ 4 h 3096494"/>
                <a:gd name="connsiteX13" fmla="*/ 2522707 w 4757603"/>
                <a:gd name="connsiteY13" fmla="*/ 654630 h 3096494"/>
                <a:gd name="connsiteX14" fmla="*/ 4725580 w 4757603"/>
                <a:gd name="connsiteY14" fmla="*/ 498767 h 3096494"/>
                <a:gd name="connsiteX15" fmla="*/ 3759224 w 4757603"/>
                <a:gd name="connsiteY15" fmla="*/ 768932 h 3096494"/>
                <a:gd name="connsiteX16" fmla="*/ 2761698 w 4757603"/>
                <a:gd name="connsiteY16" fmla="*/ 1184566 h 3096494"/>
                <a:gd name="connsiteX17" fmla="*/ 4257988 w 4757603"/>
                <a:gd name="connsiteY17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691434 w 4757603"/>
                <a:gd name="connsiteY8" fmla="*/ 1018313 h 3096494"/>
                <a:gd name="connsiteX9" fmla="*/ 1088761 w 4757603"/>
                <a:gd name="connsiteY9" fmla="*/ 841668 h 3096494"/>
                <a:gd name="connsiteX10" fmla="*/ 538043 w 4757603"/>
                <a:gd name="connsiteY10" fmla="*/ 633849 h 3096494"/>
                <a:gd name="connsiteX11" fmla="*/ 1971990 w 4757603"/>
                <a:gd name="connsiteY11" fmla="*/ 665022 h 3096494"/>
                <a:gd name="connsiteX12" fmla="*/ 2574662 w 4757603"/>
                <a:gd name="connsiteY12" fmla="*/ 4 h 3096494"/>
                <a:gd name="connsiteX13" fmla="*/ 2522707 w 4757603"/>
                <a:gd name="connsiteY13" fmla="*/ 654630 h 3096494"/>
                <a:gd name="connsiteX14" fmla="*/ 4725580 w 4757603"/>
                <a:gd name="connsiteY14" fmla="*/ 498767 h 3096494"/>
                <a:gd name="connsiteX15" fmla="*/ 3759224 w 4757603"/>
                <a:gd name="connsiteY15" fmla="*/ 768932 h 3096494"/>
                <a:gd name="connsiteX16" fmla="*/ 2761698 w 4757603"/>
                <a:gd name="connsiteY16" fmla="*/ 1184566 h 3096494"/>
                <a:gd name="connsiteX17" fmla="*/ 4257988 w 4757603"/>
                <a:gd name="connsiteY17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735471 w 4757603"/>
                <a:gd name="connsiteY7" fmla="*/ 1911931 h 3096494"/>
                <a:gd name="connsiteX8" fmla="*/ 1732998 w 4757603"/>
                <a:gd name="connsiteY8" fmla="*/ 1049485 h 3096494"/>
                <a:gd name="connsiteX9" fmla="*/ 1088761 w 4757603"/>
                <a:gd name="connsiteY9" fmla="*/ 841668 h 3096494"/>
                <a:gd name="connsiteX10" fmla="*/ 538043 w 4757603"/>
                <a:gd name="connsiteY10" fmla="*/ 633849 h 3096494"/>
                <a:gd name="connsiteX11" fmla="*/ 1971990 w 4757603"/>
                <a:gd name="connsiteY11" fmla="*/ 665022 h 3096494"/>
                <a:gd name="connsiteX12" fmla="*/ 2574662 w 4757603"/>
                <a:gd name="connsiteY12" fmla="*/ 4 h 3096494"/>
                <a:gd name="connsiteX13" fmla="*/ 2522707 w 4757603"/>
                <a:gd name="connsiteY13" fmla="*/ 654630 h 3096494"/>
                <a:gd name="connsiteX14" fmla="*/ 4725580 w 4757603"/>
                <a:gd name="connsiteY14" fmla="*/ 498767 h 3096494"/>
                <a:gd name="connsiteX15" fmla="*/ 3759224 w 4757603"/>
                <a:gd name="connsiteY15" fmla="*/ 768932 h 3096494"/>
                <a:gd name="connsiteX16" fmla="*/ 2761698 w 4757603"/>
                <a:gd name="connsiteY16" fmla="*/ 1184566 h 3096494"/>
                <a:gd name="connsiteX17" fmla="*/ 4257988 w 4757603"/>
                <a:gd name="connsiteY17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600389 w 4757603"/>
                <a:gd name="connsiteY6" fmla="*/ 2088576 h 3096494"/>
                <a:gd name="connsiteX7" fmla="*/ 1732998 w 4757603"/>
                <a:gd name="connsiteY7" fmla="*/ 1049485 h 3096494"/>
                <a:gd name="connsiteX8" fmla="*/ 1088761 w 4757603"/>
                <a:gd name="connsiteY8" fmla="*/ 841668 h 3096494"/>
                <a:gd name="connsiteX9" fmla="*/ 538043 w 4757603"/>
                <a:gd name="connsiteY9" fmla="*/ 633849 h 3096494"/>
                <a:gd name="connsiteX10" fmla="*/ 1971990 w 4757603"/>
                <a:gd name="connsiteY10" fmla="*/ 665022 h 3096494"/>
                <a:gd name="connsiteX11" fmla="*/ 2574662 w 4757603"/>
                <a:gd name="connsiteY11" fmla="*/ 4 h 3096494"/>
                <a:gd name="connsiteX12" fmla="*/ 2522707 w 4757603"/>
                <a:gd name="connsiteY12" fmla="*/ 654630 h 3096494"/>
                <a:gd name="connsiteX13" fmla="*/ 4725580 w 4757603"/>
                <a:gd name="connsiteY13" fmla="*/ 498767 h 3096494"/>
                <a:gd name="connsiteX14" fmla="*/ 3759224 w 4757603"/>
                <a:gd name="connsiteY14" fmla="*/ 768932 h 3096494"/>
                <a:gd name="connsiteX15" fmla="*/ 2761698 w 4757603"/>
                <a:gd name="connsiteY15" fmla="*/ 1184566 h 3096494"/>
                <a:gd name="connsiteX16" fmla="*/ 4257988 w 4757603"/>
                <a:gd name="connsiteY16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1732998 w 4757603"/>
                <a:gd name="connsiteY6" fmla="*/ 1049485 h 3096494"/>
                <a:gd name="connsiteX7" fmla="*/ 1088761 w 4757603"/>
                <a:gd name="connsiteY7" fmla="*/ 841668 h 3096494"/>
                <a:gd name="connsiteX8" fmla="*/ 538043 w 4757603"/>
                <a:gd name="connsiteY8" fmla="*/ 633849 h 3096494"/>
                <a:gd name="connsiteX9" fmla="*/ 1971990 w 4757603"/>
                <a:gd name="connsiteY9" fmla="*/ 665022 h 3096494"/>
                <a:gd name="connsiteX10" fmla="*/ 2574662 w 4757603"/>
                <a:gd name="connsiteY10" fmla="*/ 4 h 3096494"/>
                <a:gd name="connsiteX11" fmla="*/ 2522707 w 4757603"/>
                <a:gd name="connsiteY11" fmla="*/ 654630 h 3096494"/>
                <a:gd name="connsiteX12" fmla="*/ 4725580 w 4757603"/>
                <a:gd name="connsiteY12" fmla="*/ 498767 h 3096494"/>
                <a:gd name="connsiteX13" fmla="*/ 3759224 w 4757603"/>
                <a:gd name="connsiteY13" fmla="*/ 768932 h 3096494"/>
                <a:gd name="connsiteX14" fmla="*/ 2761698 w 4757603"/>
                <a:gd name="connsiteY14" fmla="*/ 1184566 h 3096494"/>
                <a:gd name="connsiteX15" fmla="*/ 4257988 w 4757603"/>
                <a:gd name="connsiteY15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1774562 w 4757603"/>
                <a:gd name="connsiteY6" fmla="*/ 1039094 h 3096494"/>
                <a:gd name="connsiteX7" fmla="*/ 1088761 w 4757603"/>
                <a:gd name="connsiteY7" fmla="*/ 841668 h 3096494"/>
                <a:gd name="connsiteX8" fmla="*/ 538043 w 4757603"/>
                <a:gd name="connsiteY8" fmla="*/ 633849 h 3096494"/>
                <a:gd name="connsiteX9" fmla="*/ 1971990 w 4757603"/>
                <a:gd name="connsiteY9" fmla="*/ 665022 h 3096494"/>
                <a:gd name="connsiteX10" fmla="*/ 2574662 w 4757603"/>
                <a:gd name="connsiteY10" fmla="*/ 4 h 3096494"/>
                <a:gd name="connsiteX11" fmla="*/ 2522707 w 4757603"/>
                <a:gd name="connsiteY11" fmla="*/ 654630 h 3096494"/>
                <a:gd name="connsiteX12" fmla="*/ 4725580 w 4757603"/>
                <a:gd name="connsiteY12" fmla="*/ 498767 h 3096494"/>
                <a:gd name="connsiteX13" fmla="*/ 3759224 w 4757603"/>
                <a:gd name="connsiteY13" fmla="*/ 768932 h 3096494"/>
                <a:gd name="connsiteX14" fmla="*/ 2761698 w 4757603"/>
                <a:gd name="connsiteY14" fmla="*/ 1184566 h 3096494"/>
                <a:gd name="connsiteX15" fmla="*/ 4257988 w 4757603"/>
                <a:gd name="connsiteY15" fmla="*/ 3002977 h 3096494"/>
                <a:gd name="connsiteX0" fmla="*/ 4122907 w 4757603"/>
                <a:gd name="connsiteY0" fmla="*/ 3096494 h 3096494"/>
                <a:gd name="connsiteX1" fmla="*/ 2210980 w 4757603"/>
                <a:gd name="connsiteY1" fmla="*/ 1309258 h 3096494"/>
                <a:gd name="connsiteX2" fmla="*/ 1348534 w 4757603"/>
                <a:gd name="connsiteY2" fmla="*/ 1932713 h 3096494"/>
                <a:gd name="connsiteX3" fmla="*/ 70452 w 4757603"/>
                <a:gd name="connsiteY3" fmla="*/ 2909458 h 3096494"/>
                <a:gd name="connsiteX4" fmla="*/ 184752 w 4757603"/>
                <a:gd name="connsiteY4" fmla="*/ 2763985 h 3096494"/>
                <a:gd name="connsiteX5" fmla="*/ 340616 w 4757603"/>
                <a:gd name="connsiteY5" fmla="*/ 2597731 h 3096494"/>
                <a:gd name="connsiteX6" fmla="*/ 1774562 w 4757603"/>
                <a:gd name="connsiteY6" fmla="*/ 1039094 h 3096494"/>
                <a:gd name="connsiteX7" fmla="*/ 1088761 w 4757603"/>
                <a:gd name="connsiteY7" fmla="*/ 841668 h 3096494"/>
                <a:gd name="connsiteX8" fmla="*/ 538043 w 4757603"/>
                <a:gd name="connsiteY8" fmla="*/ 633849 h 3096494"/>
                <a:gd name="connsiteX9" fmla="*/ 1971990 w 4757603"/>
                <a:gd name="connsiteY9" fmla="*/ 665022 h 3096494"/>
                <a:gd name="connsiteX10" fmla="*/ 2574662 w 4757603"/>
                <a:gd name="connsiteY10" fmla="*/ 4 h 3096494"/>
                <a:gd name="connsiteX11" fmla="*/ 2522707 w 4757603"/>
                <a:gd name="connsiteY11" fmla="*/ 654630 h 3096494"/>
                <a:gd name="connsiteX12" fmla="*/ 4725580 w 4757603"/>
                <a:gd name="connsiteY12" fmla="*/ 498767 h 3096494"/>
                <a:gd name="connsiteX13" fmla="*/ 3759224 w 4757603"/>
                <a:gd name="connsiteY13" fmla="*/ 768932 h 3096494"/>
                <a:gd name="connsiteX14" fmla="*/ 2761698 w 4757603"/>
                <a:gd name="connsiteY14" fmla="*/ 1184566 h 3096494"/>
                <a:gd name="connsiteX15" fmla="*/ 4257988 w 4757603"/>
                <a:gd name="connsiteY15" fmla="*/ 3002977 h 3096494"/>
                <a:gd name="connsiteX0" fmla="*/ 4053993 w 4688689"/>
                <a:gd name="connsiteY0" fmla="*/ 3096494 h 3096494"/>
                <a:gd name="connsiteX1" fmla="*/ 2142066 w 4688689"/>
                <a:gd name="connsiteY1" fmla="*/ 1309258 h 3096494"/>
                <a:gd name="connsiteX2" fmla="*/ 1279620 w 4688689"/>
                <a:gd name="connsiteY2" fmla="*/ 1932713 h 3096494"/>
                <a:gd name="connsiteX3" fmla="*/ 198965 w 4688689"/>
                <a:gd name="connsiteY3" fmla="*/ 2774377 h 3096494"/>
                <a:gd name="connsiteX4" fmla="*/ 1538 w 4688689"/>
                <a:gd name="connsiteY4" fmla="*/ 2909458 h 3096494"/>
                <a:gd name="connsiteX5" fmla="*/ 115838 w 4688689"/>
                <a:gd name="connsiteY5" fmla="*/ 2763985 h 3096494"/>
                <a:gd name="connsiteX6" fmla="*/ 271702 w 4688689"/>
                <a:gd name="connsiteY6" fmla="*/ 2597731 h 3096494"/>
                <a:gd name="connsiteX7" fmla="*/ 1705648 w 4688689"/>
                <a:gd name="connsiteY7" fmla="*/ 1039094 h 3096494"/>
                <a:gd name="connsiteX8" fmla="*/ 1019847 w 4688689"/>
                <a:gd name="connsiteY8" fmla="*/ 841668 h 3096494"/>
                <a:gd name="connsiteX9" fmla="*/ 469129 w 4688689"/>
                <a:gd name="connsiteY9" fmla="*/ 633849 h 3096494"/>
                <a:gd name="connsiteX10" fmla="*/ 1903076 w 4688689"/>
                <a:gd name="connsiteY10" fmla="*/ 665022 h 3096494"/>
                <a:gd name="connsiteX11" fmla="*/ 2505748 w 4688689"/>
                <a:gd name="connsiteY11" fmla="*/ 4 h 3096494"/>
                <a:gd name="connsiteX12" fmla="*/ 2453793 w 4688689"/>
                <a:gd name="connsiteY12" fmla="*/ 654630 h 3096494"/>
                <a:gd name="connsiteX13" fmla="*/ 4656666 w 4688689"/>
                <a:gd name="connsiteY13" fmla="*/ 498767 h 3096494"/>
                <a:gd name="connsiteX14" fmla="*/ 3690310 w 4688689"/>
                <a:gd name="connsiteY14" fmla="*/ 768932 h 3096494"/>
                <a:gd name="connsiteX15" fmla="*/ 2692784 w 4688689"/>
                <a:gd name="connsiteY15" fmla="*/ 1184566 h 3096494"/>
                <a:gd name="connsiteX16" fmla="*/ 4189074 w 4688689"/>
                <a:gd name="connsiteY16" fmla="*/ 3002977 h 3096494"/>
                <a:gd name="connsiteX0" fmla="*/ 4075295 w 4709991"/>
                <a:gd name="connsiteY0" fmla="*/ 3096494 h 3096494"/>
                <a:gd name="connsiteX1" fmla="*/ 2163368 w 4709991"/>
                <a:gd name="connsiteY1" fmla="*/ 1309258 h 3096494"/>
                <a:gd name="connsiteX2" fmla="*/ 1300922 w 4709991"/>
                <a:gd name="connsiteY2" fmla="*/ 1932713 h 3096494"/>
                <a:gd name="connsiteX3" fmla="*/ 137139 w 4709991"/>
                <a:gd name="connsiteY3" fmla="*/ 2961413 h 3096494"/>
                <a:gd name="connsiteX4" fmla="*/ 22840 w 4709991"/>
                <a:gd name="connsiteY4" fmla="*/ 2909458 h 3096494"/>
                <a:gd name="connsiteX5" fmla="*/ 137140 w 4709991"/>
                <a:gd name="connsiteY5" fmla="*/ 2763985 h 3096494"/>
                <a:gd name="connsiteX6" fmla="*/ 293004 w 4709991"/>
                <a:gd name="connsiteY6" fmla="*/ 2597731 h 3096494"/>
                <a:gd name="connsiteX7" fmla="*/ 1726950 w 4709991"/>
                <a:gd name="connsiteY7" fmla="*/ 1039094 h 3096494"/>
                <a:gd name="connsiteX8" fmla="*/ 1041149 w 4709991"/>
                <a:gd name="connsiteY8" fmla="*/ 841668 h 3096494"/>
                <a:gd name="connsiteX9" fmla="*/ 490431 w 4709991"/>
                <a:gd name="connsiteY9" fmla="*/ 633849 h 3096494"/>
                <a:gd name="connsiteX10" fmla="*/ 1924378 w 4709991"/>
                <a:gd name="connsiteY10" fmla="*/ 665022 h 3096494"/>
                <a:gd name="connsiteX11" fmla="*/ 2527050 w 4709991"/>
                <a:gd name="connsiteY11" fmla="*/ 4 h 3096494"/>
                <a:gd name="connsiteX12" fmla="*/ 2475095 w 4709991"/>
                <a:gd name="connsiteY12" fmla="*/ 654630 h 3096494"/>
                <a:gd name="connsiteX13" fmla="*/ 4677968 w 4709991"/>
                <a:gd name="connsiteY13" fmla="*/ 498767 h 3096494"/>
                <a:gd name="connsiteX14" fmla="*/ 3711612 w 4709991"/>
                <a:gd name="connsiteY14" fmla="*/ 768932 h 3096494"/>
                <a:gd name="connsiteX15" fmla="*/ 2714086 w 4709991"/>
                <a:gd name="connsiteY15" fmla="*/ 1184566 h 3096494"/>
                <a:gd name="connsiteX16" fmla="*/ 4210376 w 4709991"/>
                <a:gd name="connsiteY16" fmla="*/ 3002977 h 3096494"/>
                <a:gd name="connsiteX0" fmla="*/ 4075295 w 4678094"/>
                <a:gd name="connsiteY0" fmla="*/ 3096494 h 3096494"/>
                <a:gd name="connsiteX1" fmla="*/ 2163368 w 4678094"/>
                <a:gd name="connsiteY1" fmla="*/ 1309258 h 3096494"/>
                <a:gd name="connsiteX2" fmla="*/ 1300922 w 4678094"/>
                <a:gd name="connsiteY2" fmla="*/ 1932713 h 3096494"/>
                <a:gd name="connsiteX3" fmla="*/ 137139 w 4678094"/>
                <a:gd name="connsiteY3" fmla="*/ 2961413 h 3096494"/>
                <a:gd name="connsiteX4" fmla="*/ 22840 w 4678094"/>
                <a:gd name="connsiteY4" fmla="*/ 2909458 h 3096494"/>
                <a:gd name="connsiteX5" fmla="*/ 137140 w 4678094"/>
                <a:gd name="connsiteY5" fmla="*/ 2763985 h 3096494"/>
                <a:gd name="connsiteX6" fmla="*/ 293004 w 4678094"/>
                <a:gd name="connsiteY6" fmla="*/ 2597731 h 3096494"/>
                <a:gd name="connsiteX7" fmla="*/ 1726950 w 4678094"/>
                <a:gd name="connsiteY7" fmla="*/ 1039094 h 3096494"/>
                <a:gd name="connsiteX8" fmla="*/ 1041149 w 4678094"/>
                <a:gd name="connsiteY8" fmla="*/ 841668 h 3096494"/>
                <a:gd name="connsiteX9" fmla="*/ 490431 w 4678094"/>
                <a:gd name="connsiteY9" fmla="*/ 633849 h 3096494"/>
                <a:gd name="connsiteX10" fmla="*/ 1924378 w 4678094"/>
                <a:gd name="connsiteY10" fmla="*/ 665022 h 3096494"/>
                <a:gd name="connsiteX11" fmla="*/ 2527050 w 4678094"/>
                <a:gd name="connsiteY11" fmla="*/ 4 h 3096494"/>
                <a:gd name="connsiteX12" fmla="*/ 2475095 w 4678094"/>
                <a:gd name="connsiteY12" fmla="*/ 654630 h 3096494"/>
                <a:gd name="connsiteX13" fmla="*/ 3648480 w 4678094"/>
                <a:gd name="connsiteY13" fmla="*/ 593988 h 3096494"/>
                <a:gd name="connsiteX14" fmla="*/ 4677968 w 4678094"/>
                <a:gd name="connsiteY14" fmla="*/ 498767 h 3096494"/>
                <a:gd name="connsiteX15" fmla="*/ 3711612 w 4678094"/>
                <a:gd name="connsiteY15" fmla="*/ 768932 h 3096494"/>
                <a:gd name="connsiteX16" fmla="*/ 2714086 w 4678094"/>
                <a:gd name="connsiteY16" fmla="*/ 1184566 h 3096494"/>
                <a:gd name="connsiteX17" fmla="*/ 4210376 w 4678094"/>
                <a:gd name="connsiteY17" fmla="*/ 3002977 h 3096494"/>
                <a:gd name="connsiteX0" fmla="*/ 4075295 w 4678336"/>
                <a:gd name="connsiteY0" fmla="*/ 3096494 h 3096494"/>
                <a:gd name="connsiteX1" fmla="*/ 2163368 w 4678336"/>
                <a:gd name="connsiteY1" fmla="*/ 1309258 h 3096494"/>
                <a:gd name="connsiteX2" fmla="*/ 1300922 w 4678336"/>
                <a:gd name="connsiteY2" fmla="*/ 1932713 h 3096494"/>
                <a:gd name="connsiteX3" fmla="*/ 137139 w 4678336"/>
                <a:gd name="connsiteY3" fmla="*/ 2961413 h 3096494"/>
                <a:gd name="connsiteX4" fmla="*/ 22840 w 4678336"/>
                <a:gd name="connsiteY4" fmla="*/ 2909458 h 3096494"/>
                <a:gd name="connsiteX5" fmla="*/ 137140 w 4678336"/>
                <a:gd name="connsiteY5" fmla="*/ 2763985 h 3096494"/>
                <a:gd name="connsiteX6" fmla="*/ 293004 w 4678336"/>
                <a:gd name="connsiteY6" fmla="*/ 2597731 h 3096494"/>
                <a:gd name="connsiteX7" fmla="*/ 1726950 w 4678336"/>
                <a:gd name="connsiteY7" fmla="*/ 1039094 h 3096494"/>
                <a:gd name="connsiteX8" fmla="*/ 1041149 w 4678336"/>
                <a:gd name="connsiteY8" fmla="*/ 841668 h 3096494"/>
                <a:gd name="connsiteX9" fmla="*/ 490431 w 4678336"/>
                <a:gd name="connsiteY9" fmla="*/ 633849 h 3096494"/>
                <a:gd name="connsiteX10" fmla="*/ 1924378 w 4678336"/>
                <a:gd name="connsiteY10" fmla="*/ 665022 h 3096494"/>
                <a:gd name="connsiteX11" fmla="*/ 2527050 w 4678336"/>
                <a:gd name="connsiteY11" fmla="*/ 4 h 3096494"/>
                <a:gd name="connsiteX12" fmla="*/ 2475095 w 4678336"/>
                <a:gd name="connsiteY12" fmla="*/ 654630 h 3096494"/>
                <a:gd name="connsiteX13" fmla="*/ 3602760 w 4678336"/>
                <a:gd name="connsiteY13" fmla="*/ 491118 h 3096494"/>
                <a:gd name="connsiteX14" fmla="*/ 4677968 w 4678336"/>
                <a:gd name="connsiteY14" fmla="*/ 498767 h 3096494"/>
                <a:gd name="connsiteX15" fmla="*/ 3711612 w 4678336"/>
                <a:gd name="connsiteY15" fmla="*/ 768932 h 3096494"/>
                <a:gd name="connsiteX16" fmla="*/ 2714086 w 4678336"/>
                <a:gd name="connsiteY16" fmla="*/ 1184566 h 3096494"/>
                <a:gd name="connsiteX17" fmla="*/ 4210376 w 4678336"/>
                <a:gd name="connsiteY17" fmla="*/ 3002977 h 3096494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14086 w 4678336"/>
                <a:gd name="connsiteY16" fmla="*/ 1184890 h 3096818"/>
                <a:gd name="connsiteX17" fmla="*/ 4210376 w 4678336"/>
                <a:gd name="connsiteY17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14086 w 4678336"/>
                <a:gd name="connsiteY16" fmla="*/ 1184890 h 3096818"/>
                <a:gd name="connsiteX17" fmla="*/ 3534180 w 4678336"/>
                <a:gd name="connsiteY17" fmla="*/ 227452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14086 w 4678336"/>
                <a:gd name="connsiteY16" fmla="*/ 118489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94096 w 4678336"/>
                <a:gd name="connsiteY16" fmla="*/ 111631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300922 w 4678336"/>
                <a:gd name="connsiteY2" fmla="*/ 193303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94096 w 4678336"/>
                <a:gd name="connsiteY16" fmla="*/ 111631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818 h 3096818"/>
                <a:gd name="connsiteX1" fmla="*/ 2163368 w 4678336"/>
                <a:gd name="connsiteY1" fmla="*/ 1309582 h 3096818"/>
                <a:gd name="connsiteX2" fmla="*/ 1289492 w 4678336"/>
                <a:gd name="connsiteY2" fmla="*/ 2058767 h 3096818"/>
                <a:gd name="connsiteX3" fmla="*/ 137139 w 4678336"/>
                <a:gd name="connsiteY3" fmla="*/ 2961737 h 3096818"/>
                <a:gd name="connsiteX4" fmla="*/ 22840 w 4678336"/>
                <a:gd name="connsiteY4" fmla="*/ 2909782 h 3096818"/>
                <a:gd name="connsiteX5" fmla="*/ 137140 w 4678336"/>
                <a:gd name="connsiteY5" fmla="*/ 2764309 h 3096818"/>
                <a:gd name="connsiteX6" fmla="*/ 293004 w 4678336"/>
                <a:gd name="connsiteY6" fmla="*/ 2598055 h 3096818"/>
                <a:gd name="connsiteX7" fmla="*/ 1726950 w 4678336"/>
                <a:gd name="connsiteY7" fmla="*/ 1039418 h 3096818"/>
                <a:gd name="connsiteX8" fmla="*/ 1041149 w 4678336"/>
                <a:gd name="connsiteY8" fmla="*/ 841992 h 3096818"/>
                <a:gd name="connsiteX9" fmla="*/ 490431 w 4678336"/>
                <a:gd name="connsiteY9" fmla="*/ 634173 h 3096818"/>
                <a:gd name="connsiteX10" fmla="*/ 1924378 w 4678336"/>
                <a:gd name="connsiteY10" fmla="*/ 665346 h 3096818"/>
                <a:gd name="connsiteX11" fmla="*/ 2527050 w 4678336"/>
                <a:gd name="connsiteY11" fmla="*/ 328 h 3096818"/>
                <a:gd name="connsiteX12" fmla="*/ 2532245 w 4678336"/>
                <a:gd name="connsiteY12" fmla="*/ 574944 h 3096818"/>
                <a:gd name="connsiteX13" fmla="*/ 3602760 w 4678336"/>
                <a:gd name="connsiteY13" fmla="*/ 491442 h 3096818"/>
                <a:gd name="connsiteX14" fmla="*/ 4677968 w 4678336"/>
                <a:gd name="connsiteY14" fmla="*/ 499091 h 3096818"/>
                <a:gd name="connsiteX15" fmla="*/ 3711612 w 4678336"/>
                <a:gd name="connsiteY15" fmla="*/ 769256 h 3096818"/>
                <a:gd name="connsiteX16" fmla="*/ 2794096 w 4678336"/>
                <a:gd name="connsiteY16" fmla="*/ 1116310 h 3096818"/>
                <a:gd name="connsiteX17" fmla="*/ 3591330 w 4678336"/>
                <a:gd name="connsiteY17" fmla="*/ 2148792 h 3096818"/>
                <a:gd name="connsiteX18" fmla="*/ 4210376 w 4678336"/>
                <a:gd name="connsiteY18" fmla="*/ 3003301 h 3096818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289492 w 4678336"/>
                <a:gd name="connsiteY2" fmla="*/ 2058485 h 3096536"/>
                <a:gd name="connsiteX3" fmla="*/ 137139 w 4678336"/>
                <a:gd name="connsiteY3" fmla="*/ 2961455 h 3096536"/>
                <a:gd name="connsiteX4" fmla="*/ 22840 w 4678336"/>
                <a:gd name="connsiteY4" fmla="*/ 2909500 h 3096536"/>
                <a:gd name="connsiteX5" fmla="*/ 137140 w 4678336"/>
                <a:gd name="connsiteY5" fmla="*/ 2764027 h 3096536"/>
                <a:gd name="connsiteX6" fmla="*/ 293004 w 4678336"/>
                <a:gd name="connsiteY6" fmla="*/ 2597773 h 3096536"/>
                <a:gd name="connsiteX7" fmla="*/ 1726950 w 4678336"/>
                <a:gd name="connsiteY7" fmla="*/ 1039136 h 3096536"/>
                <a:gd name="connsiteX8" fmla="*/ 1041149 w 4678336"/>
                <a:gd name="connsiteY8" fmla="*/ 841710 h 3096536"/>
                <a:gd name="connsiteX9" fmla="*/ 490431 w 4678336"/>
                <a:gd name="connsiteY9" fmla="*/ 633891 h 3096536"/>
                <a:gd name="connsiteX10" fmla="*/ 1890088 w 4678336"/>
                <a:gd name="connsiteY10" fmla="*/ 607914 h 3096536"/>
                <a:gd name="connsiteX11" fmla="*/ 2527050 w 4678336"/>
                <a:gd name="connsiteY11" fmla="*/ 46 h 3096536"/>
                <a:gd name="connsiteX12" fmla="*/ 2532245 w 4678336"/>
                <a:gd name="connsiteY12" fmla="*/ 574662 h 3096536"/>
                <a:gd name="connsiteX13" fmla="*/ 3602760 w 4678336"/>
                <a:gd name="connsiteY13" fmla="*/ 491160 h 3096536"/>
                <a:gd name="connsiteX14" fmla="*/ 4677968 w 4678336"/>
                <a:gd name="connsiteY14" fmla="*/ 498809 h 3096536"/>
                <a:gd name="connsiteX15" fmla="*/ 3711612 w 4678336"/>
                <a:gd name="connsiteY15" fmla="*/ 768974 h 3096536"/>
                <a:gd name="connsiteX16" fmla="*/ 2794096 w 4678336"/>
                <a:gd name="connsiteY16" fmla="*/ 1116028 h 3096536"/>
                <a:gd name="connsiteX17" fmla="*/ 3591330 w 4678336"/>
                <a:gd name="connsiteY17" fmla="*/ 2148510 h 3096536"/>
                <a:gd name="connsiteX18" fmla="*/ 4210376 w 4678336"/>
                <a:gd name="connsiteY18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831110 w 4678336"/>
                <a:gd name="connsiteY2" fmla="*/ 1485570 h 3096536"/>
                <a:gd name="connsiteX3" fmla="*/ 1289492 w 4678336"/>
                <a:gd name="connsiteY3" fmla="*/ 2058485 h 3096536"/>
                <a:gd name="connsiteX4" fmla="*/ 137139 w 4678336"/>
                <a:gd name="connsiteY4" fmla="*/ 2961455 h 3096536"/>
                <a:gd name="connsiteX5" fmla="*/ 22840 w 4678336"/>
                <a:gd name="connsiteY5" fmla="*/ 2909500 h 3096536"/>
                <a:gd name="connsiteX6" fmla="*/ 137140 w 4678336"/>
                <a:gd name="connsiteY6" fmla="*/ 2764027 h 3096536"/>
                <a:gd name="connsiteX7" fmla="*/ 293004 w 4678336"/>
                <a:gd name="connsiteY7" fmla="*/ 2597773 h 3096536"/>
                <a:gd name="connsiteX8" fmla="*/ 1726950 w 4678336"/>
                <a:gd name="connsiteY8" fmla="*/ 1039136 h 3096536"/>
                <a:gd name="connsiteX9" fmla="*/ 1041149 w 4678336"/>
                <a:gd name="connsiteY9" fmla="*/ 841710 h 3096536"/>
                <a:gd name="connsiteX10" fmla="*/ 490431 w 4678336"/>
                <a:gd name="connsiteY10" fmla="*/ 633891 h 3096536"/>
                <a:gd name="connsiteX11" fmla="*/ 1890088 w 4678336"/>
                <a:gd name="connsiteY11" fmla="*/ 607914 h 3096536"/>
                <a:gd name="connsiteX12" fmla="*/ 2527050 w 4678336"/>
                <a:gd name="connsiteY12" fmla="*/ 46 h 3096536"/>
                <a:gd name="connsiteX13" fmla="*/ 2532245 w 4678336"/>
                <a:gd name="connsiteY13" fmla="*/ 574662 h 3096536"/>
                <a:gd name="connsiteX14" fmla="*/ 3602760 w 4678336"/>
                <a:gd name="connsiteY14" fmla="*/ 491160 h 3096536"/>
                <a:gd name="connsiteX15" fmla="*/ 4677968 w 4678336"/>
                <a:gd name="connsiteY15" fmla="*/ 498809 h 3096536"/>
                <a:gd name="connsiteX16" fmla="*/ 3711612 w 4678336"/>
                <a:gd name="connsiteY16" fmla="*/ 768974 h 3096536"/>
                <a:gd name="connsiteX17" fmla="*/ 2794096 w 4678336"/>
                <a:gd name="connsiteY17" fmla="*/ 1116028 h 3096536"/>
                <a:gd name="connsiteX18" fmla="*/ 3591330 w 4678336"/>
                <a:gd name="connsiteY18" fmla="*/ 2148510 h 3096536"/>
                <a:gd name="connsiteX19" fmla="*/ 4210376 w 4678336"/>
                <a:gd name="connsiteY19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853970 w 4678336"/>
                <a:gd name="connsiteY2" fmla="*/ 1497000 h 3096536"/>
                <a:gd name="connsiteX3" fmla="*/ 1289492 w 4678336"/>
                <a:gd name="connsiteY3" fmla="*/ 2058485 h 3096536"/>
                <a:gd name="connsiteX4" fmla="*/ 137139 w 4678336"/>
                <a:gd name="connsiteY4" fmla="*/ 2961455 h 3096536"/>
                <a:gd name="connsiteX5" fmla="*/ 22840 w 4678336"/>
                <a:gd name="connsiteY5" fmla="*/ 2909500 h 3096536"/>
                <a:gd name="connsiteX6" fmla="*/ 137140 w 4678336"/>
                <a:gd name="connsiteY6" fmla="*/ 2764027 h 3096536"/>
                <a:gd name="connsiteX7" fmla="*/ 293004 w 4678336"/>
                <a:gd name="connsiteY7" fmla="*/ 2597773 h 3096536"/>
                <a:gd name="connsiteX8" fmla="*/ 1726950 w 4678336"/>
                <a:gd name="connsiteY8" fmla="*/ 1039136 h 3096536"/>
                <a:gd name="connsiteX9" fmla="*/ 1041149 w 4678336"/>
                <a:gd name="connsiteY9" fmla="*/ 841710 h 3096536"/>
                <a:gd name="connsiteX10" fmla="*/ 490431 w 4678336"/>
                <a:gd name="connsiteY10" fmla="*/ 633891 h 3096536"/>
                <a:gd name="connsiteX11" fmla="*/ 1890088 w 4678336"/>
                <a:gd name="connsiteY11" fmla="*/ 607914 h 3096536"/>
                <a:gd name="connsiteX12" fmla="*/ 2527050 w 4678336"/>
                <a:gd name="connsiteY12" fmla="*/ 46 h 3096536"/>
                <a:gd name="connsiteX13" fmla="*/ 2532245 w 4678336"/>
                <a:gd name="connsiteY13" fmla="*/ 574662 h 3096536"/>
                <a:gd name="connsiteX14" fmla="*/ 3602760 w 4678336"/>
                <a:gd name="connsiteY14" fmla="*/ 491160 h 3096536"/>
                <a:gd name="connsiteX15" fmla="*/ 4677968 w 4678336"/>
                <a:gd name="connsiteY15" fmla="*/ 498809 h 3096536"/>
                <a:gd name="connsiteX16" fmla="*/ 3711612 w 4678336"/>
                <a:gd name="connsiteY16" fmla="*/ 768974 h 3096536"/>
                <a:gd name="connsiteX17" fmla="*/ 2794096 w 4678336"/>
                <a:gd name="connsiteY17" fmla="*/ 1116028 h 3096536"/>
                <a:gd name="connsiteX18" fmla="*/ 3591330 w 4678336"/>
                <a:gd name="connsiteY18" fmla="*/ 2148510 h 3096536"/>
                <a:gd name="connsiteX19" fmla="*/ 4210376 w 4678336"/>
                <a:gd name="connsiteY19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289492 w 4678336"/>
                <a:gd name="connsiteY2" fmla="*/ 2058485 h 3096536"/>
                <a:gd name="connsiteX3" fmla="*/ 137139 w 4678336"/>
                <a:gd name="connsiteY3" fmla="*/ 2961455 h 3096536"/>
                <a:gd name="connsiteX4" fmla="*/ 22840 w 4678336"/>
                <a:gd name="connsiteY4" fmla="*/ 2909500 h 3096536"/>
                <a:gd name="connsiteX5" fmla="*/ 137140 w 4678336"/>
                <a:gd name="connsiteY5" fmla="*/ 2764027 h 3096536"/>
                <a:gd name="connsiteX6" fmla="*/ 293004 w 4678336"/>
                <a:gd name="connsiteY6" fmla="*/ 2597773 h 3096536"/>
                <a:gd name="connsiteX7" fmla="*/ 1726950 w 4678336"/>
                <a:gd name="connsiteY7" fmla="*/ 1039136 h 3096536"/>
                <a:gd name="connsiteX8" fmla="*/ 1041149 w 4678336"/>
                <a:gd name="connsiteY8" fmla="*/ 841710 h 3096536"/>
                <a:gd name="connsiteX9" fmla="*/ 490431 w 4678336"/>
                <a:gd name="connsiteY9" fmla="*/ 633891 h 3096536"/>
                <a:gd name="connsiteX10" fmla="*/ 1890088 w 4678336"/>
                <a:gd name="connsiteY10" fmla="*/ 607914 h 3096536"/>
                <a:gd name="connsiteX11" fmla="*/ 2527050 w 4678336"/>
                <a:gd name="connsiteY11" fmla="*/ 46 h 3096536"/>
                <a:gd name="connsiteX12" fmla="*/ 2532245 w 4678336"/>
                <a:gd name="connsiteY12" fmla="*/ 574662 h 3096536"/>
                <a:gd name="connsiteX13" fmla="*/ 3602760 w 4678336"/>
                <a:gd name="connsiteY13" fmla="*/ 491160 h 3096536"/>
                <a:gd name="connsiteX14" fmla="*/ 4677968 w 4678336"/>
                <a:gd name="connsiteY14" fmla="*/ 498809 h 3096536"/>
                <a:gd name="connsiteX15" fmla="*/ 3711612 w 4678336"/>
                <a:gd name="connsiteY15" fmla="*/ 768974 h 3096536"/>
                <a:gd name="connsiteX16" fmla="*/ 2794096 w 4678336"/>
                <a:gd name="connsiteY16" fmla="*/ 1116028 h 3096536"/>
                <a:gd name="connsiteX17" fmla="*/ 3591330 w 4678336"/>
                <a:gd name="connsiteY17" fmla="*/ 2148510 h 3096536"/>
                <a:gd name="connsiteX18" fmla="*/ 4210376 w 4678336"/>
                <a:gd name="connsiteY18" fmla="*/ 3003019 h 3096536"/>
                <a:gd name="connsiteX0" fmla="*/ 4075295 w 4678336"/>
                <a:gd name="connsiteY0" fmla="*/ 3096536 h 3096536"/>
                <a:gd name="connsiteX1" fmla="*/ 2163368 w 4678336"/>
                <a:gd name="connsiteY1" fmla="*/ 1309300 h 3096536"/>
                <a:gd name="connsiteX2" fmla="*/ 1289492 w 4678336"/>
                <a:gd name="connsiteY2" fmla="*/ 2058485 h 3096536"/>
                <a:gd name="connsiteX3" fmla="*/ 137139 w 4678336"/>
                <a:gd name="connsiteY3" fmla="*/ 2961455 h 3096536"/>
                <a:gd name="connsiteX4" fmla="*/ 22840 w 4678336"/>
                <a:gd name="connsiteY4" fmla="*/ 2909500 h 3096536"/>
                <a:gd name="connsiteX5" fmla="*/ 137140 w 4678336"/>
                <a:gd name="connsiteY5" fmla="*/ 2764027 h 3096536"/>
                <a:gd name="connsiteX6" fmla="*/ 293004 w 4678336"/>
                <a:gd name="connsiteY6" fmla="*/ 2597773 h 3096536"/>
                <a:gd name="connsiteX7" fmla="*/ 1726950 w 4678336"/>
                <a:gd name="connsiteY7" fmla="*/ 1039136 h 3096536"/>
                <a:gd name="connsiteX8" fmla="*/ 1041149 w 4678336"/>
                <a:gd name="connsiteY8" fmla="*/ 841710 h 3096536"/>
                <a:gd name="connsiteX9" fmla="*/ 490431 w 4678336"/>
                <a:gd name="connsiteY9" fmla="*/ 633891 h 3096536"/>
                <a:gd name="connsiteX10" fmla="*/ 1890088 w 4678336"/>
                <a:gd name="connsiteY10" fmla="*/ 607914 h 3096536"/>
                <a:gd name="connsiteX11" fmla="*/ 2527050 w 4678336"/>
                <a:gd name="connsiteY11" fmla="*/ 46 h 3096536"/>
                <a:gd name="connsiteX12" fmla="*/ 2532245 w 4678336"/>
                <a:gd name="connsiteY12" fmla="*/ 574662 h 3096536"/>
                <a:gd name="connsiteX13" fmla="*/ 3602760 w 4678336"/>
                <a:gd name="connsiteY13" fmla="*/ 491160 h 3096536"/>
                <a:gd name="connsiteX14" fmla="*/ 4677968 w 4678336"/>
                <a:gd name="connsiteY14" fmla="*/ 498809 h 3096536"/>
                <a:gd name="connsiteX15" fmla="*/ 3711612 w 4678336"/>
                <a:gd name="connsiteY15" fmla="*/ 768974 h 3096536"/>
                <a:gd name="connsiteX16" fmla="*/ 2794096 w 4678336"/>
                <a:gd name="connsiteY16" fmla="*/ 1116028 h 3096536"/>
                <a:gd name="connsiteX17" fmla="*/ 3591330 w 4678336"/>
                <a:gd name="connsiteY17" fmla="*/ 2148510 h 3096536"/>
                <a:gd name="connsiteX18" fmla="*/ 4210376 w 4678336"/>
                <a:gd name="connsiteY18" fmla="*/ 3003019 h 309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78336" h="3096536">
                  <a:moveTo>
                    <a:pt x="4075295" y="3096536"/>
                  </a:moveTo>
                  <a:cubicBezTo>
                    <a:pt x="4092613" y="3082681"/>
                    <a:pt x="2383926" y="1300462"/>
                    <a:pt x="2163368" y="1309300"/>
                  </a:cubicBezTo>
                  <a:cubicBezTo>
                    <a:pt x="1790508" y="1422042"/>
                    <a:pt x="1627197" y="1783126"/>
                    <a:pt x="1289492" y="2058485"/>
                  </a:cubicBezTo>
                  <a:cubicBezTo>
                    <a:pt x="951787" y="2333844"/>
                    <a:pt x="350153" y="2798664"/>
                    <a:pt x="137139" y="2961455"/>
                  </a:cubicBezTo>
                  <a:cubicBezTo>
                    <a:pt x="-75875" y="3124246"/>
                    <a:pt x="22840" y="2942405"/>
                    <a:pt x="22840" y="2909500"/>
                  </a:cubicBezTo>
                  <a:cubicBezTo>
                    <a:pt x="22840" y="2876595"/>
                    <a:pt x="92113" y="2815981"/>
                    <a:pt x="137140" y="2764027"/>
                  </a:cubicBezTo>
                  <a:cubicBezTo>
                    <a:pt x="182167" y="2712073"/>
                    <a:pt x="28036" y="2885255"/>
                    <a:pt x="293004" y="2597773"/>
                  </a:cubicBezTo>
                  <a:cubicBezTo>
                    <a:pt x="557972" y="2310291"/>
                    <a:pt x="1682984" y="1354215"/>
                    <a:pt x="1726950" y="1039136"/>
                  </a:cubicBezTo>
                  <a:cubicBezTo>
                    <a:pt x="1737341" y="964669"/>
                    <a:pt x="1233381" y="905787"/>
                    <a:pt x="1041149" y="841710"/>
                  </a:cubicBezTo>
                  <a:cubicBezTo>
                    <a:pt x="848917" y="777633"/>
                    <a:pt x="348941" y="672857"/>
                    <a:pt x="490431" y="633891"/>
                  </a:cubicBezTo>
                  <a:cubicBezTo>
                    <a:pt x="631921" y="594925"/>
                    <a:pt x="1550651" y="713555"/>
                    <a:pt x="1890088" y="607914"/>
                  </a:cubicBezTo>
                  <a:cubicBezTo>
                    <a:pt x="2229525" y="502273"/>
                    <a:pt x="2420024" y="5588"/>
                    <a:pt x="2527050" y="46"/>
                  </a:cubicBezTo>
                  <a:cubicBezTo>
                    <a:pt x="2634076" y="-5496"/>
                    <a:pt x="2352960" y="492810"/>
                    <a:pt x="2532245" y="574662"/>
                  </a:cubicBezTo>
                  <a:cubicBezTo>
                    <a:pt x="2711530" y="656514"/>
                    <a:pt x="3235615" y="517137"/>
                    <a:pt x="3602760" y="491160"/>
                  </a:cubicBezTo>
                  <a:cubicBezTo>
                    <a:pt x="3969906" y="465183"/>
                    <a:pt x="4659826" y="452507"/>
                    <a:pt x="4677968" y="498809"/>
                  </a:cubicBezTo>
                  <a:cubicBezTo>
                    <a:pt x="4696110" y="545111"/>
                    <a:pt x="4040657" y="682383"/>
                    <a:pt x="3711612" y="768974"/>
                  </a:cubicBezTo>
                  <a:cubicBezTo>
                    <a:pt x="3382567" y="855565"/>
                    <a:pt x="2823668" y="865150"/>
                    <a:pt x="2794096" y="1116028"/>
                  </a:cubicBezTo>
                  <a:cubicBezTo>
                    <a:pt x="2787384" y="1229746"/>
                    <a:pt x="3341948" y="1845442"/>
                    <a:pt x="3591330" y="2148510"/>
                  </a:cubicBezTo>
                  <a:cubicBezTo>
                    <a:pt x="3840712" y="2451579"/>
                    <a:pt x="4097677" y="2881556"/>
                    <a:pt x="4210376" y="3003019"/>
                  </a:cubicBezTo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8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genotype for this starfish if it is a purebred?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06340"/>
            <a:ext cx="535686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PP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genotype for this starfish if it is homozygous?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06340"/>
            <a:ext cx="535686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PP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Starfish Characteristic: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Purple skin - 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What is the phenotype for this starfish if it is a purebred?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d/de/Royal_starfish_(Astropecten_articulatus)_on_the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387" r="5989" b="14581"/>
          <a:stretch/>
        </p:blipFill>
        <p:spPr bwMode="auto">
          <a:xfrm>
            <a:off x="6336053" y="1923487"/>
            <a:ext cx="5017747" cy="3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06340"/>
            <a:ext cx="535686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Purple</a:t>
            </a:r>
            <a:endParaRPr lang="en-US" sz="4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383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Starfish Characteristic: Purple skin - P</vt:lpstr>
      <vt:lpstr>Starfish Characteristic: Purple skin - P</vt:lpstr>
      <vt:lpstr>Starfish Characteristic: Purple skin - P</vt:lpstr>
      <vt:lpstr>Starfish Characteristic: Purple skin - P</vt:lpstr>
      <vt:lpstr>Starfish Characteristic: Purple skin - P</vt:lpstr>
      <vt:lpstr>Starfish Characteristic: Purple skin - P</vt:lpstr>
      <vt:lpstr>Starfish Characteristic: Purple skin - P</vt:lpstr>
      <vt:lpstr>Starfish Characteristic: Purple skin - P</vt:lpstr>
      <vt:lpstr>Starfish Characteristic: Purple skin - P</vt:lpstr>
      <vt:lpstr>Starfish Characteristic: Purple skin - P</vt:lpstr>
      <vt:lpstr>Starfish Characteristic: Purple skin - P</vt:lpstr>
      <vt:lpstr>PowerPoint Presentation</vt:lpstr>
      <vt:lpstr>Starfish Characteristic: Purple skin - P</vt:lpstr>
      <vt:lpstr>PowerPoint Presentation</vt:lpstr>
      <vt:lpstr>Starfish Characteristic: Purple skin - P</vt:lpstr>
      <vt:lpstr>Fuzzy Frieda rabbit has just met short haired Howard. </vt:lpstr>
      <vt:lpstr>OH NO!! Could the babies be bald?</vt:lpstr>
      <vt:lpstr>PowerPoint Presentation</vt:lpstr>
      <vt:lpstr>PowerPoint Presentation</vt:lpstr>
      <vt:lpstr>Should  Frieda run?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 Characteristic: Purple skin - P</dc:title>
  <dc:creator>Christina Woertz</dc:creator>
  <cp:lastModifiedBy>Lynn Cronin</cp:lastModifiedBy>
  <cp:revision>14</cp:revision>
  <dcterms:created xsi:type="dcterms:W3CDTF">2016-05-02T16:21:43Z</dcterms:created>
  <dcterms:modified xsi:type="dcterms:W3CDTF">2016-05-03T13:30:51Z</dcterms:modified>
</cp:coreProperties>
</file>