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6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7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1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1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44160-3BF0-47CF-A262-1439136D579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94EB-AA25-41D0-98BC-FA8B29170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5FBD6F-162D-41A3-AD88-3079B3129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383098"/>
              </p:ext>
            </p:extLst>
          </p:nvPr>
        </p:nvGraphicFramePr>
        <p:xfrm>
          <a:off x="-5" y="9939"/>
          <a:ext cx="6858005" cy="6858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455">
                  <a:extLst>
                    <a:ext uri="{9D8B030D-6E8A-4147-A177-3AD203B41FA5}">
                      <a16:colId xmlns:a16="http://schemas.microsoft.com/office/drawing/2014/main" val="211222870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2445125672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965438731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697776925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4002413401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5468667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1150354149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481417140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712240017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893888241"/>
                    </a:ext>
                  </a:extLst>
                </a:gridCol>
                <a:gridCol w="623455">
                  <a:extLst>
                    <a:ext uri="{9D8B030D-6E8A-4147-A177-3AD203B41FA5}">
                      <a16:colId xmlns:a16="http://schemas.microsoft.com/office/drawing/2014/main" val="387071258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x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69645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452827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2011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21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27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46503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5043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33748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340409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21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49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63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70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18638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72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6660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27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36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45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54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63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72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81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90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9226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 dirty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US" sz="28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40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50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60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70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80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spc="-100" baseline="0">
                          <a:effectLst/>
                          <a:latin typeface="Comic Sans MS" panose="030F0702030302020204" pitchFamily="66" charset="0"/>
                        </a:rPr>
                        <a:t>90</a:t>
                      </a:r>
                      <a:endParaRPr lang="en-US" sz="2800" b="1" spc="-100" baseline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spc="-100" baseline="0" dirty="0">
                          <a:effectLst/>
                          <a:latin typeface="Comic Sans MS" panose="030F0702030302020204" pitchFamily="66" charset="0"/>
                        </a:rPr>
                        <a:t>100</a:t>
                      </a:r>
                      <a:endParaRPr lang="en-US" sz="2400" b="1" spc="-100" baseline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" marR="5237" marT="5237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23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74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121</Words>
  <Application>Microsoft Office PowerPoint</Application>
  <PresentationFormat>Custom</PresentationFormat>
  <Paragraphs>121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cronin</dc:creator>
  <cp:lastModifiedBy>lynn cronin</cp:lastModifiedBy>
  <cp:revision>4</cp:revision>
  <dcterms:created xsi:type="dcterms:W3CDTF">2020-09-28T18:28:04Z</dcterms:created>
  <dcterms:modified xsi:type="dcterms:W3CDTF">2020-09-28T18:57:50Z</dcterms:modified>
</cp:coreProperties>
</file>