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4" r:id="rId4"/>
    <p:sldId id="263" r:id="rId5"/>
    <p:sldId id="267" r:id="rId6"/>
    <p:sldId id="262" r:id="rId7"/>
    <p:sldId id="266" r:id="rId8"/>
    <p:sldId id="270" r:id="rId9"/>
    <p:sldId id="256" r:id="rId10"/>
    <p:sldId id="257" r:id="rId11"/>
    <p:sldId id="258" r:id="rId12"/>
    <p:sldId id="259" r:id="rId13"/>
    <p:sldId id="265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5A2A-DB82-48CA-A890-C098FB5A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9612A-C00C-4571-8EEF-82D0DCFF2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DBB7-E5FD-46B4-AA0F-28EE2A30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42D2-3B00-4942-AC26-15624545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D9A5C-9401-45DE-8180-161948D7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BC2B-4833-4E94-9998-B248A701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21139-1E8F-4B43-9022-C0BF25087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50DE4-A7D3-48FF-AEE9-8181FC28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64FF-E9D4-421B-B310-2170B284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C849-3ECF-4996-BF46-33339E12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86BC8-2B48-47AF-85A3-AADC3D60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A21ED-EBF3-475F-BC4B-F8A5DFDB1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535F9-05CD-49A2-AD6F-2C93419A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12686-F927-4897-BBBD-356A247B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0BD4-1E7F-4BFF-B662-86BC8AC1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12E4-F9DA-4D51-A38F-4F56D62E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C766-2C8E-40F2-89BE-684CB269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D0C84-41F4-4F73-9132-F79BEBC8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4CC3-EE6A-4F6F-AEAF-01B21C3F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AA540-2083-4468-B702-E4CCAB39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066C-BE62-4218-9CF4-26D8B174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7040-C144-475E-A731-F57D1AA4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45586-B0B0-4A5D-B922-64CDB7FE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1268-A628-4FD9-8E04-0DEC3272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C70F-C1D9-40F2-82A0-5BC7AFF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9A2E-B2DB-4BCE-9F43-A6A313F1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FA29-A150-4D85-AF76-1CBC29E29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ACD24-0B4F-4C6B-B7D6-4AE23DD30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6D95-98EE-4093-BC5B-302CC4BC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22DA-2D38-42FC-8464-C4B02510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E9BEE-0687-48DA-8626-586D1FCA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FDEE-B27F-4735-ACFE-7BD12280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9A87-14A7-4708-93D8-B5C53AD6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F5D42-6D15-47B5-A046-A0C24A711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04ADC-56E0-4FC4-A4D5-F7B4FA02B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88B15-AACF-4069-99CE-0470D6C94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64FB9-D474-4A4C-B334-8A507DE8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7AEB5-D4F6-48C6-B1C9-8AF7D1C5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37F07-94BA-4A94-B0F9-1FC994E9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3095-4620-4AF1-A90B-A74EBB03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82E48-9CD3-4974-9C4B-AA4B2DC0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A54B6-CF0B-49B9-A5CB-06605D5C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5026C-8A90-40EB-AE15-C44FB453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59226-AA2B-4702-AF09-802CAA0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C0C65-C3C9-40FB-8CF5-1725FE85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0F11-4024-440A-996E-16AB547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DD21-8A2E-47BD-9433-0F77006E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EC4B-F836-41FB-8958-576B0C7D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DCB2-0303-488A-9F4D-8953CDF26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973FC-76A2-4DBA-B398-58E5F6A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6110D-54E2-48E5-B66B-CD574441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F05B8-4AA4-46A3-895D-DA663051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C24A-6262-4454-9FDD-28BBE96C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11106-2470-4175-A686-58A8F3C3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35993-EE29-4E04-8B2D-23FE9B821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4C681-1A6D-4AB6-B076-55801578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99E70-D6F7-4011-B47A-C41FBABA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ACA76-1BC5-48F8-B4B9-ED6FBCC0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959B7-93C9-42FF-95BB-9A70C45A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0C0DA-A3D0-4D80-B706-A4BFDDF0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60CB0-45D3-41FA-A5B4-C0EE42996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5472-9993-4A7C-8946-B6F8607A5A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CA2C0-3DCD-4799-A5DA-4B1593BB4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8B6A-A540-4421-9306-9ACC05332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B993-CAA0-4A05-9809-C087700C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28F221CB-41E2-4524-8134-B2B8EB1EF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4227" r="3438" b="11746"/>
          <a:stretch/>
        </p:blipFill>
        <p:spPr bwMode="auto">
          <a:xfrm>
            <a:off x="0" y="0"/>
            <a:ext cx="12192000" cy="75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DE45B7-2632-4B1B-BA99-632AED82076A}"/>
              </a:ext>
            </a:extLst>
          </p:cNvPr>
          <p:cNvSpPr/>
          <p:nvPr/>
        </p:nvSpPr>
        <p:spPr>
          <a:xfrm>
            <a:off x="3170722" y="393405"/>
            <a:ext cx="902127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9007A-5797-48B6-A4BC-B27E75B0070B}"/>
              </a:ext>
            </a:extLst>
          </p:cNvPr>
          <p:cNvSpPr txBox="1"/>
          <p:nvPr/>
        </p:nvSpPr>
        <p:spPr>
          <a:xfrm>
            <a:off x="3848986" y="463645"/>
            <a:ext cx="810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Immigrant experience – New York City</a:t>
            </a:r>
          </a:p>
        </p:txBody>
      </p:sp>
    </p:spTree>
    <p:extLst>
      <p:ext uri="{BB962C8B-B14F-4D97-AF65-F5344CB8AC3E}">
        <p14:creationId xmlns:p14="http://schemas.microsoft.com/office/powerpoint/2010/main" val="387816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Image result for german children 1920">
            <a:extLst>
              <a:ext uri="{FF2B5EF4-FFF2-40B4-BE49-F238E27FC236}">
                <a16:creationId xmlns:a16="http://schemas.microsoft.com/office/drawing/2014/main" id="{CB84824E-4F75-4B64-94CD-55E221E2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10" y="-338381"/>
            <a:ext cx="12310619" cy="8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B8630D-921A-4917-B1BC-95E5F8848210}"/>
              </a:ext>
            </a:extLst>
          </p:cNvPr>
          <p:cNvGrpSpPr/>
          <p:nvPr/>
        </p:nvGrpSpPr>
        <p:grpSpPr>
          <a:xfrm>
            <a:off x="-59310" y="402982"/>
            <a:ext cx="5263116" cy="1202535"/>
            <a:chOff x="7347098" y="360451"/>
            <a:chExt cx="5263116" cy="12025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AF8846-6689-4B2D-9886-DC585156B1E5}"/>
                </a:ext>
              </a:extLst>
            </p:cNvPr>
            <p:cNvSpPr/>
            <p:nvPr/>
          </p:nvSpPr>
          <p:spPr>
            <a:xfrm>
              <a:off x="7347098" y="402983"/>
              <a:ext cx="5263116" cy="11600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CA4C0B-C4E8-479E-BC7B-0B5FD683CDF6}"/>
                </a:ext>
              </a:extLst>
            </p:cNvPr>
            <p:cNvSpPr txBox="1"/>
            <p:nvPr/>
          </p:nvSpPr>
          <p:spPr>
            <a:xfrm>
              <a:off x="8920901" y="360451"/>
              <a:ext cx="1709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75000"/>
                    </a:schemeClr>
                  </a:solidFill>
                  <a:latin typeface="Edwardian Script ITC" panose="030303020407070D0804" pitchFamily="66" charset="0"/>
                  <a:cs typeface="DilleniaUPC" panose="020B0502040204020203" pitchFamily="18" charset="-34"/>
                </a:rPr>
                <a:t>Playing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9A0E34-2133-48BF-899B-CDC0D8E74B40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Related image">
            <a:extLst>
              <a:ext uri="{FF2B5EF4-FFF2-40B4-BE49-F238E27FC236}">
                <a16:creationId xmlns:a16="http://schemas.microsoft.com/office/drawing/2014/main" id="{C3F7EB81-D42B-41E1-A1A9-68999A478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3"/>
          <a:stretch/>
        </p:blipFill>
        <p:spPr bwMode="auto">
          <a:xfrm>
            <a:off x="-59429" y="4607"/>
            <a:ext cx="12251429" cy="685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B8630D-921A-4917-B1BC-95E5F8848210}"/>
              </a:ext>
            </a:extLst>
          </p:cNvPr>
          <p:cNvGrpSpPr/>
          <p:nvPr/>
        </p:nvGrpSpPr>
        <p:grpSpPr>
          <a:xfrm>
            <a:off x="-59310" y="442578"/>
            <a:ext cx="5263116" cy="1162940"/>
            <a:chOff x="7347098" y="400047"/>
            <a:chExt cx="5263116" cy="1162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AF8846-6689-4B2D-9886-DC585156B1E5}"/>
                </a:ext>
              </a:extLst>
            </p:cNvPr>
            <p:cNvSpPr/>
            <p:nvPr/>
          </p:nvSpPr>
          <p:spPr>
            <a:xfrm>
              <a:off x="7347098" y="400047"/>
              <a:ext cx="5263116" cy="11629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9A0E34-2133-48BF-899B-CDC0D8E74B40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  <p:pic>
        <p:nvPicPr>
          <p:cNvPr id="12" name="Picture 12" descr="Image result for berlin in the 1920s">
            <a:extLst>
              <a:ext uri="{FF2B5EF4-FFF2-40B4-BE49-F238E27FC236}">
                <a16:creationId xmlns:a16="http://schemas.microsoft.com/office/drawing/2014/main" id="{242A495E-3EE8-4F1C-B136-55F2027A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6" b="6591"/>
          <a:stretch/>
        </p:blipFill>
        <p:spPr bwMode="auto">
          <a:xfrm>
            <a:off x="-5158027" y="442577"/>
            <a:ext cx="5281613" cy="46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2705A-8977-4BAD-810C-1F9528879B0F}"/>
              </a:ext>
            </a:extLst>
          </p:cNvPr>
          <p:cNvSpPr txBox="1"/>
          <p:nvPr/>
        </p:nvSpPr>
        <p:spPr>
          <a:xfrm>
            <a:off x="1560980" y="402982"/>
            <a:ext cx="161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Parade</a:t>
            </a:r>
          </a:p>
        </p:txBody>
      </p:sp>
    </p:spTree>
    <p:extLst>
      <p:ext uri="{BB962C8B-B14F-4D97-AF65-F5344CB8AC3E}">
        <p14:creationId xmlns:p14="http://schemas.microsoft.com/office/powerpoint/2010/main" val="108077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Image result for berlin in the 1920s">
            <a:extLst>
              <a:ext uri="{FF2B5EF4-FFF2-40B4-BE49-F238E27FC236}">
                <a16:creationId xmlns:a16="http://schemas.microsoft.com/office/drawing/2014/main" id="{242A495E-3EE8-4F1C-B136-55F2027A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91" b="20805"/>
          <a:stretch/>
        </p:blipFill>
        <p:spPr bwMode="auto">
          <a:xfrm>
            <a:off x="0" y="0"/>
            <a:ext cx="12140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B8630D-921A-4917-B1BC-95E5F8848210}"/>
              </a:ext>
            </a:extLst>
          </p:cNvPr>
          <p:cNvGrpSpPr/>
          <p:nvPr/>
        </p:nvGrpSpPr>
        <p:grpSpPr>
          <a:xfrm>
            <a:off x="-59310" y="836076"/>
            <a:ext cx="5263116" cy="769441"/>
            <a:chOff x="7347098" y="793545"/>
            <a:chExt cx="5263116" cy="7694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AF8846-6689-4B2D-9886-DC585156B1E5}"/>
                </a:ext>
              </a:extLst>
            </p:cNvPr>
            <p:cNvSpPr/>
            <p:nvPr/>
          </p:nvSpPr>
          <p:spPr>
            <a:xfrm>
              <a:off x="7347098" y="793545"/>
              <a:ext cx="5263116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9A0E34-2133-48BF-899B-CDC0D8E74B40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11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berlin germany 1928">
            <a:extLst>
              <a:ext uri="{FF2B5EF4-FFF2-40B4-BE49-F238E27FC236}">
                <a16:creationId xmlns:a16="http://schemas.microsoft.com/office/drawing/2014/main" id="{FC85C392-4015-402B-B9D2-BB2E3CBB4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5" t="29845" r="469" b="33440"/>
          <a:stretch/>
        </p:blipFill>
        <p:spPr bwMode="auto">
          <a:xfrm>
            <a:off x="-497772" y="0"/>
            <a:ext cx="126897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9AA09A-608E-41BA-AFFA-BC002C04C31D}"/>
              </a:ext>
            </a:extLst>
          </p:cNvPr>
          <p:cNvGrpSpPr/>
          <p:nvPr/>
        </p:nvGrpSpPr>
        <p:grpSpPr>
          <a:xfrm>
            <a:off x="-59310" y="836076"/>
            <a:ext cx="5263116" cy="769441"/>
            <a:chOff x="7347098" y="793545"/>
            <a:chExt cx="5263116" cy="7694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B3F11F-8A72-4407-A01C-4E740E0BE469}"/>
                </a:ext>
              </a:extLst>
            </p:cNvPr>
            <p:cNvSpPr/>
            <p:nvPr/>
          </p:nvSpPr>
          <p:spPr>
            <a:xfrm>
              <a:off x="7347098" y="793545"/>
              <a:ext cx="5263116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06C0D-C028-4EB3-9E77-153D5A6C55BE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Related image">
            <a:extLst>
              <a:ext uri="{FF2B5EF4-FFF2-40B4-BE49-F238E27FC236}">
                <a16:creationId xmlns:a16="http://schemas.microsoft.com/office/drawing/2014/main" id="{546F2646-4012-4029-BF76-2ABE486F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21133"/>
          <a:stretch/>
        </p:blipFill>
        <p:spPr bwMode="auto">
          <a:xfrm>
            <a:off x="2639411" y="0"/>
            <a:ext cx="6722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B8630D-921A-4917-B1BC-95E5F8848210}"/>
              </a:ext>
            </a:extLst>
          </p:cNvPr>
          <p:cNvGrpSpPr/>
          <p:nvPr/>
        </p:nvGrpSpPr>
        <p:grpSpPr>
          <a:xfrm>
            <a:off x="-59310" y="836076"/>
            <a:ext cx="5263116" cy="769441"/>
            <a:chOff x="7347098" y="793545"/>
            <a:chExt cx="5263116" cy="7694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AF8846-6689-4B2D-9886-DC585156B1E5}"/>
                </a:ext>
              </a:extLst>
            </p:cNvPr>
            <p:cNvSpPr/>
            <p:nvPr/>
          </p:nvSpPr>
          <p:spPr>
            <a:xfrm>
              <a:off x="7347098" y="793545"/>
              <a:ext cx="5263116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9A0E34-2133-48BF-899B-CDC0D8E74B40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2D3140-DD28-495A-B5B6-E512F081EE90}"/>
              </a:ext>
            </a:extLst>
          </p:cNvPr>
          <p:cNvGrpSpPr/>
          <p:nvPr/>
        </p:nvGrpSpPr>
        <p:grpSpPr>
          <a:xfrm>
            <a:off x="-59310" y="402982"/>
            <a:ext cx="5263116" cy="1202535"/>
            <a:chOff x="7347098" y="360451"/>
            <a:chExt cx="5263116" cy="12025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B338E-AD9C-448B-95C9-2A7FDD3EB71F}"/>
                </a:ext>
              </a:extLst>
            </p:cNvPr>
            <p:cNvSpPr/>
            <p:nvPr/>
          </p:nvSpPr>
          <p:spPr>
            <a:xfrm>
              <a:off x="7347098" y="402983"/>
              <a:ext cx="5263116" cy="11600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C7EAC8-D521-4D6B-A9C3-A51C8454EB76}"/>
                </a:ext>
              </a:extLst>
            </p:cNvPr>
            <p:cNvSpPr txBox="1"/>
            <p:nvPr/>
          </p:nvSpPr>
          <p:spPr>
            <a:xfrm>
              <a:off x="9215051" y="360451"/>
              <a:ext cx="1120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75000"/>
                    </a:schemeClr>
                  </a:solidFill>
                  <a:latin typeface="Edwardian Script ITC" panose="030303020407070D0804" pitchFamily="66" charset="0"/>
                  <a:cs typeface="DilleniaUPC" panose="020B0502040204020203" pitchFamily="18" charset="-34"/>
                </a:rPr>
                <a:t>Cute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0157C8-7A4D-4DBC-8CFA-D0CF8B0E9421}"/>
                </a:ext>
              </a:extLst>
            </p:cNvPr>
            <p:cNvSpPr txBox="1"/>
            <p:nvPr/>
          </p:nvSpPr>
          <p:spPr>
            <a:xfrm>
              <a:off x="7712890" y="793545"/>
              <a:ext cx="44791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Berlin Germany </a:t>
              </a:r>
              <a:r>
                <a:rPr lang="en-US" sz="4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1920</a:t>
              </a:r>
              <a:r>
                <a:rPr lang="en-US" sz="3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91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3.bp.blogspot.com/-V0enjB4-Qkw/VXa8d29Po0I/AAAAAAABk50/tmy6gmeTEQo/s1600/Berlin%2Bin%2Bthe%2B1920s%2B%25286%2529.jpg">
            <a:extLst>
              <a:ext uri="{FF2B5EF4-FFF2-40B4-BE49-F238E27FC236}">
                <a16:creationId xmlns:a16="http://schemas.microsoft.com/office/drawing/2014/main" id="{B710DD53-4936-4C5F-94B5-85712B8A4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9658" r="8162" b="22945"/>
          <a:stretch/>
        </p:blipFill>
        <p:spPr bwMode="auto">
          <a:xfrm>
            <a:off x="-219076" y="0"/>
            <a:ext cx="12630151" cy="80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7401260" y="360451"/>
            <a:ext cx="474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The Jewish Neighborhood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7712890" y="793545"/>
            <a:ext cx="4479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Berlin Germany </a:t>
            </a: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1920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3265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3388242" y="2454466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4254386" y="2412535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1880s – 1930s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4583406" y="2993676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356535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ebbeuswoods.files.wordpress.com/2010/04/riis-1.jpg">
            <a:extLst>
              <a:ext uri="{FF2B5EF4-FFF2-40B4-BE49-F238E27FC236}">
                <a16:creationId xmlns:a16="http://schemas.microsoft.com/office/drawing/2014/main" id="{C6C7EE7B-FE53-44AF-A069-04E361122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5922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9033119" y="360451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1880s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8466062" y="94159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222982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ebbeuswoods.files.wordpress.com/2010/04/riis-10jpg.gif">
            <a:extLst>
              <a:ext uri="{FF2B5EF4-FFF2-40B4-BE49-F238E27FC236}">
                <a16:creationId xmlns:a16="http://schemas.microsoft.com/office/drawing/2014/main" id="{742DD189-9016-4B6C-B13F-14B815AA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583"/>
            <a:ext cx="12192000" cy="93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9033119" y="360451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1890s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8466062" y="94159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113563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19AF906F-B49D-4CB3-B0EE-935A4918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1496122"/>
            <a:ext cx="14135100" cy="9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9033119" y="360451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1880s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8466062" y="94159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39823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F80976F-06B5-4AB5-B8F4-37BFF958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b="15508"/>
          <a:stretch/>
        </p:blipFill>
        <p:spPr bwMode="auto">
          <a:xfrm>
            <a:off x="-876300" y="0"/>
            <a:ext cx="13944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9093230" y="360451"/>
            <a:ext cx="136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1908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8466062" y="94159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408587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jewish new york city 1938">
            <a:extLst>
              <a:ext uri="{FF2B5EF4-FFF2-40B4-BE49-F238E27FC236}">
                <a16:creationId xmlns:a16="http://schemas.microsoft.com/office/drawing/2014/main" id="{AEF71B0E-C044-4738-B734-F9FAB685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9093230" y="360451"/>
            <a:ext cx="136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1930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8466062" y="94159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282082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3388242" y="2454466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5150465" y="2412535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1920s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4473603" y="2993676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Berlin Germany</a:t>
            </a:r>
          </a:p>
        </p:txBody>
      </p:sp>
    </p:spTree>
    <p:extLst>
      <p:ext uri="{BB962C8B-B14F-4D97-AF65-F5344CB8AC3E}">
        <p14:creationId xmlns:p14="http://schemas.microsoft.com/office/powerpoint/2010/main" val="386712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elated image">
            <a:extLst>
              <a:ext uri="{FF2B5EF4-FFF2-40B4-BE49-F238E27FC236}">
                <a16:creationId xmlns:a16="http://schemas.microsoft.com/office/drawing/2014/main" id="{98A3025D-314C-4698-A88F-8ECB3F1D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47"/>
            <a:ext cx="12489084" cy="70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AF8846-6689-4B2D-9886-DC585156B1E5}"/>
              </a:ext>
            </a:extLst>
          </p:cNvPr>
          <p:cNvSpPr/>
          <p:nvPr/>
        </p:nvSpPr>
        <p:spPr>
          <a:xfrm>
            <a:off x="7347098" y="402983"/>
            <a:ext cx="5263116" cy="1160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A4C0B-C4E8-479E-BC7B-0B5FD683CDF6}"/>
              </a:ext>
            </a:extLst>
          </p:cNvPr>
          <p:cNvSpPr txBox="1"/>
          <p:nvPr/>
        </p:nvSpPr>
        <p:spPr>
          <a:xfrm>
            <a:off x="8391909" y="360451"/>
            <a:ext cx="276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  <a:cs typeface="DilleniaUPC" panose="020B0502040204020203" pitchFamily="18" charset="-34"/>
              </a:rPr>
              <a:t>School 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A0E34-2133-48BF-899B-CDC0D8E74B40}"/>
              </a:ext>
            </a:extLst>
          </p:cNvPr>
          <p:cNvSpPr txBox="1"/>
          <p:nvPr/>
        </p:nvSpPr>
        <p:spPr>
          <a:xfrm>
            <a:off x="7712890" y="793545"/>
            <a:ext cx="4479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Berlin Germany </a:t>
            </a: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1920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8011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68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DilleniaUPC</vt:lpstr>
      <vt:lpstr>Edwardian Script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 Cronin</cp:lastModifiedBy>
  <cp:revision>6</cp:revision>
  <dcterms:created xsi:type="dcterms:W3CDTF">2019-03-25T19:06:49Z</dcterms:created>
  <dcterms:modified xsi:type="dcterms:W3CDTF">2019-03-26T13:46:46Z</dcterms:modified>
</cp:coreProperties>
</file>