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7" r:id="rId8"/>
    <p:sldId id="269" r:id="rId9"/>
    <p:sldId id="263" r:id="rId10"/>
    <p:sldId id="262" r:id="rId11"/>
    <p:sldId id="264" r:id="rId12"/>
    <p:sldId id="266" r:id="rId13"/>
    <p:sldId id="271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C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60"/>
  </p:normalViewPr>
  <p:slideViewPr>
    <p:cSldViewPr snapToGrid="0">
      <p:cViewPr>
        <p:scale>
          <a:sx n="66" d="100"/>
          <a:sy n="66" d="100"/>
        </p:scale>
        <p:origin x="768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F1D0F-88C4-47F0-BEB3-0917098F5A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Ghana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933E4D-5260-42D1-BBC2-685B937E86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Where is Ghana?  What is it like?</a:t>
            </a:r>
          </a:p>
        </p:txBody>
      </p:sp>
    </p:spTree>
    <p:extLst>
      <p:ext uri="{BB962C8B-B14F-4D97-AF65-F5344CB8AC3E}">
        <p14:creationId xmlns:p14="http://schemas.microsoft.com/office/powerpoint/2010/main" val="2088036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376D13-E130-498E-BE18-31EE831D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33389"/>
            <a:ext cx="2857501" cy="419576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dirty="0"/>
              <a:t>they are known for their fabrics</a:t>
            </a:r>
          </a:p>
        </p:txBody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493606BF-D6AD-4B29-8A70-BCAAACC28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33388"/>
            <a:ext cx="8555264" cy="569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1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376D13-E130-498E-BE18-31EE831D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66698" cy="37811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this cloth has gold and black on it.  </a:t>
            </a:r>
          </a:p>
        </p:txBody>
      </p: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E80C17C3-5EEE-4FCB-AC30-2BE814F2C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-445770"/>
            <a:ext cx="8115300" cy="730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018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376D13-E130-498E-BE18-31EE831D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66698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what does that mean?</a:t>
            </a:r>
          </a:p>
        </p:txBody>
      </p: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E80C17C3-5EEE-4FCB-AC30-2BE814F2C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-445770"/>
            <a:ext cx="8115300" cy="730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368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C3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Image result for pictures of ghana">
            <a:extLst>
              <a:ext uri="{FF2B5EF4-FFF2-40B4-BE49-F238E27FC236}">
                <a16:creationId xmlns:a16="http://schemas.microsoft.com/office/drawing/2014/main" id="{D4025FF8-E7B7-4813-A237-A68E48552E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0" b="10054"/>
          <a:stretch/>
        </p:blipFill>
        <p:spPr bwMode="auto">
          <a:xfrm>
            <a:off x="-1" y="-1"/>
            <a:ext cx="12192001" cy="48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Freeform 9">
            <a:extLst>
              <a:ext uri="{FF2B5EF4-FFF2-40B4-BE49-F238E27FC236}">
                <a16:creationId xmlns:a16="http://schemas.microsoft.com/office/drawing/2014/main" id="{AFB83730-58A8-42CA-90B3-5D5D2D1B0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376D13-E130-498E-BE18-31EE831D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88" y="4895558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this is a new hotel in Accra</a:t>
            </a:r>
          </a:p>
        </p:txBody>
      </p:sp>
    </p:spTree>
    <p:extLst>
      <p:ext uri="{BB962C8B-B14F-4D97-AF65-F5344CB8AC3E}">
        <p14:creationId xmlns:p14="http://schemas.microsoft.com/office/powerpoint/2010/main" val="1525177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376D13-E130-498E-BE18-31EE831D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86" y="639097"/>
            <a:ext cx="4441371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000" dirty="0"/>
              <a:t>this is stew.</a:t>
            </a:r>
            <a:br>
              <a:rPr lang="en-US" sz="5000" dirty="0"/>
            </a:br>
            <a:br>
              <a:rPr lang="en-US" sz="5000" dirty="0"/>
            </a:br>
            <a:r>
              <a:rPr lang="en-US" sz="5000" dirty="0"/>
              <a:t>it is </a:t>
            </a:r>
            <a:r>
              <a:rPr lang="en-US" sz="5000" u="sng" dirty="0"/>
              <a:t>not</a:t>
            </a:r>
            <a:r>
              <a:rPr lang="en-US" sz="5000" dirty="0"/>
              <a:t> </a:t>
            </a:r>
            <a:br>
              <a:rPr lang="en-US" sz="5000" dirty="0"/>
            </a:br>
            <a:r>
              <a:rPr lang="en-US" sz="5000" dirty="0"/>
              <a:t>goat stew</a:t>
            </a:r>
          </a:p>
        </p:txBody>
      </p:sp>
      <p:pic>
        <p:nvPicPr>
          <p:cNvPr id="5122" name="Picture 2" descr="Image result for stew">
            <a:extLst>
              <a:ext uri="{FF2B5EF4-FFF2-40B4-BE49-F238E27FC236}">
                <a16:creationId xmlns:a16="http://schemas.microsoft.com/office/drawing/2014/main" id="{D687D00C-AA0B-4E03-9249-847584813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" r="3264"/>
          <a:stretch/>
        </p:blipFill>
        <p:spPr bwMode="auto">
          <a:xfrm>
            <a:off x="5135531" y="753063"/>
            <a:ext cx="6562983" cy="53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99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376D13-E130-498E-BE18-31EE831D6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Ghana is here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BE10C1E1-7C0A-4A08-9DED-EECB46CF1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13611" r="5796" b="22500"/>
          <a:stretch/>
        </p:blipFill>
        <p:spPr bwMode="auto">
          <a:xfrm>
            <a:off x="1619250" y="2293489"/>
            <a:ext cx="8077200" cy="456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37B05BF-26C2-4CEA-9946-AD60A1B9F92B}"/>
              </a:ext>
            </a:extLst>
          </p:cNvPr>
          <p:cNvSpPr/>
          <p:nvPr/>
        </p:nvSpPr>
        <p:spPr>
          <a:xfrm>
            <a:off x="2990850" y="1352551"/>
            <a:ext cx="2324100" cy="4707572"/>
          </a:xfrm>
          <a:custGeom>
            <a:avLst/>
            <a:gdLst>
              <a:gd name="connsiteX0" fmla="*/ 0 w 2324100"/>
              <a:gd name="connsiteY0" fmla="*/ 0 h 4794352"/>
              <a:gd name="connsiteX1" fmla="*/ 1162050 w 2324100"/>
              <a:gd name="connsiteY1" fmla="*/ 1152525 h 4794352"/>
              <a:gd name="connsiteX2" fmla="*/ 457200 w 2324100"/>
              <a:gd name="connsiteY2" fmla="*/ 3000375 h 4794352"/>
              <a:gd name="connsiteX3" fmla="*/ 1704975 w 2324100"/>
              <a:gd name="connsiteY3" fmla="*/ 4781550 h 4794352"/>
              <a:gd name="connsiteX4" fmla="*/ 2324100 w 2324100"/>
              <a:gd name="connsiteY4" fmla="*/ 3848100 h 4794352"/>
              <a:gd name="connsiteX5" fmla="*/ 2324100 w 2324100"/>
              <a:gd name="connsiteY5" fmla="*/ 3848100 h 4794352"/>
              <a:gd name="connsiteX0" fmla="*/ 0 w 2324100"/>
              <a:gd name="connsiteY0" fmla="*/ 0 h 4794352"/>
              <a:gd name="connsiteX1" fmla="*/ 1162050 w 2324100"/>
              <a:gd name="connsiteY1" fmla="*/ 1152525 h 4794352"/>
              <a:gd name="connsiteX2" fmla="*/ 1704975 w 2324100"/>
              <a:gd name="connsiteY2" fmla="*/ 4781550 h 4794352"/>
              <a:gd name="connsiteX3" fmla="*/ 2324100 w 2324100"/>
              <a:gd name="connsiteY3" fmla="*/ 3848100 h 4794352"/>
              <a:gd name="connsiteX4" fmla="*/ 2324100 w 2324100"/>
              <a:gd name="connsiteY4" fmla="*/ 3848100 h 4794352"/>
              <a:gd name="connsiteX0" fmla="*/ 0 w 2324100"/>
              <a:gd name="connsiteY0" fmla="*/ 0 h 4794352"/>
              <a:gd name="connsiteX1" fmla="*/ 1704975 w 2324100"/>
              <a:gd name="connsiteY1" fmla="*/ 4781550 h 4794352"/>
              <a:gd name="connsiteX2" fmla="*/ 2324100 w 2324100"/>
              <a:gd name="connsiteY2" fmla="*/ 3848100 h 4794352"/>
              <a:gd name="connsiteX3" fmla="*/ 2324100 w 2324100"/>
              <a:gd name="connsiteY3" fmla="*/ 3848100 h 4794352"/>
              <a:gd name="connsiteX0" fmla="*/ 0 w 2324100"/>
              <a:gd name="connsiteY0" fmla="*/ 0 h 4883860"/>
              <a:gd name="connsiteX1" fmla="*/ 1704975 w 2324100"/>
              <a:gd name="connsiteY1" fmla="*/ 4781550 h 4883860"/>
              <a:gd name="connsiteX2" fmla="*/ 2324100 w 2324100"/>
              <a:gd name="connsiteY2" fmla="*/ 3848100 h 4883860"/>
              <a:gd name="connsiteX3" fmla="*/ 2324100 w 2324100"/>
              <a:gd name="connsiteY3" fmla="*/ 3848100 h 4883860"/>
              <a:gd name="connsiteX0" fmla="*/ 0 w 2324100"/>
              <a:gd name="connsiteY0" fmla="*/ 0 h 4411067"/>
              <a:gd name="connsiteX1" fmla="*/ 1114425 w 2324100"/>
              <a:gd name="connsiteY1" fmla="*/ 4257675 h 4411067"/>
              <a:gd name="connsiteX2" fmla="*/ 2324100 w 2324100"/>
              <a:gd name="connsiteY2" fmla="*/ 3848100 h 4411067"/>
              <a:gd name="connsiteX3" fmla="*/ 2324100 w 2324100"/>
              <a:gd name="connsiteY3" fmla="*/ 3848100 h 4411067"/>
              <a:gd name="connsiteX0" fmla="*/ 0 w 2324100"/>
              <a:gd name="connsiteY0" fmla="*/ 0 h 4530214"/>
              <a:gd name="connsiteX1" fmla="*/ 1114425 w 2324100"/>
              <a:gd name="connsiteY1" fmla="*/ 4257675 h 4530214"/>
              <a:gd name="connsiteX2" fmla="*/ 2324100 w 2324100"/>
              <a:gd name="connsiteY2" fmla="*/ 3848100 h 4530214"/>
              <a:gd name="connsiteX3" fmla="*/ 2324100 w 2324100"/>
              <a:gd name="connsiteY3" fmla="*/ 3848100 h 4530214"/>
              <a:gd name="connsiteX0" fmla="*/ 0 w 2324100"/>
              <a:gd name="connsiteY0" fmla="*/ 0 h 4567253"/>
              <a:gd name="connsiteX1" fmla="*/ 1114425 w 2324100"/>
              <a:gd name="connsiteY1" fmla="*/ 4257675 h 4567253"/>
              <a:gd name="connsiteX2" fmla="*/ 2324100 w 2324100"/>
              <a:gd name="connsiteY2" fmla="*/ 3848100 h 4567253"/>
              <a:gd name="connsiteX3" fmla="*/ 2324100 w 2324100"/>
              <a:gd name="connsiteY3" fmla="*/ 3848100 h 4567253"/>
              <a:gd name="connsiteX0" fmla="*/ 0 w 2324100"/>
              <a:gd name="connsiteY0" fmla="*/ 0 h 4654670"/>
              <a:gd name="connsiteX1" fmla="*/ 1009650 w 2324100"/>
              <a:gd name="connsiteY1" fmla="*/ 4400550 h 4654670"/>
              <a:gd name="connsiteX2" fmla="*/ 2324100 w 2324100"/>
              <a:gd name="connsiteY2" fmla="*/ 3848100 h 4654670"/>
              <a:gd name="connsiteX3" fmla="*/ 2324100 w 2324100"/>
              <a:gd name="connsiteY3" fmla="*/ 3848100 h 4654670"/>
              <a:gd name="connsiteX0" fmla="*/ 0 w 2324100"/>
              <a:gd name="connsiteY0" fmla="*/ 0 h 4707572"/>
              <a:gd name="connsiteX1" fmla="*/ 1009650 w 2324100"/>
              <a:gd name="connsiteY1" fmla="*/ 4400550 h 4707572"/>
              <a:gd name="connsiteX2" fmla="*/ 2324100 w 2324100"/>
              <a:gd name="connsiteY2" fmla="*/ 3848100 h 4707572"/>
              <a:gd name="connsiteX3" fmla="*/ 2324100 w 2324100"/>
              <a:gd name="connsiteY3" fmla="*/ 3848100 h 470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100" h="4707572">
                <a:moveTo>
                  <a:pt x="0" y="0"/>
                </a:moveTo>
                <a:cubicBezTo>
                  <a:pt x="355203" y="996156"/>
                  <a:pt x="-158750" y="3625850"/>
                  <a:pt x="1009650" y="4400550"/>
                </a:cubicBezTo>
                <a:cubicBezTo>
                  <a:pt x="2178050" y="5175250"/>
                  <a:pt x="2266950" y="4292600"/>
                  <a:pt x="2324100" y="3848100"/>
                </a:cubicBezTo>
                <a:lnTo>
                  <a:pt x="2324100" y="3848100"/>
                </a:lnTo>
              </a:path>
            </a:pathLst>
          </a:custGeom>
          <a:noFill/>
          <a:ln w="762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7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376D13-E130-498E-BE18-31EE831D6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Ghana is warm all year round</a:t>
            </a:r>
          </a:p>
        </p:txBody>
      </p:sp>
      <p:pic>
        <p:nvPicPr>
          <p:cNvPr id="2050" name="Picture 2" descr="Image result for pictures of ghana">
            <a:extLst>
              <a:ext uri="{FF2B5EF4-FFF2-40B4-BE49-F238E27FC236}">
                <a16:creationId xmlns:a16="http://schemas.microsoft.com/office/drawing/2014/main" id="{A52FA108-3C87-42DD-89CC-F9019F586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6" b="11095"/>
          <a:stretch/>
        </p:blipFill>
        <p:spPr bwMode="auto">
          <a:xfrm>
            <a:off x="18471" y="1838552"/>
            <a:ext cx="12173529" cy="501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13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C3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376D13-E130-498E-BE18-31EE831D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dirty="0"/>
              <a:t>it has modern cities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E358296-60EC-4C02-A6F6-1651EA85DA19}"/>
              </a:ext>
            </a:extLst>
          </p:cNvPr>
          <p:cNvSpPr/>
          <p:nvPr/>
        </p:nvSpPr>
        <p:spPr>
          <a:xfrm>
            <a:off x="4194627" y="-20864"/>
            <a:ext cx="8035471" cy="6882039"/>
          </a:xfrm>
          <a:custGeom>
            <a:avLst/>
            <a:gdLst>
              <a:gd name="connsiteX0" fmla="*/ 109078 w 9055334"/>
              <a:gd name="connsiteY0" fmla="*/ 2911325 h 8297221"/>
              <a:gd name="connsiteX1" fmla="*/ 544506 w 9055334"/>
              <a:gd name="connsiteY1" fmla="*/ 2504925 h 8297221"/>
              <a:gd name="connsiteX2" fmla="*/ 559020 w 9055334"/>
              <a:gd name="connsiteY2" fmla="*/ 661611 h 8297221"/>
              <a:gd name="connsiteX3" fmla="*/ 8106449 w 9055334"/>
              <a:gd name="connsiteY3" fmla="*/ 560011 h 8297221"/>
              <a:gd name="connsiteX4" fmla="*/ 8120963 w 9055334"/>
              <a:gd name="connsiteY4" fmla="*/ 7570411 h 8297221"/>
              <a:gd name="connsiteX5" fmla="*/ 602563 w 9055334"/>
              <a:gd name="connsiteY5" fmla="*/ 7584925 h 8297221"/>
              <a:gd name="connsiteX6" fmla="*/ 471935 w 9055334"/>
              <a:gd name="connsiteY6" fmla="*/ 3216125 h 8297221"/>
              <a:gd name="connsiteX7" fmla="*/ 471935 w 9055334"/>
              <a:gd name="connsiteY7" fmla="*/ 3216125 h 8297221"/>
              <a:gd name="connsiteX0" fmla="*/ 109078 w 9055334"/>
              <a:gd name="connsiteY0" fmla="*/ 2911325 h 8297221"/>
              <a:gd name="connsiteX1" fmla="*/ 544506 w 9055334"/>
              <a:gd name="connsiteY1" fmla="*/ 2504925 h 8297221"/>
              <a:gd name="connsiteX2" fmla="*/ 559020 w 9055334"/>
              <a:gd name="connsiteY2" fmla="*/ 661611 h 8297221"/>
              <a:gd name="connsiteX3" fmla="*/ 8106449 w 9055334"/>
              <a:gd name="connsiteY3" fmla="*/ 560011 h 8297221"/>
              <a:gd name="connsiteX4" fmla="*/ 8120963 w 9055334"/>
              <a:gd name="connsiteY4" fmla="*/ 7570411 h 8297221"/>
              <a:gd name="connsiteX5" fmla="*/ 602563 w 9055334"/>
              <a:gd name="connsiteY5" fmla="*/ 7584925 h 8297221"/>
              <a:gd name="connsiteX6" fmla="*/ 471935 w 9055334"/>
              <a:gd name="connsiteY6" fmla="*/ 3216125 h 8297221"/>
              <a:gd name="connsiteX7" fmla="*/ 471935 w 9055334"/>
              <a:gd name="connsiteY7" fmla="*/ 3216125 h 8297221"/>
              <a:gd name="connsiteX8" fmla="*/ 109078 w 9055334"/>
              <a:gd name="connsiteY8" fmla="*/ 2911325 h 8297221"/>
              <a:gd name="connsiteX0" fmla="*/ 109078 w 9055334"/>
              <a:gd name="connsiteY0" fmla="*/ 2911325 h 8297221"/>
              <a:gd name="connsiteX1" fmla="*/ 544506 w 9055334"/>
              <a:gd name="connsiteY1" fmla="*/ 2504925 h 8297221"/>
              <a:gd name="connsiteX2" fmla="*/ 559020 w 9055334"/>
              <a:gd name="connsiteY2" fmla="*/ 661611 h 8297221"/>
              <a:gd name="connsiteX3" fmla="*/ 8106449 w 9055334"/>
              <a:gd name="connsiteY3" fmla="*/ 560011 h 8297221"/>
              <a:gd name="connsiteX4" fmla="*/ 8120963 w 9055334"/>
              <a:gd name="connsiteY4" fmla="*/ 7570411 h 8297221"/>
              <a:gd name="connsiteX5" fmla="*/ 602563 w 9055334"/>
              <a:gd name="connsiteY5" fmla="*/ 7584925 h 8297221"/>
              <a:gd name="connsiteX6" fmla="*/ 471935 w 9055334"/>
              <a:gd name="connsiteY6" fmla="*/ 3216125 h 8297221"/>
              <a:gd name="connsiteX7" fmla="*/ 471935 w 9055334"/>
              <a:gd name="connsiteY7" fmla="*/ 3216125 h 8297221"/>
              <a:gd name="connsiteX8" fmla="*/ 109078 w 9055334"/>
              <a:gd name="connsiteY8" fmla="*/ 2911325 h 8297221"/>
              <a:gd name="connsiteX0" fmla="*/ 109078 w 9055334"/>
              <a:gd name="connsiteY0" fmla="*/ 2351314 h 7737210"/>
              <a:gd name="connsiteX1" fmla="*/ 544506 w 9055334"/>
              <a:gd name="connsiteY1" fmla="*/ 1944914 h 7737210"/>
              <a:gd name="connsiteX2" fmla="*/ 559020 w 9055334"/>
              <a:gd name="connsiteY2" fmla="*/ 101600 h 7737210"/>
              <a:gd name="connsiteX3" fmla="*/ 8106449 w 9055334"/>
              <a:gd name="connsiteY3" fmla="*/ 0 h 7737210"/>
              <a:gd name="connsiteX4" fmla="*/ 8120963 w 9055334"/>
              <a:gd name="connsiteY4" fmla="*/ 7010400 h 7737210"/>
              <a:gd name="connsiteX5" fmla="*/ 602563 w 9055334"/>
              <a:gd name="connsiteY5" fmla="*/ 7024914 h 7737210"/>
              <a:gd name="connsiteX6" fmla="*/ 471935 w 9055334"/>
              <a:gd name="connsiteY6" fmla="*/ 2656114 h 7737210"/>
              <a:gd name="connsiteX7" fmla="*/ 471935 w 9055334"/>
              <a:gd name="connsiteY7" fmla="*/ 2656114 h 7737210"/>
              <a:gd name="connsiteX8" fmla="*/ 109078 w 9055334"/>
              <a:gd name="connsiteY8" fmla="*/ 2351314 h 7737210"/>
              <a:gd name="connsiteX0" fmla="*/ 109078 w 8120963"/>
              <a:gd name="connsiteY0" fmla="*/ 2351314 h 7737210"/>
              <a:gd name="connsiteX1" fmla="*/ 544506 w 8120963"/>
              <a:gd name="connsiteY1" fmla="*/ 1944914 h 7737210"/>
              <a:gd name="connsiteX2" fmla="*/ 559020 w 8120963"/>
              <a:gd name="connsiteY2" fmla="*/ 101600 h 7737210"/>
              <a:gd name="connsiteX3" fmla="*/ 8106449 w 8120963"/>
              <a:gd name="connsiteY3" fmla="*/ 0 h 7737210"/>
              <a:gd name="connsiteX4" fmla="*/ 8120963 w 8120963"/>
              <a:gd name="connsiteY4" fmla="*/ 7010400 h 7737210"/>
              <a:gd name="connsiteX5" fmla="*/ 602563 w 8120963"/>
              <a:gd name="connsiteY5" fmla="*/ 7024914 h 7737210"/>
              <a:gd name="connsiteX6" fmla="*/ 471935 w 8120963"/>
              <a:gd name="connsiteY6" fmla="*/ 2656114 h 7737210"/>
              <a:gd name="connsiteX7" fmla="*/ 471935 w 8120963"/>
              <a:gd name="connsiteY7" fmla="*/ 2656114 h 7737210"/>
              <a:gd name="connsiteX8" fmla="*/ 109078 w 8120963"/>
              <a:gd name="connsiteY8" fmla="*/ 2351314 h 7737210"/>
              <a:gd name="connsiteX0" fmla="*/ 109078 w 8120963"/>
              <a:gd name="connsiteY0" fmla="*/ 2351314 h 7024914"/>
              <a:gd name="connsiteX1" fmla="*/ 544506 w 8120963"/>
              <a:gd name="connsiteY1" fmla="*/ 1944914 h 7024914"/>
              <a:gd name="connsiteX2" fmla="*/ 559020 w 8120963"/>
              <a:gd name="connsiteY2" fmla="*/ 101600 h 7024914"/>
              <a:gd name="connsiteX3" fmla="*/ 8106449 w 8120963"/>
              <a:gd name="connsiteY3" fmla="*/ 0 h 7024914"/>
              <a:gd name="connsiteX4" fmla="*/ 8120963 w 8120963"/>
              <a:gd name="connsiteY4" fmla="*/ 7010400 h 7024914"/>
              <a:gd name="connsiteX5" fmla="*/ 602563 w 8120963"/>
              <a:gd name="connsiteY5" fmla="*/ 7024914 h 7024914"/>
              <a:gd name="connsiteX6" fmla="*/ 471935 w 8120963"/>
              <a:gd name="connsiteY6" fmla="*/ 2656114 h 7024914"/>
              <a:gd name="connsiteX7" fmla="*/ 471935 w 8120963"/>
              <a:gd name="connsiteY7" fmla="*/ 2656114 h 7024914"/>
              <a:gd name="connsiteX8" fmla="*/ 109078 w 8120963"/>
              <a:gd name="connsiteY8" fmla="*/ 2351314 h 7024914"/>
              <a:gd name="connsiteX0" fmla="*/ 0 w 8011885"/>
              <a:gd name="connsiteY0" fmla="*/ 2351314 h 7024914"/>
              <a:gd name="connsiteX1" fmla="*/ 435428 w 8011885"/>
              <a:gd name="connsiteY1" fmla="*/ 1944914 h 7024914"/>
              <a:gd name="connsiteX2" fmla="*/ 449942 w 8011885"/>
              <a:gd name="connsiteY2" fmla="*/ 101600 h 7024914"/>
              <a:gd name="connsiteX3" fmla="*/ 7997371 w 8011885"/>
              <a:gd name="connsiteY3" fmla="*/ 0 h 7024914"/>
              <a:gd name="connsiteX4" fmla="*/ 8011885 w 8011885"/>
              <a:gd name="connsiteY4" fmla="*/ 7010400 h 7024914"/>
              <a:gd name="connsiteX5" fmla="*/ 493485 w 8011885"/>
              <a:gd name="connsiteY5" fmla="*/ 7024914 h 7024914"/>
              <a:gd name="connsiteX6" fmla="*/ 362857 w 8011885"/>
              <a:gd name="connsiteY6" fmla="*/ 2656114 h 7024914"/>
              <a:gd name="connsiteX7" fmla="*/ 362857 w 8011885"/>
              <a:gd name="connsiteY7" fmla="*/ 2656114 h 7024914"/>
              <a:gd name="connsiteX8" fmla="*/ 0 w 8011885"/>
              <a:gd name="connsiteY8" fmla="*/ 2351314 h 7024914"/>
              <a:gd name="connsiteX0" fmla="*/ 0 w 8011885"/>
              <a:gd name="connsiteY0" fmla="*/ 2351314 h 7024914"/>
              <a:gd name="connsiteX1" fmla="*/ 435428 w 8011885"/>
              <a:gd name="connsiteY1" fmla="*/ 1944914 h 7024914"/>
              <a:gd name="connsiteX2" fmla="*/ 449942 w 8011885"/>
              <a:gd name="connsiteY2" fmla="*/ 101600 h 7024914"/>
              <a:gd name="connsiteX3" fmla="*/ 7997371 w 8011885"/>
              <a:gd name="connsiteY3" fmla="*/ 0 h 7024914"/>
              <a:gd name="connsiteX4" fmla="*/ 8011885 w 8011885"/>
              <a:gd name="connsiteY4" fmla="*/ 7010400 h 7024914"/>
              <a:gd name="connsiteX5" fmla="*/ 493485 w 8011885"/>
              <a:gd name="connsiteY5" fmla="*/ 7024914 h 7024914"/>
              <a:gd name="connsiteX6" fmla="*/ 362857 w 8011885"/>
              <a:gd name="connsiteY6" fmla="*/ 2656114 h 7024914"/>
              <a:gd name="connsiteX7" fmla="*/ 362857 w 8011885"/>
              <a:gd name="connsiteY7" fmla="*/ 2656114 h 7024914"/>
              <a:gd name="connsiteX8" fmla="*/ 0 w 8011885"/>
              <a:gd name="connsiteY8" fmla="*/ 2351314 h 7024914"/>
              <a:gd name="connsiteX0" fmla="*/ 108938 w 8120823"/>
              <a:gd name="connsiteY0" fmla="*/ 2420711 h 7094311"/>
              <a:gd name="connsiteX1" fmla="*/ 559606 w 8120823"/>
              <a:gd name="connsiteY1" fmla="*/ 2082891 h 7094311"/>
              <a:gd name="connsiteX2" fmla="*/ 558880 w 8120823"/>
              <a:gd name="connsiteY2" fmla="*/ 170997 h 7094311"/>
              <a:gd name="connsiteX3" fmla="*/ 8106309 w 8120823"/>
              <a:gd name="connsiteY3" fmla="*/ 69397 h 7094311"/>
              <a:gd name="connsiteX4" fmla="*/ 8120823 w 8120823"/>
              <a:gd name="connsiteY4" fmla="*/ 7079797 h 7094311"/>
              <a:gd name="connsiteX5" fmla="*/ 602423 w 8120823"/>
              <a:gd name="connsiteY5" fmla="*/ 7094311 h 7094311"/>
              <a:gd name="connsiteX6" fmla="*/ 471795 w 8120823"/>
              <a:gd name="connsiteY6" fmla="*/ 2725511 h 7094311"/>
              <a:gd name="connsiteX7" fmla="*/ 471795 w 8120823"/>
              <a:gd name="connsiteY7" fmla="*/ 2725511 h 7094311"/>
              <a:gd name="connsiteX8" fmla="*/ 108938 w 8120823"/>
              <a:gd name="connsiteY8" fmla="*/ 2420711 h 7094311"/>
              <a:gd name="connsiteX0" fmla="*/ 0 w 8011885"/>
              <a:gd name="connsiteY0" fmla="*/ 2420711 h 7094311"/>
              <a:gd name="connsiteX1" fmla="*/ 450668 w 8011885"/>
              <a:gd name="connsiteY1" fmla="*/ 2082891 h 7094311"/>
              <a:gd name="connsiteX2" fmla="*/ 449942 w 8011885"/>
              <a:gd name="connsiteY2" fmla="*/ 170997 h 7094311"/>
              <a:gd name="connsiteX3" fmla="*/ 7997371 w 8011885"/>
              <a:gd name="connsiteY3" fmla="*/ 69397 h 7094311"/>
              <a:gd name="connsiteX4" fmla="*/ 8011885 w 8011885"/>
              <a:gd name="connsiteY4" fmla="*/ 7079797 h 7094311"/>
              <a:gd name="connsiteX5" fmla="*/ 493485 w 8011885"/>
              <a:gd name="connsiteY5" fmla="*/ 7094311 h 7094311"/>
              <a:gd name="connsiteX6" fmla="*/ 362857 w 8011885"/>
              <a:gd name="connsiteY6" fmla="*/ 2725511 h 7094311"/>
              <a:gd name="connsiteX7" fmla="*/ 362857 w 8011885"/>
              <a:gd name="connsiteY7" fmla="*/ 2725511 h 7094311"/>
              <a:gd name="connsiteX8" fmla="*/ 0 w 8011885"/>
              <a:gd name="connsiteY8" fmla="*/ 2420711 h 7094311"/>
              <a:gd name="connsiteX0" fmla="*/ 0 w 8011885"/>
              <a:gd name="connsiteY0" fmla="*/ 2420711 h 7094311"/>
              <a:gd name="connsiteX1" fmla="*/ 450668 w 8011885"/>
              <a:gd name="connsiteY1" fmla="*/ 2082891 h 7094311"/>
              <a:gd name="connsiteX2" fmla="*/ 449942 w 8011885"/>
              <a:gd name="connsiteY2" fmla="*/ 170997 h 7094311"/>
              <a:gd name="connsiteX3" fmla="*/ 7997371 w 8011885"/>
              <a:gd name="connsiteY3" fmla="*/ 69397 h 7094311"/>
              <a:gd name="connsiteX4" fmla="*/ 8011885 w 8011885"/>
              <a:gd name="connsiteY4" fmla="*/ 7079797 h 7094311"/>
              <a:gd name="connsiteX5" fmla="*/ 493485 w 8011885"/>
              <a:gd name="connsiteY5" fmla="*/ 7094311 h 7094311"/>
              <a:gd name="connsiteX6" fmla="*/ 362857 w 8011885"/>
              <a:gd name="connsiteY6" fmla="*/ 2725511 h 7094311"/>
              <a:gd name="connsiteX7" fmla="*/ 477157 w 8011885"/>
              <a:gd name="connsiteY7" fmla="*/ 2717891 h 7094311"/>
              <a:gd name="connsiteX8" fmla="*/ 0 w 8011885"/>
              <a:gd name="connsiteY8" fmla="*/ 2420711 h 7094311"/>
              <a:gd name="connsiteX0" fmla="*/ 0 w 8011885"/>
              <a:gd name="connsiteY0" fmla="*/ 2420711 h 7094311"/>
              <a:gd name="connsiteX1" fmla="*/ 450668 w 8011885"/>
              <a:gd name="connsiteY1" fmla="*/ 2082891 h 7094311"/>
              <a:gd name="connsiteX2" fmla="*/ 449942 w 8011885"/>
              <a:gd name="connsiteY2" fmla="*/ 170997 h 7094311"/>
              <a:gd name="connsiteX3" fmla="*/ 7997371 w 8011885"/>
              <a:gd name="connsiteY3" fmla="*/ 69397 h 7094311"/>
              <a:gd name="connsiteX4" fmla="*/ 8011885 w 8011885"/>
              <a:gd name="connsiteY4" fmla="*/ 7079797 h 7094311"/>
              <a:gd name="connsiteX5" fmla="*/ 493485 w 8011885"/>
              <a:gd name="connsiteY5" fmla="*/ 7094311 h 7094311"/>
              <a:gd name="connsiteX6" fmla="*/ 362857 w 8011885"/>
              <a:gd name="connsiteY6" fmla="*/ 2725511 h 7094311"/>
              <a:gd name="connsiteX7" fmla="*/ 477157 w 8011885"/>
              <a:gd name="connsiteY7" fmla="*/ 2717891 h 7094311"/>
              <a:gd name="connsiteX8" fmla="*/ 0 w 8011885"/>
              <a:gd name="connsiteY8" fmla="*/ 2420711 h 7094311"/>
              <a:gd name="connsiteX0" fmla="*/ 50840 w 8062725"/>
              <a:gd name="connsiteY0" fmla="*/ 2420711 h 7094311"/>
              <a:gd name="connsiteX1" fmla="*/ 501508 w 8062725"/>
              <a:gd name="connsiteY1" fmla="*/ 2082891 h 7094311"/>
              <a:gd name="connsiteX2" fmla="*/ 500782 w 8062725"/>
              <a:gd name="connsiteY2" fmla="*/ 170997 h 7094311"/>
              <a:gd name="connsiteX3" fmla="*/ 8048211 w 8062725"/>
              <a:gd name="connsiteY3" fmla="*/ 69397 h 7094311"/>
              <a:gd name="connsiteX4" fmla="*/ 8062725 w 8062725"/>
              <a:gd name="connsiteY4" fmla="*/ 7079797 h 7094311"/>
              <a:gd name="connsiteX5" fmla="*/ 544325 w 8062725"/>
              <a:gd name="connsiteY5" fmla="*/ 7094311 h 7094311"/>
              <a:gd name="connsiteX6" fmla="*/ 527997 w 8062725"/>
              <a:gd name="connsiteY6" fmla="*/ 2717891 h 7094311"/>
              <a:gd name="connsiteX7" fmla="*/ 50840 w 8062725"/>
              <a:gd name="connsiteY7" fmla="*/ 2420711 h 7094311"/>
              <a:gd name="connsiteX0" fmla="*/ 0 w 8011885"/>
              <a:gd name="connsiteY0" fmla="*/ 2420711 h 7094311"/>
              <a:gd name="connsiteX1" fmla="*/ 450668 w 8011885"/>
              <a:gd name="connsiteY1" fmla="*/ 2082891 h 7094311"/>
              <a:gd name="connsiteX2" fmla="*/ 449942 w 8011885"/>
              <a:gd name="connsiteY2" fmla="*/ 170997 h 7094311"/>
              <a:gd name="connsiteX3" fmla="*/ 7997371 w 8011885"/>
              <a:gd name="connsiteY3" fmla="*/ 69397 h 7094311"/>
              <a:gd name="connsiteX4" fmla="*/ 8011885 w 8011885"/>
              <a:gd name="connsiteY4" fmla="*/ 7079797 h 7094311"/>
              <a:gd name="connsiteX5" fmla="*/ 493485 w 8011885"/>
              <a:gd name="connsiteY5" fmla="*/ 7094311 h 7094311"/>
              <a:gd name="connsiteX6" fmla="*/ 477157 w 8011885"/>
              <a:gd name="connsiteY6" fmla="*/ 2717891 h 7094311"/>
              <a:gd name="connsiteX7" fmla="*/ 0 w 8011885"/>
              <a:gd name="connsiteY7" fmla="*/ 2420711 h 7094311"/>
              <a:gd name="connsiteX0" fmla="*/ 78045 w 8089930"/>
              <a:gd name="connsiteY0" fmla="*/ 2420711 h 7415879"/>
              <a:gd name="connsiteX1" fmla="*/ 528713 w 8089930"/>
              <a:gd name="connsiteY1" fmla="*/ 2082891 h 7415879"/>
              <a:gd name="connsiteX2" fmla="*/ 527987 w 8089930"/>
              <a:gd name="connsiteY2" fmla="*/ 170997 h 7415879"/>
              <a:gd name="connsiteX3" fmla="*/ 8075416 w 8089930"/>
              <a:gd name="connsiteY3" fmla="*/ 69397 h 7415879"/>
              <a:gd name="connsiteX4" fmla="*/ 8089930 w 8089930"/>
              <a:gd name="connsiteY4" fmla="*/ 7079797 h 7415879"/>
              <a:gd name="connsiteX5" fmla="*/ 571530 w 8089930"/>
              <a:gd name="connsiteY5" fmla="*/ 7094311 h 7415879"/>
              <a:gd name="connsiteX6" fmla="*/ 524722 w 8089930"/>
              <a:gd name="connsiteY6" fmla="*/ 2702651 h 7415879"/>
              <a:gd name="connsiteX7" fmla="*/ 78045 w 8089930"/>
              <a:gd name="connsiteY7" fmla="*/ 2420711 h 7415879"/>
              <a:gd name="connsiteX0" fmla="*/ 0 w 8011885"/>
              <a:gd name="connsiteY0" fmla="*/ 2420711 h 7415879"/>
              <a:gd name="connsiteX1" fmla="*/ 450668 w 8011885"/>
              <a:gd name="connsiteY1" fmla="*/ 2082891 h 7415879"/>
              <a:gd name="connsiteX2" fmla="*/ 449942 w 8011885"/>
              <a:gd name="connsiteY2" fmla="*/ 170997 h 7415879"/>
              <a:gd name="connsiteX3" fmla="*/ 7997371 w 8011885"/>
              <a:gd name="connsiteY3" fmla="*/ 69397 h 7415879"/>
              <a:gd name="connsiteX4" fmla="*/ 8011885 w 8011885"/>
              <a:gd name="connsiteY4" fmla="*/ 7079797 h 7415879"/>
              <a:gd name="connsiteX5" fmla="*/ 493485 w 8011885"/>
              <a:gd name="connsiteY5" fmla="*/ 7094311 h 7415879"/>
              <a:gd name="connsiteX6" fmla="*/ 446677 w 8011885"/>
              <a:gd name="connsiteY6" fmla="*/ 2702651 h 7415879"/>
              <a:gd name="connsiteX7" fmla="*/ 0 w 8011885"/>
              <a:gd name="connsiteY7" fmla="*/ 2420711 h 7415879"/>
              <a:gd name="connsiteX0" fmla="*/ 0 w 8569993"/>
              <a:gd name="connsiteY0" fmla="*/ 2420711 h 7784890"/>
              <a:gd name="connsiteX1" fmla="*/ 450668 w 8569993"/>
              <a:gd name="connsiteY1" fmla="*/ 2082891 h 7784890"/>
              <a:gd name="connsiteX2" fmla="*/ 449942 w 8569993"/>
              <a:gd name="connsiteY2" fmla="*/ 170997 h 7784890"/>
              <a:gd name="connsiteX3" fmla="*/ 7997371 w 8569993"/>
              <a:gd name="connsiteY3" fmla="*/ 69397 h 7784890"/>
              <a:gd name="connsiteX4" fmla="*/ 8011885 w 8569993"/>
              <a:gd name="connsiteY4" fmla="*/ 7079797 h 7784890"/>
              <a:gd name="connsiteX5" fmla="*/ 426810 w 8569993"/>
              <a:gd name="connsiteY5" fmla="*/ 7046686 h 7784890"/>
              <a:gd name="connsiteX6" fmla="*/ 446677 w 8569993"/>
              <a:gd name="connsiteY6" fmla="*/ 2702651 h 7784890"/>
              <a:gd name="connsiteX7" fmla="*/ 0 w 8569993"/>
              <a:gd name="connsiteY7" fmla="*/ 2420711 h 7784890"/>
              <a:gd name="connsiteX0" fmla="*/ 65194 w 8474022"/>
              <a:gd name="connsiteY0" fmla="*/ 2270564 h 7570688"/>
              <a:gd name="connsiteX1" fmla="*/ 515862 w 8474022"/>
              <a:gd name="connsiteY1" fmla="*/ 1932744 h 7570688"/>
              <a:gd name="connsiteX2" fmla="*/ 515136 w 8474022"/>
              <a:gd name="connsiteY2" fmla="*/ 20850 h 7570688"/>
              <a:gd name="connsiteX3" fmla="*/ 7472015 w 8474022"/>
              <a:gd name="connsiteY3" fmla="*/ 852700 h 7570688"/>
              <a:gd name="connsiteX4" fmla="*/ 8077079 w 8474022"/>
              <a:gd name="connsiteY4" fmla="*/ 6929650 h 7570688"/>
              <a:gd name="connsiteX5" fmla="*/ 492004 w 8474022"/>
              <a:gd name="connsiteY5" fmla="*/ 6896539 h 7570688"/>
              <a:gd name="connsiteX6" fmla="*/ 511871 w 8474022"/>
              <a:gd name="connsiteY6" fmla="*/ 2552504 h 7570688"/>
              <a:gd name="connsiteX7" fmla="*/ 65194 w 8474022"/>
              <a:gd name="connsiteY7" fmla="*/ 2270564 h 7570688"/>
              <a:gd name="connsiteX0" fmla="*/ 111760 w 8694526"/>
              <a:gd name="connsiteY0" fmla="*/ 2386093 h 7743680"/>
              <a:gd name="connsiteX1" fmla="*/ 562428 w 8694526"/>
              <a:gd name="connsiteY1" fmla="*/ 2048273 h 7743680"/>
              <a:gd name="connsiteX2" fmla="*/ 561702 w 8694526"/>
              <a:gd name="connsiteY2" fmla="*/ 136379 h 7743680"/>
              <a:gd name="connsiteX3" fmla="*/ 8147231 w 8694526"/>
              <a:gd name="connsiteY3" fmla="*/ 130029 h 7743680"/>
              <a:gd name="connsiteX4" fmla="*/ 8123645 w 8694526"/>
              <a:gd name="connsiteY4" fmla="*/ 7045179 h 7743680"/>
              <a:gd name="connsiteX5" fmla="*/ 538570 w 8694526"/>
              <a:gd name="connsiteY5" fmla="*/ 7012068 h 7743680"/>
              <a:gd name="connsiteX6" fmla="*/ 558437 w 8694526"/>
              <a:gd name="connsiteY6" fmla="*/ 2668033 h 7743680"/>
              <a:gd name="connsiteX7" fmla="*/ 111760 w 8694526"/>
              <a:gd name="connsiteY7" fmla="*/ 2386093 h 7743680"/>
              <a:gd name="connsiteX0" fmla="*/ 111760 w 8370128"/>
              <a:gd name="connsiteY0" fmla="*/ 2746084 h 7541163"/>
              <a:gd name="connsiteX1" fmla="*/ 562428 w 8370128"/>
              <a:gd name="connsiteY1" fmla="*/ 2408264 h 7541163"/>
              <a:gd name="connsiteX2" fmla="*/ 561702 w 8370128"/>
              <a:gd name="connsiteY2" fmla="*/ 496370 h 7541163"/>
              <a:gd name="connsiteX3" fmla="*/ 8147231 w 8370128"/>
              <a:gd name="connsiteY3" fmla="*/ 490020 h 7541163"/>
              <a:gd name="connsiteX4" fmla="*/ 5837645 w 8370128"/>
              <a:gd name="connsiteY4" fmla="*/ 6052620 h 7541163"/>
              <a:gd name="connsiteX5" fmla="*/ 538570 w 8370128"/>
              <a:gd name="connsiteY5" fmla="*/ 7372059 h 7541163"/>
              <a:gd name="connsiteX6" fmla="*/ 558437 w 8370128"/>
              <a:gd name="connsiteY6" fmla="*/ 3028024 h 7541163"/>
              <a:gd name="connsiteX7" fmla="*/ 111760 w 8370128"/>
              <a:gd name="connsiteY7" fmla="*/ 2746084 h 7541163"/>
              <a:gd name="connsiteX0" fmla="*/ 128511 w 9089841"/>
              <a:gd name="connsiteY0" fmla="*/ 2840299 h 8161438"/>
              <a:gd name="connsiteX1" fmla="*/ 579179 w 9089841"/>
              <a:gd name="connsiteY1" fmla="*/ 2502479 h 8161438"/>
              <a:gd name="connsiteX2" fmla="*/ 578453 w 9089841"/>
              <a:gd name="connsiteY2" fmla="*/ 590585 h 8161438"/>
              <a:gd name="connsiteX3" fmla="*/ 8163982 w 9089841"/>
              <a:gd name="connsiteY3" fmla="*/ 584235 h 8161438"/>
              <a:gd name="connsiteX4" fmla="*/ 8121346 w 9089841"/>
              <a:gd name="connsiteY4" fmla="*/ 7442235 h 8161438"/>
              <a:gd name="connsiteX5" fmla="*/ 555321 w 9089841"/>
              <a:gd name="connsiteY5" fmla="*/ 7466274 h 8161438"/>
              <a:gd name="connsiteX6" fmla="*/ 575188 w 9089841"/>
              <a:gd name="connsiteY6" fmla="*/ 3122239 h 8161438"/>
              <a:gd name="connsiteX7" fmla="*/ 128511 w 9089841"/>
              <a:gd name="connsiteY7" fmla="*/ 2840299 h 8161438"/>
              <a:gd name="connsiteX0" fmla="*/ 128511 w 9089841"/>
              <a:gd name="connsiteY0" fmla="*/ 2840299 h 8161438"/>
              <a:gd name="connsiteX1" fmla="*/ 579179 w 9089841"/>
              <a:gd name="connsiteY1" fmla="*/ 2502479 h 8161438"/>
              <a:gd name="connsiteX2" fmla="*/ 578453 w 9089841"/>
              <a:gd name="connsiteY2" fmla="*/ 590585 h 8161438"/>
              <a:gd name="connsiteX3" fmla="*/ 8163982 w 9089841"/>
              <a:gd name="connsiteY3" fmla="*/ 584235 h 8161438"/>
              <a:gd name="connsiteX4" fmla="*/ 8121346 w 9089841"/>
              <a:gd name="connsiteY4" fmla="*/ 7442235 h 8161438"/>
              <a:gd name="connsiteX5" fmla="*/ 555321 w 9089841"/>
              <a:gd name="connsiteY5" fmla="*/ 7466274 h 8161438"/>
              <a:gd name="connsiteX6" fmla="*/ 575188 w 9089841"/>
              <a:gd name="connsiteY6" fmla="*/ 3122239 h 8161438"/>
              <a:gd name="connsiteX7" fmla="*/ 128511 w 9089841"/>
              <a:gd name="connsiteY7" fmla="*/ 2840299 h 8161438"/>
              <a:gd name="connsiteX0" fmla="*/ 128511 w 8163982"/>
              <a:gd name="connsiteY0" fmla="*/ 2840299 h 8161438"/>
              <a:gd name="connsiteX1" fmla="*/ 579179 w 8163982"/>
              <a:gd name="connsiteY1" fmla="*/ 2502479 h 8161438"/>
              <a:gd name="connsiteX2" fmla="*/ 578453 w 8163982"/>
              <a:gd name="connsiteY2" fmla="*/ 590585 h 8161438"/>
              <a:gd name="connsiteX3" fmla="*/ 8163982 w 8163982"/>
              <a:gd name="connsiteY3" fmla="*/ 584235 h 8161438"/>
              <a:gd name="connsiteX4" fmla="*/ 8121346 w 8163982"/>
              <a:gd name="connsiteY4" fmla="*/ 7442235 h 8161438"/>
              <a:gd name="connsiteX5" fmla="*/ 555321 w 8163982"/>
              <a:gd name="connsiteY5" fmla="*/ 7466274 h 8161438"/>
              <a:gd name="connsiteX6" fmla="*/ 575188 w 8163982"/>
              <a:gd name="connsiteY6" fmla="*/ 3122239 h 8161438"/>
              <a:gd name="connsiteX7" fmla="*/ 128511 w 8163982"/>
              <a:gd name="connsiteY7" fmla="*/ 2840299 h 8161438"/>
              <a:gd name="connsiteX0" fmla="*/ 128511 w 8163982"/>
              <a:gd name="connsiteY0" fmla="*/ 2256064 h 7577203"/>
              <a:gd name="connsiteX1" fmla="*/ 579179 w 8163982"/>
              <a:gd name="connsiteY1" fmla="*/ 1918244 h 7577203"/>
              <a:gd name="connsiteX2" fmla="*/ 578453 w 8163982"/>
              <a:gd name="connsiteY2" fmla="*/ 6350 h 7577203"/>
              <a:gd name="connsiteX3" fmla="*/ 8163982 w 8163982"/>
              <a:gd name="connsiteY3" fmla="*/ 0 h 7577203"/>
              <a:gd name="connsiteX4" fmla="*/ 8121346 w 8163982"/>
              <a:gd name="connsiteY4" fmla="*/ 6858000 h 7577203"/>
              <a:gd name="connsiteX5" fmla="*/ 555321 w 8163982"/>
              <a:gd name="connsiteY5" fmla="*/ 6882039 h 7577203"/>
              <a:gd name="connsiteX6" fmla="*/ 575188 w 8163982"/>
              <a:gd name="connsiteY6" fmla="*/ 2538004 h 7577203"/>
              <a:gd name="connsiteX7" fmla="*/ 128511 w 8163982"/>
              <a:gd name="connsiteY7" fmla="*/ 2256064 h 7577203"/>
              <a:gd name="connsiteX0" fmla="*/ 128511 w 8163982"/>
              <a:gd name="connsiteY0" fmla="*/ 2256064 h 7577203"/>
              <a:gd name="connsiteX1" fmla="*/ 579179 w 8163982"/>
              <a:gd name="connsiteY1" fmla="*/ 1918244 h 7577203"/>
              <a:gd name="connsiteX2" fmla="*/ 578453 w 8163982"/>
              <a:gd name="connsiteY2" fmla="*/ 6350 h 7577203"/>
              <a:gd name="connsiteX3" fmla="*/ 8163982 w 8163982"/>
              <a:gd name="connsiteY3" fmla="*/ 0 h 7577203"/>
              <a:gd name="connsiteX4" fmla="*/ 8121346 w 8163982"/>
              <a:gd name="connsiteY4" fmla="*/ 6858000 h 7577203"/>
              <a:gd name="connsiteX5" fmla="*/ 555321 w 8163982"/>
              <a:gd name="connsiteY5" fmla="*/ 6882039 h 7577203"/>
              <a:gd name="connsiteX6" fmla="*/ 575188 w 8163982"/>
              <a:gd name="connsiteY6" fmla="*/ 2538004 h 7577203"/>
              <a:gd name="connsiteX7" fmla="*/ 128511 w 8163982"/>
              <a:gd name="connsiteY7" fmla="*/ 2256064 h 7577203"/>
              <a:gd name="connsiteX0" fmla="*/ 178257 w 8213728"/>
              <a:gd name="connsiteY0" fmla="*/ 2256064 h 7523880"/>
              <a:gd name="connsiteX1" fmla="*/ 628925 w 8213728"/>
              <a:gd name="connsiteY1" fmla="*/ 1918244 h 7523880"/>
              <a:gd name="connsiteX2" fmla="*/ 628199 w 8213728"/>
              <a:gd name="connsiteY2" fmla="*/ 6350 h 7523880"/>
              <a:gd name="connsiteX3" fmla="*/ 8213728 w 8213728"/>
              <a:gd name="connsiteY3" fmla="*/ 0 h 7523880"/>
              <a:gd name="connsiteX4" fmla="*/ 8171092 w 8213728"/>
              <a:gd name="connsiteY4" fmla="*/ 6858000 h 7523880"/>
              <a:gd name="connsiteX5" fmla="*/ 605067 w 8213728"/>
              <a:gd name="connsiteY5" fmla="*/ 6882039 h 7523880"/>
              <a:gd name="connsiteX6" fmla="*/ 479430 w 8213728"/>
              <a:gd name="connsiteY6" fmla="*/ 3526064 h 7523880"/>
              <a:gd name="connsiteX7" fmla="*/ 624934 w 8213728"/>
              <a:gd name="connsiteY7" fmla="*/ 2538004 h 7523880"/>
              <a:gd name="connsiteX8" fmla="*/ 178257 w 8213728"/>
              <a:gd name="connsiteY8" fmla="*/ 2256064 h 7523880"/>
              <a:gd name="connsiteX0" fmla="*/ 111827 w 8147298"/>
              <a:gd name="connsiteY0" fmla="*/ 2256064 h 7577203"/>
              <a:gd name="connsiteX1" fmla="*/ 562495 w 8147298"/>
              <a:gd name="connsiteY1" fmla="*/ 1918244 h 7577203"/>
              <a:gd name="connsiteX2" fmla="*/ 561769 w 8147298"/>
              <a:gd name="connsiteY2" fmla="*/ 6350 h 7577203"/>
              <a:gd name="connsiteX3" fmla="*/ 8147298 w 8147298"/>
              <a:gd name="connsiteY3" fmla="*/ 0 h 7577203"/>
              <a:gd name="connsiteX4" fmla="*/ 8104662 w 8147298"/>
              <a:gd name="connsiteY4" fmla="*/ 6858000 h 7577203"/>
              <a:gd name="connsiteX5" fmla="*/ 538637 w 8147298"/>
              <a:gd name="connsiteY5" fmla="*/ 6882039 h 7577203"/>
              <a:gd name="connsiteX6" fmla="*/ 558504 w 8147298"/>
              <a:gd name="connsiteY6" fmla="*/ 2538004 h 7577203"/>
              <a:gd name="connsiteX7" fmla="*/ 111827 w 8147298"/>
              <a:gd name="connsiteY7" fmla="*/ 2256064 h 7577203"/>
              <a:gd name="connsiteX0" fmla="*/ 0 w 8035471"/>
              <a:gd name="connsiteY0" fmla="*/ 2256064 h 7577203"/>
              <a:gd name="connsiteX1" fmla="*/ 450668 w 8035471"/>
              <a:gd name="connsiteY1" fmla="*/ 1918244 h 7577203"/>
              <a:gd name="connsiteX2" fmla="*/ 449942 w 8035471"/>
              <a:gd name="connsiteY2" fmla="*/ 6350 h 7577203"/>
              <a:gd name="connsiteX3" fmla="*/ 8035471 w 8035471"/>
              <a:gd name="connsiteY3" fmla="*/ 0 h 7577203"/>
              <a:gd name="connsiteX4" fmla="*/ 7992835 w 8035471"/>
              <a:gd name="connsiteY4" fmla="*/ 6858000 h 7577203"/>
              <a:gd name="connsiteX5" fmla="*/ 426810 w 8035471"/>
              <a:gd name="connsiteY5" fmla="*/ 6882039 h 7577203"/>
              <a:gd name="connsiteX6" fmla="*/ 446677 w 8035471"/>
              <a:gd name="connsiteY6" fmla="*/ 2538004 h 7577203"/>
              <a:gd name="connsiteX7" fmla="*/ 0 w 8035471"/>
              <a:gd name="connsiteY7" fmla="*/ 2256064 h 7577203"/>
              <a:gd name="connsiteX0" fmla="*/ 0 w 8035471"/>
              <a:gd name="connsiteY0" fmla="*/ 2256064 h 6882039"/>
              <a:gd name="connsiteX1" fmla="*/ 450668 w 8035471"/>
              <a:gd name="connsiteY1" fmla="*/ 1918244 h 6882039"/>
              <a:gd name="connsiteX2" fmla="*/ 449942 w 8035471"/>
              <a:gd name="connsiteY2" fmla="*/ 6350 h 6882039"/>
              <a:gd name="connsiteX3" fmla="*/ 8035471 w 8035471"/>
              <a:gd name="connsiteY3" fmla="*/ 0 h 6882039"/>
              <a:gd name="connsiteX4" fmla="*/ 7992835 w 8035471"/>
              <a:gd name="connsiteY4" fmla="*/ 6858000 h 6882039"/>
              <a:gd name="connsiteX5" fmla="*/ 426810 w 8035471"/>
              <a:gd name="connsiteY5" fmla="*/ 6882039 h 6882039"/>
              <a:gd name="connsiteX6" fmla="*/ 446677 w 8035471"/>
              <a:gd name="connsiteY6" fmla="*/ 2538004 h 6882039"/>
              <a:gd name="connsiteX7" fmla="*/ 0 w 8035471"/>
              <a:gd name="connsiteY7" fmla="*/ 2256064 h 688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35471" h="6882039">
                <a:moveTo>
                  <a:pt x="0" y="2256064"/>
                </a:moveTo>
                <a:lnTo>
                  <a:pt x="450668" y="1918244"/>
                </a:lnTo>
                <a:lnTo>
                  <a:pt x="449942" y="6350"/>
                </a:lnTo>
                <a:lnTo>
                  <a:pt x="8035471" y="0"/>
                </a:lnTo>
                <a:lnTo>
                  <a:pt x="7992835" y="6858000"/>
                </a:lnTo>
                <a:lnTo>
                  <a:pt x="426810" y="6882039"/>
                </a:lnTo>
                <a:cubicBezTo>
                  <a:pt x="433432" y="5434027"/>
                  <a:pt x="440055" y="3986016"/>
                  <a:pt x="446677" y="2538004"/>
                </a:cubicBezTo>
                <a:lnTo>
                  <a:pt x="0" y="22560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Image result for pictures of ghana">
            <a:extLst>
              <a:ext uri="{FF2B5EF4-FFF2-40B4-BE49-F238E27FC236}">
                <a16:creationId xmlns:a16="http://schemas.microsoft.com/office/drawing/2014/main" id="{BD0B4D17-DF60-4DEC-908F-3EA7C181A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9" t="5755" r="12570"/>
          <a:stretch/>
        </p:blipFill>
        <p:spPr bwMode="auto">
          <a:xfrm>
            <a:off x="4905338" y="203200"/>
            <a:ext cx="6835148" cy="649878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363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376D13-E130-498E-BE18-31EE831D67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Accara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EE3A95EB-171D-45F8-AD4A-E302EC237C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400" b="1" dirty="0"/>
              <a:t>Accra</a:t>
            </a:r>
          </a:p>
        </p:txBody>
      </p:sp>
      <p:pic>
        <p:nvPicPr>
          <p:cNvPr id="3074" name="Picture 2" descr="Image result for pictures of accra ghana">
            <a:extLst>
              <a:ext uri="{FF2B5EF4-FFF2-40B4-BE49-F238E27FC236}">
                <a16:creationId xmlns:a16="http://schemas.microsoft.com/office/drawing/2014/main" id="{726FFCF9-522C-4981-AD80-FDEA90E99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5"/>
          <a:stretch/>
        </p:blipFill>
        <p:spPr bwMode="auto">
          <a:xfrm>
            <a:off x="0" y="-1723109"/>
            <a:ext cx="12192000" cy="648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44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376D13-E130-498E-BE18-31EE831D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86" y="639097"/>
            <a:ext cx="4441371" cy="37811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000" dirty="0"/>
              <a:t>but a lot of the citizens of Ghana live the way their ancestors did.</a:t>
            </a: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BC017F53-9DDB-4AAE-AC38-AE778FBF1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6" r="28217" b="-1"/>
          <a:stretch/>
        </p:blipFill>
        <p:spPr bwMode="auto">
          <a:xfrm>
            <a:off x="5312229" y="10"/>
            <a:ext cx="687977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585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C3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 6">
            <a:extLst>
              <a:ext uri="{FF2B5EF4-FFF2-40B4-BE49-F238E27FC236}">
                <a16:creationId xmlns:a16="http://schemas.microsoft.com/office/drawing/2014/main" id="{70FFA424-278D-4545-90BA-07151469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p14="http://schemas.microsoft.com/office/powerpoint/2010/main"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58680CB-633A-40EA-9BE4-A37269ABE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AAAB8394-B110-47AC-8383-80994591F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91746"/>
            <a:ext cx="7379208" cy="2666254"/>
          </a:xfrm>
          <a:custGeom>
            <a:avLst/>
            <a:gdLst>
              <a:gd name="connsiteX0" fmla="*/ 0 w 7379208"/>
              <a:gd name="connsiteY0" fmla="*/ 0 h 2666254"/>
              <a:gd name="connsiteX1" fmla="*/ 1996017 w 7379208"/>
              <a:gd name="connsiteY1" fmla="*/ 0 h 2666254"/>
              <a:gd name="connsiteX2" fmla="*/ 2377017 w 7379208"/>
              <a:gd name="connsiteY2" fmla="*/ 263783 h 2666254"/>
              <a:gd name="connsiteX3" fmla="*/ 2385484 w 7379208"/>
              <a:gd name="connsiteY3" fmla="*/ 266713 h 2666254"/>
              <a:gd name="connsiteX4" fmla="*/ 2398184 w 7379208"/>
              <a:gd name="connsiteY4" fmla="*/ 271110 h 2666254"/>
              <a:gd name="connsiteX5" fmla="*/ 2410883 w 7379208"/>
              <a:gd name="connsiteY5" fmla="*/ 275506 h 2666254"/>
              <a:gd name="connsiteX6" fmla="*/ 2421467 w 7379208"/>
              <a:gd name="connsiteY6" fmla="*/ 275506 h 2666254"/>
              <a:gd name="connsiteX7" fmla="*/ 2434167 w 7379208"/>
              <a:gd name="connsiteY7" fmla="*/ 275506 h 2666254"/>
              <a:gd name="connsiteX8" fmla="*/ 2444750 w 7379208"/>
              <a:gd name="connsiteY8" fmla="*/ 271110 h 2666254"/>
              <a:gd name="connsiteX9" fmla="*/ 2457450 w 7379208"/>
              <a:gd name="connsiteY9" fmla="*/ 266713 h 2666254"/>
              <a:gd name="connsiteX10" fmla="*/ 2465917 w 7379208"/>
              <a:gd name="connsiteY10" fmla="*/ 263783 h 2666254"/>
              <a:gd name="connsiteX11" fmla="*/ 2846917 w 7379208"/>
              <a:gd name="connsiteY11" fmla="*/ 0 h 2666254"/>
              <a:gd name="connsiteX12" fmla="*/ 7376836 w 7379208"/>
              <a:gd name="connsiteY12" fmla="*/ 0 h 2666254"/>
              <a:gd name="connsiteX13" fmla="*/ 7376836 w 7379208"/>
              <a:gd name="connsiteY13" fmla="*/ 1754930 h 2666254"/>
              <a:gd name="connsiteX14" fmla="*/ 7379208 w 7379208"/>
              <a:gd name="connsiteY14" fmla="*/ 1754930 h 2666254"/>
              <a:gd name="connsiteX15" fmla="*/ 7379208 w 7379208"/>
              <a:gd name="connsiteY15" fmla="*/ 2666254 h 2666254"/>
              <a:gd name="connsiteX16" fmla="*/ 7376836 w 7379208"/>
              <a:gd name="connsiteY16" fmla="*/ 2666254 h 2666254"/>
              <a:gd name="connsiteX17" fmla="*/ 0 w 7379208"/>
              <a:gd name="connsiteY17" fmla="*/ 2666254 h 2666254"/>
              <a:gd name="connsiteX18" fmla="*/ 0 w 7379208"/>
              <a:gd name="connsiteY18" fmla="*/ 2332906 h 2666254"/>
              <a:gd name="connsiteX19" fmla="*/ 0 w 7379208"/>
              <a:gd name="connsiteY19" fmla="*/ 2004773 h 2666254"/>
              <a:gd name="connsiteX20" fmla="*/ 0 w 7379208"/>
              <a:gd name="connsiteY20" fmla="*/ 1754930 h 266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79208" h="2666254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7376836" y="0"/>
                </a:lnTo>
                <a:lnTo>
                  <a:pt x="7376836" y="1754930"/>
                </a:lnTo>
                <a:lnTo>
                  <a:pt x="7379208" y="1754930"/>
                </a:lnTo>
                <a:lnTo>
                  <a:pt x="7379208" y="2666254"/>
                </a:lnTo>
                <a:lnTo>
                  <a:pt x="7376836" y="2666254"/>
                </a:lnTo>
                <a:lnTo>
                  <a:pt x="0" y="2666254"/>
                </a:lnTo>
                <a:lnTo>
                  <a:pt x="0" y="2332906"/>
                </a:lnTo>
                <a:lnTo>
                  <a:pt x="0" y="2004773"/>
                </a:lnTo>
                <a:lnTo>
                  <a:pt x="0" y="175493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18" name="Picture 2" descr="Related image">
            <a:extLst>
              <a:ext uri="{FF2B5EF4-FFF2-40B4-BE49-F238E27FC236}">
                <a16:creationId xmlns:a16="http://schemas.microsoft.com/office/drawing/2014/main" id="{6414DF99-15E5-4416-AAEC-26E2FB207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0" r="-3" b="5061"/>
          <a:stretch/>
        </p:blipFill>
        <p:spPr bwMode="auto">
          <a:xfrm>
            <a:off x="7379208" y="10"/>
            <a:ext cx="4812785" cy="283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lated image">
            <a:extLst>
              <a:ext uri="{FF2B5EF4-FFF2-40B4-BE49-F238E27FC236}">
                <a16:creationId xmlns:a16="http://schemas.microsoft.com/office/drawing/2014/main" id="{A9F5713F-E8FE-44F6-9161-A7F57AABA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5" t="22854" r="10381" b="17410"/>
          <a:stretch/>
        </p:blipFill>
        <p:spPr bwMode="auto">
          <a:xfrm>
            <a:off x="14074976" y="2748186"/>
            <a:ext cx="4797167" cy="407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Related image">
            <a:extLst>
              <a:ext uri="{FF2B5EF4-FFF2-40B4-BE49-F238E27FC236}">
                <a16:creationId xmlns:a16="http://schemas.microsoft.com/office/drawing/2014/main" id="{753D60C2-6C6A-492B-9B17-1A327BEE7A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9106" b="3170"/>
          <a:stretch/>
        </p:blipFill>
        <p:spPr bwMode="auto">
          <a:xfrm>
            <a:off x="7813" y="-87708"/>
            <a:ext cx="7371395" cy="42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55DDB5-D209-4624-B42F-19744806007D}"/>
              </a:ext>
            </a:extLst>
          </p:cNvPr>
          <p:cNvSpPr/>
          <p:nvPr/>
        </p:nvSpPr>
        <p:spPr>
          <a:xfrm>
            <a:off x="-15624" y="3174990"/>
            <a:ext cx="7363584" cy="3683000"/>
          </a:xfrm>
          <a:custGeom>
            <a:avLst/>
            <a:gdLst>
              <a:gd name="connsiteX0" fmla="*/ 0 w 7363584"/>
              <a:gd name="connsiteY0" fmla="*/ 0 h 2666254"/>
              <a:gd name="connsiteX1" fmla="*/ 7363584 w 7363584"/>
              <a:gd name="connsiteY1" fmla="*/ 0 h 2666254"/>
              <a:gd name="connsiteX2" fmla="*/ 7363584 w 7363584"/>
              <a:gd name="connsiteY2" fmla="*/ 2666254 h 2666254"/>
              <a:gd name="connsiteX3" fmla="*/ 0 w 7363584"/>
              <a:gd name="connsiteY3" fmla="*/ 2666254 h 2666254"/>
              <a:gd name="connsiteX4" fmla="*/ 0 w 7363584"/>
              <a:gd name="connsiteY4" fmla="*/ 0 h 2666254"/>
              <a:gd name="connsiteX0" fmla="*/ 0 w 7363584"/>
              <a:gd name="connsiteY0" fmla="*/ 7096 h 2673350"/>
              <a:gd name="connsiteX1" fmla="*/ 990600 w 7363584"/>
              <a:gd name="connsiteY1" fmla="*/ 0 h 2673350"/>
              <a:gd name="connsiteX2" fmla="*/ 7363584 w 7363584"/>
              <a:gd name="connsiteY2" fmla="*/ 7096 h 2673350"/>
              <a:gd name="connsiteX3" fmla="*/ 7363584 w 7363584"/>
              <a:gd name="connsiteY3" fmla="*/ 2673350 h 2673350"/>
              <a:gd name="connsiteX4" fmla="*/ 0 w 7363584"/>
              <a:gd name="connsiteY4" fmla="*/ 2673350 h 2673350"/>
              <a:gd name="connsiteX5" fmla="*/ 0 w 7363584"/>
              <a:gd name="connsiteY5" fmla="*/ 7096 h 2673350"/>
              <a:gd name="connsiteX0" fmla="*/ 0 w 7363584"/>
              <a:gd name="connsiteY0" fmla="*/ 7096 h 2673350"/>
              <a:gd name="connsiteX1" fmla="*/ 990600 w 7363584"/>
              <a:gd name="connsiteY1" fmla="*/ 0 h 2673350"/>
              <a:gd name="connsiteX2" fmla="*/ 3454400 w 7363584"/>
              <a:gd name="connsiteY2" fmla="*/ 0 h 2673350"/>
              <a:gd name="connsiteX3" fmla="*/ 7363584 w 7363584"/>
              <a:gd name="connsiteY3" fmla="*/ 7096 h 2673350"/>
              <a:gd name="connsiteX4" fmla="*/ 7363584 w 7363584"/>
              <a:gd name="connsiteY4" fmla="*/ 2673350 h 2673350"/>
              <a:gd name="connsiteX5" fmla="*/ 0 w 7363584"/>
              <a:gd name="connsiteY5" fmla="*/ 2673350 h 2673350"/>
              <a:gd name="connsiteX6" fmla="*/ 0 w 7363584"/>
              <a:gd name="connsiteY6" fmla="*/ 7096 h 2673350"/>
              <a:gd name="connsiteX0" fmla="*/ 0 w 7363584"/>
              <a:gd name="connsiteY0" fmla="*/ 7096 h 2673350"/>
              <a:gd name="connsiteX1" fmla="*/ 990600 w 7363584"/>
              <a:gd name="connsiteY1" fmla="*/ 0 h 2673350"/>
              <a:gd name="connsiteX2" fmla="*/ 2254250 w 7363584"/>
              <a:gd name="connsiteY2" fmla="*/ 0 h 2673350"/>
              <a:gd name="connsiteX3" fmla="*/ 3454400 w 7363584"/>
              <a:gd name="connsiteY3" fmla="*/ 0 h 2673350"/>
              <a:gd name="connsiteX4" fmla="*/ 7363584 w 7363584"/>
              <a:gd name="connsiteY4" fmla="*/ 7096 h 2673350"/>
              <a:gd name="connsiteX5" fmla="*/ 7363584 w 7363584"/>
              <a:gd name="connsiteY5" fmla="*/ 2673350 h 2673350"/>
              <a:gd name="connsiteX6" fmla="*/ 0 w 7363584"/>
              <a:gd name="connsiteY6" fmla="*/ 2673350 h 2673350"/>
              <a:gd name="connsiteX7" fmla="*/ 0 w 7363584"/>
              <a:gd name="connsiteY7" fmla="*/ 7096 h 2673350"/>
              <a:gd name="connsiteX0" fmla="*/ 0 w 7363584"/>
              <a:gd name="connsiteY0" fmla="*/ 1016746 h 3683000"/>
              <a:gd name="connsiteX1" fmla="*/ 990600 w 7363584"/>
              <a:gd name="connsiteY1" fmla="*/ 1009650 h 3683000"/>
              <a:gd name="connsiteX2" fmla="*/ 2235200 w 7363584"/>
              <a:gd name="connsiteY2" fmla="*/ 0 h 3683000"/>
              <a:gd name="connsiteX3" fmla="*/ 3454400 w 7363584"/>
              <a:gd name="connsiteY3" fmla="*/ 1009650 h 3683000"/>
              <a:gd name="connsiteX4" fmla="*/ 7363584 w 7363584"/>
              <a:gd name="connsiteY4" fmla="*/ 1016746 h 3683000"/>
              <a:gd name="connsiteX5" fmla="*/ 7363584 w 7363584"/>
              <a:gd name="connsiteY5" fmla="*/ 3683000 h 3683000"/>
              <a:gd name="connsiteX6" fmla="*/ 0 w 7363584"/>
              <a:gd name="connsiteY6" fmla="*/ 3683000 h 3683000"/>
              <a:gd name="connsiteX7" fmla="*/ 0 w 7363584"/>
              <a:gd name="connsiteY7" fmla="*/ 1016746 h 368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63584" h="3683000">
                <a:moveTo>
                  <a:pt x="0" y="1016746"/>
                </a:moveTo>
                <a:lnTo>
                  <a:pt x="990600" y="1009650"/>
                </a:lnTo>
                <a:lnTo>
                  <a:pt x="2235200" y="0"/>
                </a:lnTo>
                <a:lnTo>
                  <a:pt x="3454400" y="1009650"/>
                </a:lnTo>
                <a:lnTo>
                  <a:pt x="7363584" y="1016746"/>
                </a:lnTo>
                <a:lnTo>
                  <a:pt x="7363584" y="3683000"/>
                </a:lnTo>
                <a:lnTo>
                  <a:pt x="0" y="3683000"/>
                </a:lnTo>
                <a:lnTo>
                  <a:pt x="0" y="101674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these are mud huts.</a:t>
            </a:r>
            <a:endParaRPr lang="en-US" sz="4000" b="1" dirty="0"/>
          </a:p>
        </p:txBody>
      </p:sp>
      <p:pic>
        <p:nvPicPr>
          <p:cNvPr id="9226" name="Picture 10" descr="Related image">
            <a:extLst>
              <a:ext uri="{FF2B5EF4-FFF2-40B4-BE49-F238E27FC236}">
                <a16:creationId xmlns:a16="http://schemas.microsoft.com/office/drawing/2014/main" id="{EB67CB1F-9AD9-475A-92AB-112ACF1C7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32" b="4938"/>
          <a:stretch/>
        </p:blipFill>
        <p:spPr bwMode="auto">
          <a:xfrm>
            <a:off x="7347960" y="2789892"/>
            <a:ext cx="4859657" cy="406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067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C3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 6">
            <a:extLst>
              <a:ext uri="{FF2B5EF4-FFF2-40B4-BE49-F238E27FC236}">
                <a16:creationId xmlns:a16="http://schemas.microsoft.com/office/drawing/2014/main" id="{70FFA424-278D-4545-90BA-07151469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p14="http://schemas.microsoft.com/office/powerpoint/2010/main"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58680CB-633A-40EA-9BE4-A37269ABE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AAAB8394-B110-47AC-8383-80994591F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91746"/>
            <a:ext cx="7379208" cy="2666254"/>
          </a:xfrm>
          <a:custGeom>
            <a:avLst/>
            <a:gdLst>
              <a:gd name="connsiteX0" fmla="*/ 0 w 7379208"/>
              <a:gd name="connsiteY0" fmla="*/ 0 h 2666254"/>
              <a:gd name="connsiteX1" fmla="*/ 1996017 w 7379208"/>
              <a:gd name="connsiteY1" fmla="*/ 0 h 2666254"/>
              <a:gd name="connsiteX2" fmla="*/ 2377017 w 7379208"/>
              <a:gd name="connsiteY2" fmla="*/ 263783 h 2666254"/>
              <a:gd name="connsiteX3" fmla="*/ 2385484 w 7379208"/>
              <a:gd name="connsiteY3" fmla="*/ 266713 h 2666254"/>
              <a:gd name="connsiteX4" fmla="*/ 2398184 w 7379208"/>
              <a:gd name="connsiteY4" fmla="*/ 271110 h 2666254"/>
              <a:gd name="connsiteX5" fmla="*/ 2410883 w 7379208"/>
              <a:gd name="connsiteY5" fmla="*/ 275506 h 2666254"/>
              <a:gd name="connsiteX6" fmla="*/ 2421467 w 7379208"/>
              <a:gd name="connsiteY6" fmla="*/ 275506 h 2666254"/>
              <a:gd name="connsiteX7" fmla="*/ 2434167 w 7379208"/>
              <a:gd name="connsiteY7" fmla="*/ 275506 h 2666254"/>
              <a:gd name="connsiteX8" fmla="*/ 2444750 w 7379208"/>
              <a:gd name="connsiteY8" fmla="*/ 271110 h 2666254"/>
              <a:gd name="connsiteX9" fmla="*/ 2457450 w 7379208"/>
              <a:gd name="connsiteY9" fmla="*/ 266713 h 2666254"/>
              <a:gd name="connsiteX10" fmla="*/ 2465917 w 7379208"/>
              <a:gd name="connsiteY10" fmla="*/ 263783 h 2666254"/>
              <a:gd name="connsiteX11" fmla="*/ 2846917 w 7379208"/>
              <a:gd name="connsiteY11" fmla="*/ 0 h 2666254"/>
              <a:gd name="connsiteX12" fmla="*/ 7376836 w 7379208"/>
              <a:gd name="connsiteY12" fmla="*/ 0 h 2666254"/>
              <a:gd name="connsiteX13" fmla="*/ 7376836 w 7379208"/>
              <a:gd name="connsiteY13" fmla="*/ 1754930 h 2666254"/>
              <a:gd name="connsiteX14" fmla="*/ 7379208 w 7379208"/>
              <a:gd name="connsiteY14" fmla="*/ 1754930 h 2666254"/>
              <a:gd name="connsiteX15" fmla="*/ 7379208 w 7379208"/>
              <a:gd name="connsiteY15" fmla="*/ 2666254 h 2666254"/>
              <a:gd name="connsiteX16" fmla="*/ 7376836 w 7379208"/>
              <a:gd name="connsiteY16" fmla="*/ 2666254 h 2666254"/>
              <a:gd name="connsiteX17" fmla="*/ 0 w 7379208"/>
              <a:gd name="connsiteY17" fmla="*/ 2666254 h 2666254"/>
              <a:gd name="connsiteX18" fmla="*/ 0 w 7379208"/>
              <a:gd name="connsiteY18" fmla="*/ 2332906 h 2666254"/>
              <a:gd name="connsiteX19" fmla="*/ 0 w 7379208"/>
              <a:gd name="connsiteY19" fmla="*/ 2004773 h 2666254"/>
              <a:gd name="connsiteX20" fmla="*/ 0 w 7379208"/>
              <a:gd name="connsiteY20" fmla="*/ 1754930 h 266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79208" h="2666254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7376836" y="0"/>
                </a:lnTo>
                <a:lnTo>
                  <a:pt x="7376836" y="1754930"/>
                </a:lnTo>
                <a:lnTo>
                  <a:pt x="7379208" y="1754930"/>
                </a:lnTo>
                <a:lnTo>
                  <a:pt x="7379208" y="2666254"/>
                </a:lnTo>
                <a:lnTo>
                  <a:pt x="7376836" y="2666254"/>
                </a:lnTo>
                <a:lnTo>
                  <a:pt x="0" y="2666254"/>
                </a:lnTo>
                <a:lnTo>
                  <a:pt x="0" y="2332906"/>
                </a:lnTo>
                <a:lnTo>
                  <a:pt x="0" y="2004773"/>
                </a:lnTo>
                <a:lnTo>
                  <a:pt x="0" y="175493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22" name="Picture 6" descr="Related image">
            <a:extLst>
              <a:ext uri="{FF2B5EF4-FFF2-40B4-BE49-F238E27FC236}">
                <a16:creationId xmlns:a16="http://schemas.microsoft.com/office/drawing/2014/main" id="{A9F5713F-E8FE-44F6-9161-A7F57AABA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t="-464" r="10380" b="17411"/>
          <a:stretch/>
        </p:blipFill>
        <p:spPr bwMode="auto">
          <a:xfrm>
            <a:off x="-15624" y="-347413"/>
            <a:ext cx="12321609" cy="763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7603CF5-0C8B-4AB7-BB0F-1F0A3B102B19}"/>
              </a:ext>
            </a:extLst>
          </p:cNvPr>
          <p:cNvSpPr/>
          <p:nvPr/>
        </p:nvSpPr>
        <p:spPr>
          <a:xfrm rot="20447386">
            <a:off x="5058324" y="5059677"/>
            <a:ext cx="4542503" cy="1741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solar panel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82E3395-EEA6-4A23-AA73-4C9BC0623A33}"/>
              </a:ext>
            </a:extLst>
          </p:cNvPr>
          <p:cNvSpPr/>
          <p:nvPr/>
        </p:nvSpPr>
        <p:spPr>
          <a:xfrm rot="1418801">
            <a:off x="1298659" y="1453722"/>
            <a:ext cx="5911259" cy="1741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air conditioner</a:t>
            </a:r>
          </a:p>
        </p:txBody>
      </p:sp>
    </p:spTree>
    <p:extLst>
      <p:ext uri="{BB962C8B-B14F-4D97-AF65-F5344CB8AC3E}">
        <p14:creationId xmlns:p14="http://schemas.microsoft.com/office/powerpoint/2010/main" val="273493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376D13-E130-498E-BE18-31EE831D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66698" cy="37811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these men are wearing their dresses</a:t>
            </a:r>
          </a:p>
        </p:txBody>
      </p:sp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8CB778B9-6C77-4550-AB1D-38096C4A14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1" r="10341" b="8611"/>
          <a:stretch/>
        </p:blipFill>
        <p:spPr bwMode="auto">
          <a:xfrm>
            <a:off x="4838700" y="-1012978"/>
            <a:ext cx="7353300" cy="798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84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</Words>
  <Application>Microsoft Office PowerPoint</Application>
  <PresentationFormat>Widescreen</PresentationFormat>
  <Paragraphs>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2</vt:lpstr>
      <vt:lpstr>Quotable</vt:lpstr>
      <vt:lpstr>Ghana </vt:lpstr>
      <vt:lpstr> Ghana is here</vt:lpstr>
      <vt:lpstr>Ghana is warm all year round</vt:lpstr>
      <vt:lpstr>it has modern cities</vt:lpstr>
      <vt:lpstr>Accara</vt:lpstr>
      <vt:lpstr>but a lot of the citizens of Ghana live the way their ancestors did.</vt:lpstr>
      <vt:lpstr>PowerPoint Presentation</vt:lpstr>
      <vt:lpstr>PowerPoint Presentation</vt:lpstr>
      <vt:lpstr>these men are wearing their dresses</vt:lpstr>
      <vt:lpstr>they are known for their fabrics</vt:lpstr>
      <vt:lpstr>this cloth has gold and black on it.  </vt:lpstr>
      <vt:lpstr>what does that mean?</vt:lpstr>
      <vt:lpstr>this is a new hotel in Accra</vt:lpstr>
      <vt:lpstr>this is stew.  it is not  goat stew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Ghana </dc:title>
  <dc:creator>Lynn Cronin</dc:creator>
  <cp:lastModifiedBy>Lynn Cronin</cp:lastModifiedBy>
  <cp:revision>1</cp:revision>
  <dcterms:created xsi:type="dcterms:W3CDTF">2019-04-30T14:48:41Z</dcterms:created>
  <dcterms:modified xsi:type="dcterms:W3CDTF">2019-04-30T14:52:16Z</dcterms:modified>
</cp:coreProperties>
</file>