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70" r:id="rId6"/>
    <p:sldId id="272" r:id="rId7"/>
    <p:sldId id="273" r:id="rId8"/>
    <p:sldId id="284" r:id="rId9"/>
    <p:sldId id="275" r:id="rId10"/>
    <p:sldId id="274" r:id="rId11"/>
    <p:sldId id="281" r:id="rId12"/>
    <p:sldId id="264" r:id="rId13"/>
    <p:sldId id="276" r:id="rId14"/>
    <p:sldId id="277" r:id="rId15"/>
    <p:sldId id="283" r:id="rId16"/>
    <p:sldId id="278" r:id="rId17"/>
    <p:sldId id="279" r:id="rId18"/>
    <p:sldId id="280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>
        <p:scale>
          <a:sx n="64" d="100"/>
          <a:sy n="64" d="100"/>
        </p:scale>
        <p:origin x="-147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1396-47FC-4B3B-8B8C-36359CDDFFE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6B4D-CCC9-46A6-8BF5-640C81823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0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1396-47FC-4B3B-8B8C-36359CDDFFE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6B4D-CCC9-46A6-8BF5-640C81823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7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1396-47FC-4B3B-8B8C-36359CDDFFE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6B4D-CCC9-46A6-8BF5-640C81823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8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1396-47FC-4B3B-8B8C-36359CDDFFE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6B4D-CCC9-46A6-8BF5-640C81823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9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1396-47FC-4B3B-8B8C-36359CDDFFE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6B4D-CCC9-46A6-8BF5-640C81823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1396-47FC-4B3B-8B8C-36359CDDFFE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6B4D-CCC9-46A6-8BF5-640C81823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1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1396-47FC-4B3B-8B8C-36359CDDFFE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6B4D-CCC9-46A6-8BF5-640C81823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1396-47FC-4B3B-8B8C-36359CDDFFE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6B4D-CCC9-46A6-8BF5-640C81823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1396-47FC-4B3B-8B8C-36359CDDFFE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6B4D-CCC9-46A6-8BF5-640C81823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9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1396-47FC-4B3B-8B8C-36359CDDFFE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6B4D-CCC9-46A6-8BF5-640C81823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0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1396-47FC-4B3B-8B8C-36359CDDFFE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6B4D-CCC9-46A6-8BF5-640C81823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4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D1396-47FC-4B3B-8B8C-36359CDDFFE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B6B4D-CCC9-46A6-8BF5-640C81823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3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6" t="5208" r="16546" b="1510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00488" y="5486400"/>
            <a:ext cx="9396888" cy="52322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Mid-Unit between 2 &amp; 3 for catch-up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181600"/>
            <a:ext cx="9144000" cy="3429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Edited by Lynn Cronin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-850034" y="-425272"/>
            <a:ext cx="10844068" cy="7696355"/>
            <a:chOff x="-850034" y="-425272"/>
            <a:chExt cx="10844068" cy="7696355"/>
          </a:xfrm>
        </p:grpSpPr>
        <p:grpSp>
          <p:nvGrpSpPr>
            <p:cNvPr id="13" name="Group 12"/>
            <p:cNvGrpSpPr/>
            <p:nvPr/>
          </p:nvGrpSpPr>
          <p:grpSpPr>
            <a:xfrm>
              <a:off x="-850034" y="-425272"/>
              <a:ext cx="10844068" cy="7696355"/>
              <a:chOff x="-850034" y="-425272"/>
              <a:chExt cx="10844068" cy="769635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-152400" y="-152400"/>
                <a:ext cx="9464040" cy="7162800"/>
              </a:xfrm>
              <a:prstGeom prst="roundRect">
                <a:avLst/>
              </a:prstGeom>
              <a:noFill/>
              <a:ln w="2540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-850034" y="-425272"/>
                <a:ext cx="10844068" cy="7696355"/>
                <a:chOff x="-850034" y="-425272"/>
                <a:chExt cx="10844068" cy="7696355"/>
              </a:xfrm>
            </p:grpSpPr>
            <p:sp>
              <p:nvSpPr>
                <p:cNvPr id="6" name="Isosceles Triangle 5"/>
                <p:cNvSpPr/>
                <p:nvPr/>
              </p:nvSpPr>
              <p:spPr>
                <a:xfrm rot="18963876">
                  <a:off x="-814919" y="-425272"/>
                  <a:ext cx="1793065" cy="908802"/>
                </a:xfrm>
                <a:custGeom>
                  <a:avLst/>
                  <a:gdLst>
                    <a:gd name="connsiteX0" fmla="*/ 0 w 998758"/>
                    <a:gd name="connsiteY0" fmla="*/ 606990 h 606990"/>
                    <a:gd name="connsiteX1" fmla="*/ 499379 w 998758"/>
                    <a:gd name="connsiteY1" fmla="*/ 0 h 606990"/>
                    <a:gd name="connsiteX2" fmla="*/ 998758 w 998758"/>
                    <a:gd name="connsiteY2" fmla="*/ 606990 h 606990"/>
                    <a:gd name="connsiteX3" fmla="*/ 0 w 998758"/>
                    <a:gd name="connsiteY3" fmla="*/ 606990 h 606990"/>
                    <a:gd name="connsiteX0" fmla="*/ 0 w 1258946"/>
                    <a:gd name="connsiteY0" fmla="*/ 606990 h 688380"/>
                    <a:gd name="connsiteX1" fmla="*/ 499379 w 1258946"/>
                    <a:gd name="connsiteY1" fmla="*/ 0 h 688380"/>
                    <a:gd name="connsiteX2" fmla="*/ 1258946 w 1258946"/>
                    <a:gd name="connsiteY2" fmla="*/ 688380 h 688380"/>
                    <a:gd name="connsiteX3" fmla="*/ 0 w 1258946"/>
                    <a:gd name="connsiteY3" fmla="*/ 606990 h 688380"/>
                    <a:gd name="connsiteX0" fmla="*/ 0 w 1195100"/>
                    <a:gd name="connsiteY0" fmla="*/ 606990 h 732679"/>
                    <a:gd name="connsiteX1" fmla="*/ 499379 w 1195100"/>
                    <a:gd name="connsiteY1" fmla="*/ 0 h 732679"/>
                    <a:gd name="connsiteX2" fmla="*/ 1195100 w 1195100"/>
                    <a:gd name="connsiteY2" fmla="*/ 732679 h 732679"/>
                    <a:gd name="connsiteX3" fmla="*/ 0 w 1195100"/>
                    <a:gd name="connsiteY3" fmla="*/ 606990 h 732679"/>
                    <a:gd name="connsiteX0" fmla="*/ 0 w 1215848"/>
                    <a:gd name="connsiteY0" fmla="*/ 606990 h 689181"/>
                    <a:gd name="connsiteX1" fmla="*/ 499379 w 1215848"/>
                    <a:gd name="connsiteY1" fmla="*/ 0 h 689181"/>
                    <a:gd name="connsiteX2" fmla="*/ 1215848 w 1215848"/>
                    <a:gd name="connsiteY2" fmla="*/ 689181 h 689181"/>
                    <a:gd name="connsiteX3" fmla="*/ 0 w 1215848"/>
                    <a:gd name="connsiteY3" fmla="*/ 606990 h 689181"/>
                    <a:gd name="connsiteX0" fmla="*/ 0 w 1450884"/>
                    <a:gd name="connsiteY0" fmla="*/ 719139 h 719139"/>
                    <a:gd name="connsiteX1" fmla="*/ 734415 w 1450884"/>
                    <a:gd name="connsiteY1" fmla="*/ 0 h 719139"/>
                    <a:gd name="connsiteX2" fmla="*/ 1450884 w 1450884"/>
                    <a:gd name="connsiteY2" fmla="*/ 689181 h 719139"/>
                    <a:gd name="connsiteX3" fmla="*/ 0 w 1450884"/>
                    <a:gd name="connsiteY3" fmla="*/ 719139 h 719139"/>
                    <a:gd name="connsiteX0" fmla="*/ 0 w 1711250"/>
                    <a:gd name="connsiteY0" fmla="*/ 719139 h 933071"/>
                    <a:gd name="connsiteX1" fmla="*/ 734415 w 1711250"/>
                    <a:gd name="connsiteY1" fmla="*/ 0 h 933071"/>
                    <a:gd name="connsiteX2" fmla="*/ 1711250 w 1711250"/>
                    <a:gd name="connsiteY2" fmla="*/ 933071 h 933071"/>
                    <a:gd name="connsiteX3" fmla="*/ 0 w 1711250"/>
                    <a:gd name="connsiteY3" fmla="*/ 719139 h 933071"/>
                    <a:gd name="connsiteX0" fmla="*/ 0 w 1805240"/>
                    <a:gd name="connsiteY0" fmla="*/ 823930 h 933071"/>
                    <a:gd name="connsiteX1" fmla="*/ 828405 w 1805240"/>
                    <a:gd name="connsiteY1" fmla="*/ 0 h 933071"/>
                    <a:gd name="connsiteX2" fmla="*/ 1805240 w 1805240"/>
                    <a:gd name="connsiteY2" fmla="*/ 933071 h 933071"/>
                    <a:gd name="connsiteX3" fmla="*/ 0 w 1805240"/>
                    <a:gd name="connsiteY3" fmla="*/ 823930 h 933071"/>
                    <a:gd name="connsiteX0" fmla="*/ 0 w 1843454"/>
                    <a:gd name="connsiteY0" fmla="*/ 870833 h 933071"/>
                    <a:gd name="connsiteX1" fmla="*/ 866619 w 1843454"/>
                    <a:gd name="connsiteY1" fmla="*/ 0 h 933071"/>
                    <a:gd name="connsiteX2" fmla="*/ 1843454 w 1843454"/>
                    <a:gd name="connsiteY2" fmla="*/ 933071 h 933071"/>
                    <a:gd name="connsiteX3" fmla="*/ 0 w 1843454"/>
                    <a:gd name="connsiteY3" fmla="*/ 870833 h 933071"/>
                    <a:gd name="connsiteX0" fmla="*/ 0 w 1825364"/>
                    <a:gd name="connsiteY0" fmla="*/ 888263 h 933071"/>
                    <a:gd name="connsiteX1" fmla="*/ 848529 w 1825364"/>
                    <a:gd name="connsiteY1" fmla="*/ 0 h 933071"/>
                    <a:gd name="connsiteX2" fmla="*/ 1825364 w 1825364"/>
                    <a:gd name="connsiteY2" fmla="*/ 933071 h 933071"/>
                    <a:gd name="connsiteX3" fmla="*/ 0 w 1825364"/>
                    <a:gd name="connsiteY3" fmla="*/ 888263 h 933071"/>
                    <a:gd name="connsiteX0" fmla="*/ 0 w 1836349"/>
                    <a:gd name="connsiteY0" fmla="*/ 870700 h 933071"/>
                    <a:gd name="connsiteX1" fmla="*/ 859514 w 1836349"/>
                    <a:gd name="connsiteY1" fmla="*/ 0 h 933071"/>
                    <a:gd name="connsiteX2" fmla="*/ 1836349 w 1836349"/>
                    <a:gd name="connsiteY2" fmla="*/ 933071 h 933071"/>
                    <a:gd name="connsiteX3" fmla="*/ 0 w 1836349"/>
                    <a:gd name="connsiteY3" fmla="*/ 870700 h 933071"/>
                    <a:gd name="connsiteX0" fmla="*/ 0 w 1825495"/>
                    <a:gd name="connsiteY0" fmla="*/ 881159 h 933071"/>
                    <a:gd name="connsiteX1" fmla="*/ 848660 w 1825495"/>
                    <a:gd name="connsiteY1" fmla="*/ 0 h 933071"/>
                    <a:gd name="connsiteX2" fmla="*/ 1825495 w 1825495"/>
                    <a:gd name="connsiteY2" fmla="*/ 933071 h 933071"/>
                    <a:gd name="connsiteX3" fmla="*/ 0 w 1825495"/>
                    <a:gd name="connsiteY3" fmla="*/ 881159 h 933071"/>
                    <a:gd name="connsiteX0" fmla="*/ 0 w 1818523"/>
                    <a:gd name="connsiteY0" fmla="*/ 881159 h 940308"/>
                    <a:gd name="connsiteX1" fmla="*/ 848660 w 1818523"/>
                    <a:gd name="connsiteY1" fmla="*/ 0 h 940308"/>
                    <a:gd name="connsiteX2" fmla="*/ 1818523 w 1818523"/>
                    <a:gd name="connsiteY2" fmla="*/ 940308 h 940308"/>
                    <a:gd name="connsiteX3" fmla="*/ 0 w 1818523"/>
                    <a:gd name="connsiteY3" fmla="*/ 881159 h 940308"/>
                    <a:gd name="connsiteX0" fmla="*/ 0 w 1793065"/>
                    <a:gd name="connsiteY0" fmla="*/ 881159 h 908802"/>
                    <a:gd name="connsiteX1" fmla="*/ 848660 w 1793065"/>
                    <a:gd name="connsiteY1" fmla="*/ 0 h 908802"/>
                    <a:gd name="connsiteX2" fmla="*/ 1793065 w 1793065"/>
                    <a:gd name="connsiteY2" fmla="*/ 908802 h 908802"/>
                    <a:gd name="connsiteX3" fmla="*/ 0 w 1793065"/>
                    <a:gd name="connsiteY3" fmla="*/ 881159 h 908802"/>
                    <a:gd name="connsiteX0" fmla="*/ 0 w 1793065"/>
                    <a:gd name="connsiteY0" fmla="*/ 881159 h 908802"/>
                    <a:gd name="connsiteX1" fmla="*/ 848660 w 1793065"/>
                    <a:gd name="connsiteY1" fmla="*/ 0 h 908802"/>
                    <a:gd name="connsiteX2" fmla="*/ 1793065 w 1793065"/>
                    <a:gd name="connsiteY2" fmla="*/ 908802 h 908802"/>
                    <a:gd name="connsiteX3" fmla="*/ 0 w 1793065"/>
                    <a:gd name="connsiteY3" fmla="*/ 881159 h 908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93065" h="908802">
                      <a:moveTo>
                        <a:pt x="0" y="881159"/>
                      </a:moveTo>
                      <a:lnTo>
                        <a:pt x="848660" y="0"/>
                      </a:lnTo>
                      <a:lnTo>
                        <a:pt x="1793065" y="908802"/>
                      </a:lnTo>
                      <a:cubicBezTo>
                        <a:pt x="743124" y="463837"/>
                        <a:pt x="597688" y="890373"/>
                        <a:pt x="0" y="8811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Isosceles Triangle 5"/>
                <p:cNvSpPr/>
                <p:nvPr/>
              </p:nvSpPr>
              <p:spPr>
                <a:xfrm rot="2636124" flipH="1">
                  <a:off x="8200969" y="-425271"/>
                  <a:ext cx="1793065" cy="908802"/>
                </a:xfrm>
                <a:custGeom>
                  <a:avLst/>
                  <a:gdLst>
                    <a:gd name="connsiteX0" fmla="*/ 0 w 998758"/>
                    <a:gd name="connsiteY0" fmla="*/ 606990 h 606990"/>
                    <a:gd name="connsiteX1" fmla="*/ 499379 w 998758"/>
                    <a:gd name="connsiteY1" fmla="*/ 0 h 606990"/>
                    <a:gd name="connsiteX2" fmla="*/ 998758 w 998758"/>
                    <a:gd name="connsiteY2" fmla="*/ 606990 h 606990"/>
                    <a:gd name="connsiteX3" fmla="*/ 0 w 998758"/>
                    <a:gd name="connsiteY3" fmla="*/ 606990 h 606990"/>
                    <a:gd name="connsiteX0" fmla="*/ 0 w 1258946"/>
                    <a:gd name="connsiteY0" fmla="*/ 606990 h 688380"/>
                    <a:gd name="connsiteX1" fmla="*/ 499379 w 1258946"/>
                    <a:gd name="connsiteY1" fmla="*/ 0 h 688380"/>
                    <a:gd name="connsiteX2" fmla="*/ 1258946 w 1258946"/>
                    <a:gd name="connsiteY2" fmla="*/ 688380 h 688380"/>
                    <a:gd name="connsiteX3" fmla="*/ 0 w 1258946"/>
                    <a:gd name="connsiteY3" fmla="*/ 606990 h 688380"/>
                    <a:gd name="connsiteX0" fmla="*/ 0 w 1195100"/>
                    <a:gd name="connsiteY0" fmla="*/ 606990 h 732679"/>
                    <a:gd name="connsiteX1" fmla="*/ 499379 w 1195100"/>
                    <a:gd name="connsiteY1" fmla="*/ 0 h 732679"/>
                    <a:gd name="connsiteX2" fmla="*/ 1195100 w 1195100"/>
                    <a:gd name="connsiteY2" fmla="*/ 732679 h 732679"/>
                    <a:gd name="connsiteX3" fmla="*/ 0 w 1195100"/>
                    <a:gd name="connsiteY3" fmla="*/ 606990 h 732679"/>
                    <a:gd name="connsiteX0" fmla="*/ 0 w 1215848"/>
                    <a:gd name="connsiteY0" fmla="*/ 606990 h 689181"/>
                    <a:gd name="connsiteX1" fmla="*/ 499379 w 1215848"/>
                    <a:gd name="connsiteY1" fmla="*/ 0 h 689181"/>
                    <a:gd name="connsiteX2" fmla="*/ 1215848 w 1215848"/>
                    <a:gd name="connsiteY2" fmla="*/ 689181 h 689181"/>
                    <a:gd name="connsiteX3" fmla="*/ 0 w 1215848"/>
                    <a:gd name="connsiteY3" fmla="*/ 606990 h 689181"/>
                    <a:gd name="connsiteX0" fmla="*/ 0 w 1450884"/>
                    <a:gd name="connsiteY0" fmla="*/ 719139 h 719139"/>
                    <a:gd name="connsiteX1" fmla="*/ 734415 w 1450884"/>
                    <a:gd name="connsiteY1" fmla="*/ 0 h 719139"/>
                    <a:gd name="connsiteX2" fmla="*/ 1450884 w 1450884"/>
                    <a:gd name="connsiteY2" fmla="*/ 689181 h 719139"/>
                    <a:gd name="connsiteX3" fmla="*/ 0 w 1450884"/>
                    <a:gd name="connsiteY3" fmla="*/ 719139 h 719139"/>
                    <a:gd name="connsiteX0" fmla="*/ 0 w 1711250"/>
                    <a:gd name="connsiteY0" fmla="*/ 719139 h 933071"/>
                    <a:gd name="connsiteX1" fmla="*/ 734415 w 1711250"/>
                    <a:gd name="connsiteY1" fmla="*/ 0 h 933071"/>
                    <a:gd name="connsiteX2" fmla="*/ 1711250 w 1711250"/>
                    <a:gd name="connsiteY2" fmla="*/ 933071 h 933071"/>
                    <a:gd name="connsiteX3" fmla="*/ 0 w 1711250"/>
                    <a:gd name="connsiteY3" fmla="*/ 719139 h 933071"/>
                    <a:gd name="connsiteX0" fmla="*/ 0 w 1805240"/>
                    <a:gd name="connsiteY0" fmla="*/ 823930 h 933071"/>
                    <a:gd name="connsiteX1" fmla="*/ 828405 w 1805240"/>
                    <a:gd name="connsiteY1" fmla="*/ 0 h 933071"/>
                    <a:gd name="connsiteX2" fmla="*/ 1805240 w 1805240"/>
                    <a:gd name="connsiteY2" fmla="*/ 933071 h 933071"/>
                    <a:gd name="connsiteX3" fmla="*/ 0 w 1805240"/>
                    <a:gd name="connsiteY3" fmla="*/ 823930 h 933071"/>
                    <a:gd name="connsiteX0" fmla="*/ 0 w 1843454"/>
                    <a:gd name="connsiteY0" fmla="*/ 870833 h 933071"/>
                    <a:gd name="connsiteX1" fmla="*/ 866619 w 1843454"/>
                    <a:gd name="connsiteY1" fmla="*/ 0 h 933071"/>
                    <a:gd name="connsiteX2" fmla="*/ 1843454 w 1843454"/>
                    <a:gd name="connsiteY2" fmla="*/ 933071 h 933071"/>
                    <a:gd name="connsiteX3" fmla="*/ 0 w 1843454"/>
                    <a:gd name="connsiteY3" fmla="*/ 870833 h 933071"/>
                    <a:gd name="connsiteX0" fmla="*/ 0 w 1825364"/>
                    <a:gd name="connsiteY0" fmla="*/ 888263 h 933071"/>
                    <a:gd name="connsiteX1" fmla="*/ 848529 w 1825364"/>
                    <a:gd name="connsiteY1" fmla="*/ 0 h 933071"/>
                    <a:gd name="connsiteX2" fmla="*/ 1825364 w 1825364"/>
                    <a:gd name="connsiteY2" fmla="*/ 933071 h 933071"/>
                    <a:gd name="connsiteX3" fmla="*/ 0 w 1825364"/>
                    <a:gd name="connsiteY3" fmla="*/ 888263 h 933071"/>
                    <a:gd name="connsiteX0" fmla="*/ 0 w 1836349"/>
                    <a:gd name="connsiteY0" fmla="*/ 870700 h 933071"/>
                    <a:gd name="connsiteX1" fmla="*/ 859514 w 1836349"/>
                    <a:gd name="connsiteY1" fmla="*/ 0 h 933071"/>
                    <a:gd name="connsiteX2" fmla="*/ 1836349 w 1836349"/>
                    <a:gd name="connsiteY2" fmla="*/ 933071 h 933071"/>
                    <a:gd name="connsiteX3" fmla="*/ 0 w 1836349"/>
                    <a:gd name="connsiteY3" fmla="*/ 870700 h 933071"/>
                    <a:gd name="connsiteX0" fmla="*/ 0 w 1825495"/>
                    <a:gd name="connsiteY0" fmla="*/ 881159 h 933071"/>
                    <a:gd name="connsiteX1" fmla="*/ 848660 w 1825495"/>
                    <a:gd name="connsiteY1" fmla="*/ 0 h 933071"/>
                    <a:gd name="connsiteX2" fmla="*/ 1825495 w 1825495"/>
                    <a:gd name="connsiteY2" fmla="*/ 933071 h 933071"/>
                    <a:gd name="connsiteX3" fmla="*/ 0 w 1825495"/>
                    <a:gd name="connsiteY3" fmla="*/ 881159 h 933071"/>
                    <a:gd name="connsiteX0" fmla="*/ 0 w 1818523"/>
                    <a:gd name="connsiteY0" fmla="*/ 881159 h 940308"/>
                    <a:gd name="connsiteX1" fmla="*/ 848660 w 1818523"/>
                    <a:gd name="connsiteY1" fmla="*/ 0 h 940308"/>
                    <a:gd name="connsiteX2" fmla="*/ 1818523 w 1818523"/>
                    <a:gd name="connsiteY2" fmla="*/ 940308 h 940308"/>
                    <a:gd name="connsiteX3" fmla="*/ 0 w 1818523"/>
                    <a:gd name="connsiteY3" fmla="*/ 881159 h 940308"/>
                    <a:gd name="connsiteX0" fmla="*/ 0 w 1793065"/>
                    <a:gd name="connsiteY0" fmla="*/ 881159 h 908802"/>
                    <a:gd name="connsiteX1" fmla="*/ 848660 w 1793065"/>
                    <a:gd name="connsiteY1" fmla="*/ 0 h 908802"/>
                    <a:gd name="connsiteX2" fmla="*/ 1793065 w 1793065"/>
                    <a:gd name="connsiteY2" fmla="*/ 908802 h 908802"/>
                    <a:gd name="connsiteX3" fmla="*/ 0 w 1793065"/>
                    <a:gd name="connsiteY3" fmla="*/ 881159 h 908802"/>
                    <a:gd name="connsiteX0" fmla="*/ 0 w 1793065"/>
                    <a:gd name="connsiteY0" fmla="*/ 881159 h 908802"/>
                    <a:gd name="connsiteX1" fmla="*/ 848660 w 1793065"/>
                    <a:gd name="connsiteY1" fmla="*/ 0 h 908802"/>
                    <a:gd name="connsiteX2" fmla="*/ 1793065 w 1793065"/>
                    <a:gd name="connsiteY2" fmla="*/ 908802 h 908802"/>
                    <a:gd name="connsiteX3" fmla="*/ 0 w 1793065"/>
                    <a:gd name="connsiteY3" fmla="*/ 881159 h 908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93065" h="908802">
                      <a:moveTo>
                        <a:pt x="0" y="881159"/>
                      </a:moveTo>
                      <a:lnTo>
                        <a:pt x="848660" y="0"/>
                      </a:lnTo>
                      <a:lnTo>
                        <a:pt x="1793065" y="908802"/>
                      </a:lnTo>
                      <a:cubicBezTo>
                        <a:pt x="743124" y="463837"/>
                        <a:pt x="597688" y="890373"/>
                        <a:pt x="0" y="8811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5"/>
                <p:cNvSpPr/>
                <p:nvPr/>
              </p:nvSpPr>
              <p:spPr>
                <a:xfrm rot="2636124" flipV="1">
                  <a:off x="-850034" y="6362280"/>
                  <a:ext cx="1793065" cy="908802"/>
                </a:xfrm>
                <a:custGeom>
                  <a:avLst/>
                  <a:gdLst>
                    <a:gd name="connsiteX0" fmla="*/ 0 w 998758"/>
                    <a:gd name="connsiteY0" fmla="*/ 606990 h 606990"/>
                    <a:gd name="connsiteX1" fmla="*/ 499379 w 998758"/>
                    <a:gd name="connsiteY1" fmla="*/ 0 h 606990"/>
                    <a:gd name="connsiteX2" fmla="*/ 998758 w 998758"/>
                    <a:gd name="connsiteY2" fmla="*/ 606990 h 606990"/>
                    <a:gd name="connsiteX3" fmla="*/ 0 w 998758"/>
                    <a:gd name="connsiteY3" fmla="*/ 606990 h 606990"/>
                    <a:gd name="connsiteX0" fmla="*/ 0 w 1258946"/>
                    <a:gd name="connsiteY0" fmla="*/ 606990 h 688380"/>
                    <a:gd name="connsiteX1" fmla="*/ 499379 w 1258946"/>
                    <a:gd name="connsiteY1" fmla="*/ 0 h 688380"/>
                    <a:gd name="connsiteX2" fmla="*/ 1258946 w 1258946"/>
                    <a:gd name="connsiteY2" fmla="*/ 688380 h 688380"/>
                    <a:gd name="connsiteX3" fmla="*/ 0 w 1258946"/>
                    <a:gd name="connsiteY3" fmla="*/ 606990 h 688380"/>
                    <a:gd name="connsiteX0" fmla="*/ 0 w 1195100"/>
                    <a:gd name="connsiteY0" fmla="*/ 606990 h 732679"/>
                    <a:gd name="connsiteX1" fmla="*/ 499379 w 1195100"/>
                    <a:gd name="connsiteY1" fmla="*/ 0 h 732679"/>
                    <a:gd name="connsiteX2" fmla="*/ 1195100 w 1195100"/>
                    <a:gd name="connsiteY2" fmla="*/ 732679 h 732679"/>
                    <a:gd name="connsiteX3" fmla="*/ 0 w 1195100"/>
                    <a:gd name="connsiteY3" fmla="*/ 606990 h 732679"/>
                    <a:gd name="connsiteX0" fmla="*/ 0 w 1215848"/>
                    <a:gd name="connsiteY0" fmla="*/ 606990 h 689181"/>
                    <a:gd name="connsiteX1" fmla="*/ 499379 w 1215848"/>
                    <a:gd name="connsiteY1" fmla="*/ 0 h 689181"/>
                    <a:gd name="connsiteX2" fmla="*/ 1215848 w 1215848"/>
                    <a:gd name="connsiteY2" fmla="*/ 689181 h 689181"/>
                    <a:gd name="connsiteX3" fmla="*/ 0 w 1215848"/>
                    <a:gd name="connsiteY3" fmla="*/ 606990 h 689181"/>
                    <a:gd name="connsiteX0" fmla="*/ 0 w 1450884"/>
                    <a:gd name="connsiteY0" fmla="*/ 719139 h 719139"/>
                    <a:gd name="connsiteX1" fmla="*/ 734415 w 1450884"/>
                    <a:gd name="connsiteY1" fmla="*/ 0 h 719139"/>
                    <a:gd name="connsiteX2" fmla="*/ 1450884 w 1450884"/>
                    <a:gd name="connsiteY2" fmla="*/ 689181 h 719139"/>
                    <a:gd name="connsiteX3" fmla="*/ 0 w 1450884"/>
                    <a:gd name="connsiteY3" fmla="*/ 719139 h 719139"/>
                    <a:gd name="connsiteX0" fmla="*/ 0 w 1711250"/>
                    <a:gd name="connsiteY0" fmla="*/ 719139 h 933071"/>
                    <a:gd name="connsiteX1" fmla="*/ 734415 w 1711250"/>
                    <a:gd name="connsiteY1" fmla="*/ 0 h 933071"/>
                    <a:gd name="connsiteX2" fmla="*/ 1711250 w 1711250"/>
                    <a:gd name="connsiteY2" fmla="*/ 933071 h 933071"/>
                    <a:gd name="connsiteX3" fmla="*/ 0 w 1711250"/>
                    <a:gd name="connsiteY3" fmla="*/ 719139 h 933071"/>
                    <a:gd name="connsiteX0" fmla="*/ 0 w 1805240"/>
                    <a:gd name="connsiteY0" fmla="*/ 823930 h 933071"/>
                    <a:gd name="connsiteX1" fmla="*/ 828405 w 1805240"/>
                    <a:gd name="connsiteY1" fmla="*/ 0 h 933071"/>
                    <a:gd name="connsiteX2" fmla="*/ 1805240 w 1805240"/>
                    <a:gd name="connsiteY2" fmla="*/ 933071 h 933071"/>
                    <a:gd name="connsiteX3" fmla="*/ 0 w 1805240"/>
                    <a:gd name="connsiteY3" fmla="*/ 823930 h 933071"/>
                    <a:gd name="connsiteX0" fmla="*/ 0 w 1843454"/>
                    <a:gd name="connsiteY0" fmla="*/ 870833 h 933071"/>
                    <a:gd name="connsiteX1" fmla="*/ 866619 w 1843454"/>
                    <a:gd name="connsiteY1" fmla="*/ 0 h 933071"/>
                    <a:gd name="connsiteX2" fmla="*/ 1843454 w 1843454"/>
                    <a:gd name="connsiteY2" fmla="*/ 933071 h 933071"/>
                    <a:gd name="connsiteX3" fmla="*/ 0 w 1843454"/>
                    <a:gd name="connsiteY3" fmla="*/ 870833 h 933071"/>
                    <a:gd name="connsiteX0" fmla="*/ 0 w 1825364"/>
                    <a:gd name="connsiteY0" fmla="*/ 888263 h 933071"/>
                    <a:gd name="connsiteX1" fmla="*/ 848529 w 1825364"/>
                    <a:gd name="connsiteY1" fmla="*/ 0 h 933071"/>
                    <a:gd name="connsiteX2" fmla="*/ 1825364 w 1825364"/>
                    <a:gd name="connsiteY2" fmla="*/ 933071 h 933071"/>
                    <a:gd name="connsiteX3" fmla="*/ 0 w 1825364"/>
                    <a:gd name="connsiteY3" fmla="*/ 888263 h 933071"/>
                    <a:gd name="connsiteX0" fmla="*/ 0 w 1836349"/>
                    <a:gd name="connsiteY0" fmla="*/ 870700 h 933071"/>
                    <a:gd name="connsiteX1" fmla="*/ 859514 w 1836349"/>
                    <a:gd name="connsiteY1" fmla="*/ 0 h 933071"/>
                    <a:gd name="connsiteX2" fmla="*/ 1836349 w 1836349"/>
                    <a:gd name="connsiteY2" fmla="*/ 933071 h 933071"/>
                    <a:gd name="connsiteX3" fmla="*/ 0 w 1836349"/>
                    <a:gd name="connsiteY3" fmla="*/ 870700 h 933071"/>
                    <a:gd name="connsiteX0" fmla="*/ 0 w 1825495"/>
                    <a:gd name="connsiteY0" fmla="*/ 881159 h 933071"/>
                    <a:gd name="connsiteX1" fmla="*/ 848660 w 1825495"/>
                    <a:gd name="connsiteY1" fmla="*/ 0 h 933071"/>
                    <a:gd name="connsiteX2" fmla="*/ 1825495 w 1825495"/>
                    <a:gd name="connsiteY2" fmla="*/ 933071 h 933071"/>
                    <a:gd name="connsiteX3" fmla="*/ 0 w 1825495"/>
                    <a:gd name="connsiteY3" fmla="*/ 881159 h 933071"/>
                    <a:gd name="connsiteX0" fmla="*/ 0 w 1818523"/>
                    <a:gd name="connsiteY0" fmla="*/ 881159 h 940308"/>
                    <a:gd name="connsiteX1" fmla="*/ 848660 w 1818523"/>
                    <a:gd name="connsiteY1" fmla="*/ 0 h 940308"/>
                    <a:gd name="connsiteX2" fmla="*/ 1818523 w 1818523"/>
                    <a:gd name="connsiteY2" fmla="*/ 940308 h 940308"/>
                    <a:gd name="connsiteX3" fmla="*/ 0 w 1818523"/>
                    <a:gd name="connsiteY3" fmla="*/ 881159 h 940308"/>
                    <a:gd name="connsiteX0" fmla="*/ 0 w 1793065"/>
                    <a:gd name="connsiteY0" fmla="*/ 881159 h 908802"/>
                    <a:gd name="connsiteX1" fmla="*/ 848660 w 1793065"/>
                    <a:gd name="connsiteY1" fmla="*/ 0 h 908802"/>
                    <a:gd name="connsiteX2" fmla="*/ 1793065 w 1793065"/>
                    <a:gd name="connsiteY2" fmla="*/ 908802 h 908802"/>
                    <a:gd name="connsiteX3" fmla="*/ 0 w 1793065"/>
                    <a:gd name="connsiteY3" fmla="*/ 881159 h 908802"/>
                    <a:gd name="connsiteX0" fmla="*/ 0 w 1793065"/>
                    <a:gd name="connsiteY0" fmla="*/ 881159 h 908802"/>
                    <a:gd name="connsiteX1" fmla="*/ 848660 w 1793065"/>
                    <a:gd name="connsiteY1" fmla="*/ 0 h 908802"/>
                    <a:gd name="connsiteX2" fmla="*/ 1793065 w 1793065"/>
                    <a:gd name="connsiteY2" fmla="*/ 908802 h 908802"/>
                    <a:gd name="connsiteX3" fmla="*/ 0 w 1793065"/>
                    <a:gd name="connsiteY3" fmla="*/ 881159 h 908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93065" h="908802">
                      <a:moveTo>
                        <a:pt x="0" y="881159"/>
                      </a:moveTo>
                      <a:lnTo>
                        <a:pt x="848660" y="0"/>
                      </a:lnTo>
                      <a:lnTo>
                        <a:pt x="1793065" y="908802"/>
                      </a:lnTo>
                      <a:cubicBezTo>
                        <a:pt x="743124" y="463837"/>
                        <a:pt x="597688" y="890373"/>
                        <a:pt x="0" y="8811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5"/>
                <p:cNvSpPr/>
                <p:nvPr/>
              </p:nvSpPr>
              <p:spPr>
                <a:xfrm rot="18963876" flipH="1" flipV="1">
                  <a:off x="8165854" y="6362281"/>
                  <a:ext cx="1793065" cy="908802"/>
                </a:xfrm>
                <a:custGeom>
                  <a:avLst/>
                  <a:gdLst>
                    <a:gd name="connsiteX0" fmla="*/ 0 w 998758"/>
                    <a:gd name="connsiteY0" fmla="*/ 606990 h 606990"/>
                    <a:gd name="connsiteX1" fmla="*/ 499379 w 998758"/>
                    <a:gd name="connsiteY1" fmla="*/ 0 h 606990"/>
                    <a:gd name="connsiteX2" fmla="*/ 998758 w 998758"/>
                    <a:gd name="connsiteY2" fmla="*/ 606990 h 606990"/>
                    <a:gd name="connsiteX3" fmla="*/ 0 w 998758"/>
                    <a:gd name="connsiteY3" fmla="*/ 606990 h 606990"/>
                    <a:gd name="connsiteX0" fmla="*/ 0 w 1258946"/>
                    <a:gd name="connsiteY0" fmla="*/ 606990 h 688380"/>
                    <a:gd name="connsiteX1" fmla="*/ 499379 w 1258946"/>
                    <a:gd name="connsiteY1" fmla="*/ 0 h 688380"/>
                    <a:gd name="connsiteX2" fmla="*/ 1258946 w 1258946"/>
                    <a:gd name="connsiteY2" fmla="*/ 688380 h 688380"/>
                    <a:gd name="connsiteX3" fmla="*/ 0 w 1258946"/>
                    <a:gd name="connsiteY3" fmla="*/ 606990 h 688380"/>
                    <a:gd name="connsiteX0" fmla="*/ 0 w 1195100"/>
                    <a:gd name="connsiteY0" fmla="*/ 606990 h 732679"/>
                    <a:gd name="connsiteX1" fmla="*/ 499379 w 1195100"/>
                    <a:gd name="connsiteY1" fmla="*/ 0 h 732679"/>
                    <a:gd name="connsiteX2" fmla="*/ 1195100 w 1195100"/>
                    <a:gd name="connsiteY2" fmla="*/ 732679 h 732679"/>
                    <a:gd name="connsiteX3" fmla="*/ 0 w 1195100"/>
                    <a:gd name="connsiteY3" fmla="*/ 606990 h 732679"/>
                    <a:gd name="connsiteX0" fmla="*/ 0 w 1215848"/>
                    <a:gd name="connsiteY0" fmla="*/ 606990 h 689181"/>
                    <a:gd name="connsiteX1" fmla="*/ 499379 w 1215848"/>
                    <a:gd name="connsiteY1" fmla="*/ 0 h 689181"/>
                    <a:gd name="connsiteX2" fmla="*/ 1215848 w 1215848"/>
                    <a:gd name="connsiteY2" fmla="*/ 689181 h 689181"/>
                    <a:gd name="connsiteX3" fmla="*/ 0 w 1215848"/>
                    <a:gd name="connsiteY3" fmla="*/ 606990 h 689181"/>
                    <a:gd name="connsiteX0" fmla="*/ 0 w 1450884"/>
                    <a:gd name="connsiteY0" fmla="*/ 719139 h 719139"/>
                    <a:gd name="connsiteX1" fmla="*/ 734415 w 1450884"/>
                    <a:gd name="connsiteY1" fmla="*/ 0 h 719139"/>
                    <a:gd name="connsiteX2" fmla="*/ 1450884 w 1450884"/>
                    <a:gd name="connsiteY2" fmla="*/ 689181 h 719139"/>
                    <a:gd name="connsiteX3" fmla="*/ 0 w 1450884"/>
                    <a:gd name="connsiteY3" fmla="*/ 719139 h 719139"/>
                    <a:gd name="connsiteX0" fmla="*/ 0 w 1711250"/>
                    <a:gd name="connsiteY0" fmla="*/ 719139 h 933071"/>
                    <a:gd name="connsiteX1" fmla="*/ 734415 w 1711250"/>
                    <a:gd name="connsiteY1" fmla="*/ 0 h 933071"/>
                    <a:gd name="connsiteX2" fmla="*/ 1711250 w 1711250"/>
                    <a:gd name="connsiteY2" fmla="*/ 933071 h 933071"/>
                    <a:gd name="connsiteX3" fmla="*/ 0 w 1711250"/>
                    <a:gd name="connsiteY3" fmla="*/ 719139 h 933071"/>
                    <a:gd name="connsiteX0" fmla="*/ 0 w 1805240"/>
                    <a:gd name="connsiteY0" fmla="*/ 823930 h 933071"/>
                    <a:gd name="connsiteX1" fmla="*/ 828405 w 1805240"/>
                    <a:gd name="connsiteY1" fmla="*/ 0 h 933071"/>
                    <a:gd name="connsiteX2" fmla="*/ 1805240 w 1805240"/>
                    <a:gd name="connsiteY2" fmla="*/ 933071 h 933071"/>
                    <a:gd name="connsiteX3" fmla="*/ 0 w 1805240"/>
                    <a:gd name="connsiteY3" fmla="*/ 823930 h 933071"/>
                    <a:gd name="connsiteX0" fmla="*/ 0 w 1843454"/>
                    <a:gd name="connsiteY0" fmla="*/ 870833 h 933071"/>
                    <a:gd name="connsiteX1" fmla="*/ 866619 w 1843454"/>
                    <a:gd name="connsiteY1" fmla="*/ 0 h 933071"/>
                    <a:gd name="connsiteX2" fmla="*/ 1843454 w 1843454"/>
                    <a:gd name="connsiteY2" fmla="*/ 933071 h 933071"/>
                    <a:gd name="connsiteX3" fmla="*/ 0 w 1843454"/>
                    <a:gd name="connsiteY3" fmla="*/ 870833 h 933071"/>
                    <a:gd name="connsiteX0" fmla="*/ 0 w 1825364"/>
                    <a:gd name="connsiteY0" fmla="*/ 888263 h 933071"/>
                    <a:gd name="connsiteX1" fmla="*/ 848529 w 1825364"/>
                    <a:gd name="connsiteY1" fmla="*/ 0 h 933071"/>
                    <a:gd name="connsiteX2" fmla="*/ 1825364 w 1825364"/>
                    <a:gd name="connsiteY2" fmla="*/ 933071 h 933071"/>
                    <a:gd name="connsiteX3" fmla="*/ 0 w 1825364"/>
                    <a:gd name="connsiteY3" fmla="*/ 888263 h 933071"/>
                    <a:gd name="connsiteX0" fmla="*/ 0 w 1836349"/>
                    <a:gd name="connsiteY0" fmla="*/ 870700 h 933071"/>
                    <a:gd name="connsiteX1" fmla="*/ 859514 w 1836349"/>
                    <a:gd name="connsiteY1" fmla="*/ 0 h 933071"/>
                    <a:gd name="connsiteX2" fmla="*/ 1836349 w 1836349"/>
                    <a:gd name="connsiteY2" fmla="*/ 933071 h 933071"/>
                    <a:gd name="connsiteX3" fmla="*/ 0 w 1836349"/>
                    <a:gd name="connsiteY3" fmla="*/ 870700 h 933071"/>
                    <a:gd name="connsiteX0" fmla="*/ 0 w 1825495"/>
                    <a:gd name="connsiteY0" fmla="*/ 881159 h 933071"/>
                    <a:gd name="connsiteX1" fmla="*/ 848660 w 1825495"/>
                    <a:gd name="connsiteY1" fmla="*/ 0 h 933071"/>
                    <a:gd name="connsiteX2" fmla="*/ 1825495 w 1825495"/>
                    <a:gd name="connsiteY2" fmla="*/ 933071 h 933071"/>
                    <a:gd name="connsiteX3" fmla="*/ 0 w 1825495"/>
                    <a:gd name="connsiteY3" fmla="*/ 881159 h 933071"/>
                    <a:gd name="connsiteX0" fmla="*/ 0 w 1818523"/>
                    <a:gd name="connsiteY0" fmla="*/ 881159 h 940308"/>
                    <a:gd name="connsiteX1" fmla="*/ 848660 w 1818523"/>
                    <a:gd name="connsiteY1" fmla="*/ 0 h 940308"/>
                    <a:gd name="connsiteX2" fmla="*/ 1818523 w 1818523"/>
                    <a:gd name="connsiteY2" fmla="*/ 940308 h 940308"/>
                    <a:gd name="connsiteX3" fmla="*/ 0 w 1818523"/>
                    <a:gd name="connsiteY3" fmla="*/ 881159 h 940308"/>
                    <a:gd name="connsiteX0" fmla="*/ 0 w 1793065"/>
                    <a:gd name="connsiteY0" fmla="*/ 881159 h 908802"/>
                    <a:gd name="connsiteX1" fmla="*/ 848660 w 1793065"/>
                    <a:gd name="connsiteY1" fmla="*/ 0 h 908802"/>
                    <a:gd name="connsiteX2" fmla="*/ 1793065 w 1793065"/>
                    <a:gd name="connsiteY2" fmla="*/ 908802 h 908802"/>
                    <a:gd name="connsiteX3" fmla="*/ 0 w 1793065"/>
                    <a:gd name="connsiteY3" fmla="*/ 881159 h 908802"/>
                    <a:gd name="connsiteX0" fmla="*/ 0 w 1793065"/>
                    <a:gd name="connsiteY0" fmla="*/ 881159 h 908802"/>
                    <a:gd name="connsiteX1" fmla="*/ 848660 w 1793065"/>
                    <a:gd name="connsiteY1" fmla="*/ 0 h 908802"/>
                    <a:gd name="connsiteX2" fmla="*/ 1793065 w 1793065"/>
                    <a:gd name="connsiteY2" fmla="*/ 908802 h 908802"/>
                    <a:gd name="connsiteX3" fmla="*/ 0 w 1793065"/>
                    <a:gd name="connsiteY3" fmla="*/ 881159 h 908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93065" h="908802">
                      <a:moveTo>
                        <a:pt x="0" y="881159"/>
                      </a:moveTo>
                      <a:lnTo>
                        <a:pt x="848660" y="0"/>
                      </a:lnTo>
                      <a:lnTo>
                        <a:pt x="1793065" y="908802"/>
                      </a:lnTo>
                      <a:cubicBezTo>
                        <a:pt x="743124" y="463837"/>
                        <a:pt x="597688" y="890373"/>
                        <a:pt x="0" y="8811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" name="Rounded Rectangle 4"/>
            <p:cNvSpPr/>
            <p:nvPr/>
          </p:nvSpPr>
          <p:spPr>
            <a:xfrm>
              <a:off x="0" y="0"/>
              <a:ext cx="9144000" cy="6858000"/>
            </a:xfrm>
            <a:prstGeom prst="round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16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8" name="Picture 4" descr="Image result for cretaceous animal fossi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b="5363"/>
          <a:stretch/>
        </p:blipFill>
        <p:spPr bwMode="auto">
          <a:xfrm>
            <a:off x="259080" y="207818"/>
            <a:ext cx="8503920" cy="471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81923" y="480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Mesozoic Era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548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The Age of the Dinosaurs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1923" y="480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Mesozoic Era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7052" y="5486400"/>
            <a:ext cx="86321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Early mammals appeared.  This matters because we are mammals.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2" descr="Image result for triassic animal fossi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66" b="-1"/>
          <a:stretch/>
        </p:blipFill>
        <p:spPr bwMode="auto">
          <a:xfrm>
            <a:off x="207052" y="0"/>
            <a:ext cx="8555948" cy="492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mammals of the mesozoic er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" b="8262"/>
          <a:stretch/>
        </p:blipFill>
        <p:spPr bwMode="auto">
          <a:xfrm>
            <a:off x="207052" y="249382"/>
            <a:ext cx="8535166" cy="467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0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1923" y="480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Mesozoic Era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7052" y="5486400"/>
            <a:ext cx="86321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The Mesozoic Era ended when a meteor fell to earth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and killed all of the large animals.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224" name="Picture 8" descr="Image result for mammals of the mesozoic e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" b="8262"/>
          <a:stretch/>
        </p:blipFill>
        <p:spPr bwMode="auto">
          <a:xfrm>
            <a:off x="207052" y="249382"/>
            <a:ext cx="8535166" cy="467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mage result for mete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b="30344"/>
          <a:stretch/>
        </p:blipFill>
        <p:spPr bwMode="auto">
          <a:xfrm>
            <a:off x="207052" y="221673"/>
            <a:ext cx="8549020" cy="470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3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1923" y="480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Cenozoic Era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548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Luckily mammals were small animals and they (we) survived!!</a:t>
            </a:r>
          </a:p>
        </p:txBody>
      </p:sp>
      <p:pic>
        <p:nvPicPr>
          <p:cNvPr id="22530" name="Picture 2" descr="Image result for mammals of the mesozoic e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t="18103" r="9515" b="923"/>
          <a:stretch/>
        </p:blipFill>
        <p:spPr bwMode="auto">
          <a:xfrm>
            <a:off x="304034" y="249382"/>
            <a:ext cx="8535166" cy="467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2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1923" y="480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Cenozoic Era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548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Birds survived too!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8337"/>
            <a:ext cx="8357277" cy="459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7052" y="2895600"/>
            <a:ext cx="5304071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Did you see his teeth?	</a:t>
            </a:r>
            <a:endParaRPr lang="en-US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2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1923" y="480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Cenozoic Era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548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This is our era!  From 65  million years ago until today.</a:t>
            </a:r>
          </a:p>
        </p:txBody>
      </p:sp>
      <p:pic>
        <p:nvPicPr>
          <p:cNvPr id="276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9"/>
          <a:stretch/>
        </p:blipFill>
        <p:spPr bwMode="auto">
          <a:xfrm>
            <a:off x="2888673" y="249382"/>
            <a:ext cx="5798127" cy="467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Image result for mesozoic insec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" r="5502"/>
          <a:stretch/>
        </p:blipFill>
        <p:spPr bwMode="auto">
          <a:xfrm>
            <a:off x="211760" y="228600"/>
            <a:ext cx="2676914" cy="220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Image result for bir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8" r="14322"/>
          <a:stretch/>
        </p:blipFill>
        <p:spPr bwMode="auto">
          <a:xfrm flipH="1">
            <a:off x="207052" y="2218173"/>
            <a:ext cx="2917148" cy="273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0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1923" y="480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Cenozoic Era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548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Human beings arrived about 6 million years ago.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3556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4" t="13802"/>
          <a:stretch/>
        </p:blipFill>
        <p:spPr bwMode="auto">
          <a:xfrm>
            <a:off x="481923" y="457200"/>
            <a:ext cx="8350350" cy="43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1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1923" y="480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Cenozoic Era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548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Whales and dolphins evolved.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Image result for killer wh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2154"/>
            <a:ext cx="8375073" cy="45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78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Image result for ba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14061" b="9757"/>
          <a:stretch/>
        </p:blipFill>
        <p:spPr bwMode="auto">
          <a:xfrm>
            <a:off x="290944" y="498764"/>
            <a:ext cx="8052955" cy="435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81923" y="480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Cenozoic Era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548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Bats, cats, dogs, cattle, and humans  became common.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4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7" t="11079" r="18860" b="13352"/>
          <a:stretch/>
        </p:blipFill>
        <p:spPr bwMode="auto">
          <a:xfrm>
            <a:off x="76200" y="304800"/>
            <a:ext cx="8975609" cy="613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5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59"/>
          <a:stretch/>
        </p:blipFill>
        <p:spPr bwMode="auto">
          <a:xfrm>
            <a:off x="304800" y="247650"/>
            <a:ext cx="843915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81923" y="480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Pre-Cambrian Era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548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In the Pre-Cambrian Era life began as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simple, single celled organisms in the ocean.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3" t="6250" r="17936" b="29167"/>
          <a:stretch/>
        </p:blipFill>
        <p:spPr bwMode="auto">
          <a:xfrm>
            <a:off x="304800" y="228600"/>
            <a:ext cx="84391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1923" y="480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Pre-Cambrian Era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548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Plants and animals began to appear.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1923" y="480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Paleozoic Era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076" name="Picture 4" descr="Image result for trilobi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7" t="7033" r="20382" b="7035"/>
          <a:stretch/>
        </p:blipFill>
        <p:spPr bwMode="auto">
          <a:xfrm>
            <a:off x="6038850" y="220083"/>
            <a:ext cx="2724150" cy="252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8600"/>
            <a:ext cx="603114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life in the ordovician peri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107632"/>
            <a:ext cx="3886200" cy="24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57200"/>
            <a:ext cx="6629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14296"/>
            <a:ext cx="3048000" cy="245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Paleozoic Era began in the oceans. 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These Trilobites are ancient ancestors of horse shoe crabs.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8300"/>
            <a:ext cx="8229600" cy="9525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Life became more and more complicated .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9" t="32128" r="23425" b="9611"/>
          <a:stretch/>
        </p:blipFill>
        <p:spPr bwMode="auto">
          <a:xfrm>
            <a:off x="323850" y="243600"/>
            <a:ext cx="8420100" cy="470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81923" y="480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Paleozoic Era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73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nimals and plants finally crawled out of the oceans!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10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21374"/>
            <a:ext cx="8401050" cy="473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81923" y="480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Paleozoic Era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6" t="26087" r="29819" b="20109"/>
          <a:stretch/>
        </p:blipFill>
        <p:spPr bwMode="auto">
          <a:xfrm>
            <a:off x="395081" y="221374"/>
            <a:ext cx="8348869" cy="473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41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By the end of this era plants were everywhere!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1923" y="480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Paleozoic Era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6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41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The first ferns grew.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1923" y="480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Paleozoic Era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9698" name="Picture 2" descr="Image result for devonian fer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0"/>
          <a:stretch/>
        </p:blipFill>
        <p:spPr bwMode="auto">
          <a:xfrm>
            <a:off x="422288" y="221374"/>
            <a:ext cx="8348869" cy="473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5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1923" y="480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Mesozoic Era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548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Dinosaurs finally arrived in the  Mesozoic Era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6386" name="Picture 2" descr="Image result for triassic animal fossi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66" b="-1"/>
          <a:stretch/>
        </p:blipFill>
        <p:spPr bwMode="auto">
          <a:xfrm>
            <a:off x="207052" y="0"/>
            <a:ext cx="8555948" cy="492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7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194</Words>
  <Application>Microsoft Office PowerPoint</Application>
  <PresentationFormat>On-screen Show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The Paleozoic Era began in the oceans.   These Trilobites are ancient ancestors of horse shoe crabs.</vt:lpstr>
      <vt:lpstr>Life became more and more complicated . </vt:lpstr>
      <vt:lpstr>Animals and plants finally crawled out of the oceans!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Ernst &amp; Young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</dc:creator>
  <cp:lastModifiedBy>Mom</cp:lastModifiedBy>
  <cp:revision>18</cp:revision>
  <dcterms:created xsi:type="dcterms:W3CDTF">2017-12-10T14:16:32Z</dcterms:created>
  <dcterms:modified xsi:type="dcterms:W3CDTF">2018-05-11T13:43:10Z</dcterms:modified>
</cp:coreProperties>
</file>