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0" r:id="rId6"/>
    <p:sldId id="259" r:id="rId7"/>
    <p:sldId id="264" r:id="rId8"/>
    <p:sldId id="263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3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4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9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9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4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0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8464-731D-4A83-A2AB-C4729FC22B27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DE154-9585-4407-B1E1-0F54A8E8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2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40042"/>
            <a:ext cx="9119937" cy="11309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Vocabulary Review Genetics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33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What you see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The genetic makeup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How an animal behaves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72063" y="1540042"/>
            <a:ext cx="9119937" cy="113096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What is a genotype?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4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Pp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40042"/>
            <a:ext cx="9119937" cy="113096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Which is a recessive purebred?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PP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pp</a:t>
            </a:r>
          </a:p>
        </p:txBody>
      </p:sp>
    </p:spTree>
    <p:extLst>
      <p:ext uri="{BB962C8B-B14F-4D97-AF65-F5344CB8AC3E}">
        <p14:creationId xmlns:p14="http://schemas.microsoft.com/office/powerpoint/2010/main" val="24112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Two phenotypes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Four phenotypes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Three phenotypes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72063" y="1540042"/>
            <a:ext cx="9119937" cy="113096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Which is codominance?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What you see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40042"/>
            <a:ext cx="9119937" cy="11309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What is a phenotype?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The genetic makeup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How an animal behaves</a:t>
            </a:r>
          </a:p>
        </p:txBody>
      </p:sp>
    </p:spTree>
    <p:extLst>
      <p:ext uri="{BB962C8B-B14F-4D97-AF65-F5344CB8AC3E}">
        <p14:creationId xmlns:p14="http://schemas.microsoft.com/office/powerpoint/2010/main" val="198419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What you see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The genetic makeup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How an animal behaves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72063" y="1540042"/>
            <a:ext cx="9119937" cy="1130969"/>
          </a:xfrm>
          <a:prstGeom prst="rect">
            <a:avLst/>
          </a:prstGeom>
          <a:solidFill>
            <a:srgbClr val="99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What is a genotype?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2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Pp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40042"/>
            <a:ext cx="9119937" cy="113096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Which genotype is a hybrid?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PP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pp</a:t>
            </a:r>
          </a:p>
        </p:txBody>
      </p:sp>
    </p:spTree>
    <p:extLst>
      <p:ext uri="{BB962C8B-B14F-4D97-AF65-F5344CB8AC3E}">
        <p14:creationId xmlns:p14="http://schemas.microsoft.com/office/powerpoint/2010/main" val="301576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Incomplete dominance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codominance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Complete dominance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72063" y="1540042"/>
            <a:ext cx="9119937" cy="1130969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A striped flower is probably…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Two phenotypes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Four phenotypes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Three phenotypes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95662"/>
            <a:ext cx="10226842" cy="113096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Which is incomplete dominance?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8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484" y="2911642"/>
            <a:ext cx="6673516" cy="2346158"/>
          </a:xfrm>
        </p:spPr>
        <p:txBody>
          <a:bodyPr>
            <a:noAutofit/>
          </a:bodyPr>
          <a:lstStyle/>
          <a:p>
            <a:pPr marL="457200" indent="-457200" algn="l">
              <a:buAutoNum type="alphaLcPeriod"/>
            </a:pPr>
            <a:r>
              <a:rPr lang="en-US" sz="4000" dirty="0"/>
              <a:t>KK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4484" y="3561347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b. </a:t>
            </a:r>
            <a:r>
              <a:rPr lang="en-US" sz="4000" dirty="0" err="1"/>
              <a:t>Kk</a:t>
            </a:r>
            <a:endParaRPr lang="en-US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4484" y="4211052"/>
            <a:ext cx="6673516" cy="234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c. </a:t>
            </a:r>
            <a:r>
              <a:rPr lang="en-US" sz="4000" dirty="0" err="1"/>
              <a:t>kk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072063" y="1540042"/>
            <a:ext cx="9119937" cy="1130969"/>
          </a:xfrm>
          <a:prstGeom prst="rect">
            <a:avLst/>
          </a:prstGeom>
          <a:solidFill>
            <a:srgbClr val="99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Which is heterozygous?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8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141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Cronin</dc:creator>
  <cp:lastModifiedBy>Lynn Cronin</cp:lastModifiedBy>
  <cp:revision>3</cp:revision>
  <dcterms:created xsi:type="dcterms:W3CDTF">2016-05-22T18:18:36Z</dcterms:created>
  <dcterms:modified xsi:type="dcterms:W3CDTF">2016-05-22T18:29:34Z</dcterms:modified>
</cp:coreProperties>
</file>