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4"/>
  </p:notesMasterIdLst>
  <p:handoutMasterIdLst>
    <p:handoutMasterId r:id="rId135"/>
  </p:handoutMasterIdLst>
  <p:sldIdLst>
    <p:sldId id="715" r:id="rId5"/>
    <p:sldId id="1488" r:id="rId6"/>
    <p:sldId id="1528" r:id="rId7"/>
    <p:sldId id="1529" r:id="rId8"/>
    <p:sldId id="1530" r:id="rId9"/>
    <p:sldId id="1489" r:id="rId10"/>
    <p:sldId id="1492" r:id="rId11"/>
    <p:sldId id="1490" r:id="rId12"/>
    <p:sldId id="1491" r:id="rId13"/>
    <p:sldId id="1493" r:id="rId14"/>
    <p:sldId id="1494" r:id="rId15"/>
    <p:sldId id="1495" r:id="rId16"/>
    <p:sldId id="1496" r:id="rId17"/>
    <p:sldId id="1497" r:id="rId18"/>
    <p:sldId id="1498" r:id="rId19"/>
    <p:sldId id="1499" r:id="rId20"/>
    <p:sldId id="1512" r:id="rId21"/>
    <p:sldId id="1513" r:id="rId22"/>
    <p:sldId id="1522" r:id="rId23"/>
    <p:sldId id="1523" r:id="rId24"/>
    <p:sldId id="1514" r:id="rId25"/>
    <p:sldId id="1515" r:id="rId26"/>
    <p:sldId id="1524" r:id="rId27"/>
    <p:sldId id="1525" r:id="rId28"/>
    <p:sldId id="1526" r:id="rId29"/>
    <p:sldId id="1527" r:id="rId30"/>
    <p:sldId id="1520" r:id="rId31"/>
    <p:sldId id="1521" r:id="rId32"/>
    <p:sldId id="1511" r:id="rId33"/>
    <p:sldId id="1501" r:id="rId34"/>
    <p:sldId id="1502" r:id="rId35"/>
    <p:sldId id="1503" r:id="rId36"/>
    <p:sldId id="1504" r:id="rId37"/>
    <p:sldId id="1531" r:id="rId38"/>
    <p:sldId id="1532" r:id="rId39"/>
    <p:sldId id="1533" r:id="rId40"/>
    <p:sldId id="1534" r:id="rId41"/>
    <p:sldId id="1535" r:id="rId42"/>
    <p:sldId id="1536" r:id="rId43"/>
    <p:sldId id="1537" r:id="rId44"/>
    <p:sldId id="1538" r:id="rId45"/>
    <p:sldId id="1509" r:id="rId46"/>
    <p:sldId id="1539" r:id="rId47"/>
    <p:sldId id="1500" r:id="rId48"/>
    <p:sldId id="1555" r:id="rId49"/>
    <p:sldId id="716" r:id="rId50"/>
    <p:sldId id="1482" r:id="rId51"/>
    <p:sldId id="1483" r:id="rId52"/>
    <p:sldId id="1541" r:id="rId53"/>
    <p:sldId id="1540" r:id="rId54"/>
    <p:sldId id="1484" r:id="rId55"/>
    <p:sldId id="1567" r:id="rId56"/>
    <p:sldId id="1568" r:id="rId57"/>
    <p:sldId id="1569" r:id="rId58"/>
    <p:sldId id="1570" r:id="rId59"/>
    <p:sldId id="1571" r:id="rId60"/>
    <p:sldId id="1572" r:id="rId61"/>
    <p:sldId id="1573" r:id="rId62"/>
    <p:sldId id="1486" r:id="rId63"/>
    <p:sldId id="1566" r:id="rId64"/>
    <p:sldId id="1542" r:id="rId65"/>
    <p:sldId id="1544" r:id="rId66"/>
    <p:sldId id="1547" r:id="rId67"/>
    <p:sldId id="1548" r:id="rId68"/>
    <p:sldId id="1549" r:id="rId69"/>
    <p:sldId id="1550" r:id="rId70"/>
    <p:sldId id="1551" r:id="rId71"/>
    <p:sldId id="1552" r:id="rId72"/>
    <p:sldId id="1553" r:id="rId73"/>
    <p:sldId id="1554" r:id="rId74"/>
    <p:sldId id="1442" r:id="rId75"/>
    <p:sldId id="1453" r:id="rId76"/>
    <p:sldId id="1456" r:id="rId77"/>
    <p:sldId id="1457" r:id="rId78"/>
    <p:sldId id="1458" r:id="rId79"/>
    <p:sldId id="1459" r:id="rId80"/>
    <p:sldId id="1460" r:id="rId81"/>
    <p:sldId id="1462" r:id="rId82"/>
    <p:sldId id="1463" r:id="rId83"/>
    <p:sldId id="1464" r:id="rId84"/>
    <p:sldId id="1465" r:id="rId85"/>
    <p:sldId id="1466" r:id="rId86"/>
    <p:sldId id="1467" r:id="rId87"/>
    <p:sldId id="1469" r:id="rId88"/>
    <p:sldId id="1470" r:id="rId89"/>
    <p:sldId id="1471" r:id="rId90"/>
    <p:sldId id="1473" r:id="rId91"/>
    <p:sldId id="1474" r:id="rId92"/>
    <p:sldId id="1476" r:id="rId93"/>
    <p:sldId id="1479" r:id="rId94"/>
    <p:sldId id="1475" r:id="rId95"/>
    <p:sldId id="1480" r:id="rId96"/>
    <p:sldId id="1247" r:id="rId97"/>
    <p:sldId id="1477" r:id="rId98"/>
    <p:sldId id="1478" r:id="rId99"/>
    <p:sldId id="1263" r:id="rId100"/>
    <p:sldId id="1255" r:id="rId101"/>
    <p:sldId id="1257" r:id="rId102"/>
    <p:sldId id="1258" r:id="rId103"/>
    <p:sldId id="1259" r:id="rId104"/>
    <p:sldId id="1260" r:id="rId105"/>
    <p:sldId id="1261" r:id="rId106"/>
    <p:sldId id="1262" r:id="rId107"/>
    <p:sldId id="1264" r:id="rId108"/>
    <p:sldId id="1266" r:id="rId109"/>
    <p:sldId id="1267" r:id="rId110"/>
    <p:sldId id="1268" r:id="rId111"/>
    <p:sldId id="1270" r:id="rId112"/>
    <p:sldId id="1271" r:id="rId113"/>
    <p:sldId id="1314" r:id="rId114"/>
    <p:sldId id="1136" r:id="rId115"/>
    <p:sldId id="1299" r:id="rId116"/>
    <p:sldId id="1273" r:id="rId117"/>
    <p:sldId id="1323" r:id="rId118"/>
    <p:sldId id="1283" r:id="rId119"/>
    <p:sldId id="271" r:id="rId120"/>
    <p:sldId id="1316" r:id="rId121"/>
    <p:sldId id="1317" r:id="rId122"/>
    <p:sldId id="1318" r:id="rId123"/>
    <p:sldId id="1320" r:id="rId124"/>
    <p:sldId id="1321" r:id="rId125"/>
    <p:sldId id="1322" r:id="rId126"/>
    <p:sldId id="1265" r:id="rId127"/>
    <p:sldId id="1243" r:id="rId128"/>
    <p:sldId id="1304" r:id="rId129"/>
    <p:sldId id="1325" r:id="rId130"/>
    <p:sldId id="1310" r:id="rId131"/>
    <p:sldId id="1306" r:id="rId132"/>
    <p:sldId id="1307" r:id="rId1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 Cronin" initials="LC" lastIdx="1" clrIdx="0">
    <p:extLst>
      <p:ext uri="{19B8F6BF-5375-455C-9EA6-DF929625EA0E}">
        <p15:presenceInfo xmlns:p15="http://schemas.microsoft.com/office/powerpoint/2012/main" userId="Lynn Cron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  <a:srgbClr val="FF33CC"/>
    <a:srgbClr val="FF9933"/>
    <a:srgbClr val="FF99FF"/>
    <a:srgbClr val="FFBDF6"/>
    <a:srgbClr val="FF3399"/>
    <a:srgbClr val="FF66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F2837-DF95-4791-99F8-8581890B926F}" v="49" dt="2021-03-31T11:40:06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viewProps" Target="viewProps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notesMaster" Target="notesMasters/notesMaster1.xml"/><Relationship Id="rId139" Type="http://schemas.openxmlformats.org/officeDocument/2006/relationships/theme" Target="theme/theme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handoutMaster" Target="handoutMasters/handoutMaster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commentAuthors" Target="commentAuthor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CE0CBA-F5A0-4466-BC8B-C8316F86BE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5A6DB-5C41-4ACD-ADD8-71AA81DE0F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E45B3-DFF6-4531-95C7-4D6DF5CE5E1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1D3C6-28D9-40B2-BC6E-9E1817507B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F0F81-349D-48A3-8D3B-B195AF5EEC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BBFF5-6839-48C4-BE9B-0E696015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5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B51E1-1EF5-4EA4-B5E4-59AF9FD77ED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CEF86-D895-46EE-BE08-6A51D1EEC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CEF86-D895-46EE-BE08-6A51D1EECE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7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CEF86-D895-46EE-BE08-6A51D1EECE4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7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CEF86-D895-46EE-BE08-6A51D1EECE4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8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CEF86-D895-46EE-BE08-6A51D1EECE48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6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FBE532D-4EE2-4EC7-B988-0990ED529989}"/>
              </a:ext>
            </a:extLst>
          </p:cNvPr>
          <p:cNvGrpSpPr/>
          <p:nvPr userDrawn="1"/>
        </p:nvGrpSpPr>
        <p:grpSpPr>
          <a:xfrm>
            <a:off x="0" y="-8379"/>
            <a:ext cx="12247983" cy="6866379"/>
            <a:chOff x="0" y="-8379"/>
            <a:chExt cx="12247983" cy="68663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F5314B-F6B9-47A0-B777-D9A1AAAFDEDB}"/>
                </a:ext>
              </a:extLst>
            </p:cNvPr>
            <p:cNvSpPr/>
            <p:nvPr/>
          </p:nvSpPr>
          <p:spPr>
            <a:xfrm>
              <a:off x="0" y="-8379"/>
              <a:ext cx="12192000" cy="11138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21A96CB-9AC2-4490-869D-25D1A90FC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312"/>
            <a:stretch/>
          </p:blipFill>
          <p:spPr>
            <a:xfrm flipH="1">
              <a:off x="7277100" y="398991"/>
              <a:ext cx="4970883" cy="6459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443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24EE-0C81-4290-A7A1-0F8764861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A9C74-5AD0-4034-B772-FC29007E3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2299E-A95D-4D87-856C-BCC3E1BA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E510C-DB6C-4CB2-ABB5-248A1289DA6A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2AA34-21B2-4783-800C-5ECD372B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11EC4-2FFD-4F19-B530-621B822A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22F37-5648-4EE6-BA71-39F7F06F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2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C8F024-602C-4475-884A-CB06C06D1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2C73C-260D-4723-A86B-B1F82F3FD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8F209-B375-4D9C-B517-911AD005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E510C-DB6C-4CB2-ABB5-248A1289DA6A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6B518-6E5A-4E87-AF99-F0CB8E91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D01A-772B-41C5-9840-567BB584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22F37-5648-4EE6-BA71-39F7F06F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90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058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5BFB91-2A11-4278-8638-0EA997924B89}"/>
              </a:ext>
            </a:extLst>
          </p:cNvPr>
          <p:cNvSpPr/>
          <p:nvPr userDrawn="1"/>
        </p:nvSpPr>
        <p:spPr>
          <a:xfrm>
            <a:off x="0" y="-8377"/>
            <a:ext cx="12192000" cy="8516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4A98ED-E239-480F-B0A0-D5BD7FF5DD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4879" y="1674101"/>
            <a:ext cx="4262317" cy="51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93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3A6D9-2865-4A96-9282-CFB4E297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AF16D-ACC8-4F47-907C-8F05DD088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73CF1-4761-4BB6-8C24-50DB0B34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E510C-DB6C-4CB2-ABB5-248A1289DA6A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04321-F6BF-4C92-A479-C8881341C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DBC7C-9E40-4CED-B47A-26F3480A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22F37-5648-4EE6-BA71-39F7F06F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5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433A40-591A-443F-BB61-EB5A4D7FCE81}"/>
              </a:ext>
            </a:extLst>
          </p:cNvPr>
          <p:cNvSpPr/>
          <p:nvPr userDrawn="1"/>
        </p:nvSpPr>
        <p:spPr>
          <a:xfrm>
            <a:off x="0" y="-8379"/>
            <a:ext cx="12192000" cy="11138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65994-C8C3-4B47-BAF7-C926B1AFE705}"/>
              </a:ext>
            </a:extLst>
          </p:cNvPr>
          <p:cNvSpPr/>
          <p:nvPr/>
        </p:nvSpPr>
        <p:spPr>
          <a:xfrm>
            <a:off x="0" y="-8379"/>
            <a:ext cx="12192000" cy="11138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BD28B5C-6187-47D4-999A-3549B776F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0891" y="0"/>
            <a:ext cx="537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5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640D79-4D1E-48FD-8566-E0317C7CECB1}"/>
              </a:ext>
            </a:extLst>
          </p:cNvPr>
          <p:cNvSpPr/>
          <p:nvPr userDrawn="1"/>
        </p:nvSpPr>
        <p:spPr>
          <a:xfrm>
            <a:off x="0" y="0"/>
            <a:ext cx="12192000" cy="965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8C8B95B-4CCF-4DD3-849C-B82623DE4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7957" y="1513840"/>
            <a:ext cx="4190584" cy="53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1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2067BF-4A9B-4F50-A2A9-3A3FFF0191A9}"/>
              </a:ext>
            </a:extLst>
          </p:cNvPr>
          <p:cNvSpPr/>
          <p:nvPr userDrawn="1"/>
        </p:nvSpPr>
        <p:spPr>
          <a:xfrm>
            <a:off x="0" y="0"/>
            <a:ext cx="12192000" cy="12496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F4ABFA8-73C2-4E63-BAF9-E4E125C54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44" y="-78658"/>
            <a:ext cx="12219920" cy="69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6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10287-1BAB-4CE7-8265-CA9517FD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2ACE9-BFB9-4FBC-855A-57FC1694F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23BB1-29CB-4B41-BF89-30BEAB453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1C3E7-AA4B-4379-AC0E-5355224A7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68782-8EDB-4D25-9D48-96B8CFF07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63BE0-992E-46AF-B426-86565CE7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E510C-DB6C-4CB2-ABB5-248A1289DA6A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901452-1251-4643-B12A-93CBF544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5A855-1EC3-45E1-B29B-FDEA6C53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22F37-5648-4EE6-BA71-39F7F06F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1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62CC-87B5-4AE3-9B3D-FF8553BD0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57F5D-B29B-46E7-805E-5F07376C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E510C-DB6C-4CB2-ABB5-248A1289DA6A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C985A-DC4D-4F2B-83C0-46E2250D6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5ED06-3069-4C55-89C7-7A326386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22F37-5648-4EE6-BA71-39F7F06F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8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454EF-F59C-442A-9237-05FC26A8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E510C-DB6C-4CB2-ABB5-248A1289DA6A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09274F-9263-47C0-8DD1-501DB1F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B57C6-8FCB-4AC8-9A9D-819F4EB3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22F37-5648-4EE6-BA71-39F7F06F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4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C83E6-6B81-4C8B-BE8E-AC0FD05E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D5704-A845-4B31-B8FC-E3BCC09AF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26F13-9762-4BCA-9A39-196513BE4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98251-8FFE-42E1-A8EE-6CF20D39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E510C-DB6C-4CB2-ABB5-248A1289DA6A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D0145-A144-44D8-9F53-EBB9591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33670-8543-4A71-8BBE-EEDE3507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22F37-5648-4EE6-BA71-39F7F06F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BE889-7D97-4942-B5FB-505FAA4A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CC907-5B81-4B21-BFDA-65A3917F0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80282-4770-48D7-B866-C3CBDF66C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473A7-48EB-4E8E-9C3E-C30C1AF8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E510C-DB6C-4CB2-ABB5-248A1289DA6A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E1F4-E642-4575-A975-3C5D7C09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94138-85F0-4C19-A3BC-64C42844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22F37-5648-4EE6-BA71-39F7F06F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7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420D00"/>
            </a:gs>
            <a:gs pos="17000">
              <a:srgbClr val="911D00"/>
            </a:gs>
            <a:gs pos="35000">
              <a:srgbClr val="B22300"/>
            </a:gs>
            <a:gs pos="100000">
              <a:schemeClr val="tx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99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45FFF3-EB51-4679-99A0-965FBA1DE4DD}"/>
              </a:ext>
            </a:extLst>
          </p:cNvPr>
          <p:cNvSpPr/>
          <p:nvPr/>
        </p:nvSpPr>
        <p:spPr>
          <a:xfrm>
            <a:off x="0" y="0"/>
            <a:ext cx="12192000" cy="12066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3F11D0-C4B9-4ED2-A792-830A14B03170}"/>
              </a:ext>
            </a:extLst>
          </p:cNvPr>
          <p:cNvSpPr txBox="1">
            <a:spLocks/>
          </p:cNvSpPr>
          <p:nvPr/>
        </p:nvSpPr>
        <p:spPr>
          <a:xfrm>
            <a:off x="599575" y="1657914"/>
            <a:ext cx="626313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Today we will be working on the coordinate plane again.</a:t>
            </a:r>
          </a:p>
          <a:p>
            <a:pPr algn="ctr"/>
            <a:endParaRPr lang="en-US" sz="3600" b="1" spc="-1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3600" b="1" spc="-1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 first we will look at some division facts and try to connect that with our divisibility rules.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BC672-CF3D-4629-98F0-A3A3251411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5670" y="153988"/>
            <a:ext cx="10279930" cy="1325562"/>
          </a:xfrm>
          <a:prstGeom prst="rect">
            <a:avLst/>
          </a:prstGeom>
        </p:spPr>
        <p:txBody>
          <a:bodyPr/>
          <a:lstStyle/>
          <a:p>
            <a:r>
              <a:rPr lang="en-US" sz="6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Wednesday March 31</a:t>
            </a:r>
            <a:endParaRPr lang="en-US" sz="6600" spc="-100" dirty="0">
              <a:solidFill>
                <a:srgbClr val="FFFF0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8DBF140-853C-4DF8-AD61-8C02BD357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7142" y="1069957"/>
            <a:ext cx="4654858" cy="593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9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F0CE-BA8A-42C8-B042-C0311CAF8445}"/>
              </a:ext>
            </a:extLst>
          </p:cNvPr>
          <p:cNvSpPr txBox="1">
            <a:spLocks/>
          </p:cNvSpPr>
          <p:nvPr/>
        </p:nvSpPr>
        <p:spPr>
          <a:xfrm>
            <a:off x="695673" y="1823055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(3,1)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695673" y="3887527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 it and </a:t>
            </a:r>
            <a:b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show me.</a:t>
            </a:r>
          </a:p>
        </p:txBody>
      </p:sp>
    </p:spTree>
    <p:extLst>
      <p:ext uri="{BB962C8B-B14F-4D97-AF65-F5344CB8AC3E}">
        <p14:creationId xmlns:p14="http://schemas.microsoft.com/office/powerpoint/2010/main" val="750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E8A3AF8-1F78-4CCE-B596-D110195C2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7" r="1" b="41725"/>
          <a:stretch/>
        </p:blipFill>
        <p:spPr>
          <a:xfrm>
            <a:off x="1682987" y="993409"/>
            <a:ext cx="4957845" cy="45870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06A0C3-1096-4B9D-9D4E-431DFF112D30}"/>
              </a:ext>
            </a:extLst>
          </p:cNvPr>
          <p:cNvSpPr/>
          <p:nvPr/>
        </p:nvSpPr>
        <p:spPr>
          <a:xfrm>
            <a:off x="2847372" y="3761772"/>
            <a:ext cx="486137" cy="181872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97FE11-D43E-4A4C-8894-5C2DAA96F802}"/>
              </a:ext>
            </a:extLst>
          </p:cNvPr>
          <p:cNvSpPr/>
          <p:nvPr/>
        </p:nvSpPr>
        <p:spPr>
          <a:xfrm rot="5400000">
            <a:off x="2170202" y="2904608"/>
            <a:ext cx="486137" cy="147008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C1CBA3-0E90-4361-9AA9-A00B7A9B0E9C}"/>
              </a:ext>
            </a:extLst>
          </p:cNvPr>
          <p:cNvSpPr/>
          <p:nvPr/>
        </p:nvSpPr>
        <p:spPr>
          <a:xfrm>
            <a:off x="0" y="-8379"/>
            <a:ext cx="12192000" cy="7906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0" y="41727"/>
            <a:ext cx="964183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on the coordinate plane </a:t>
            </a:r>
            <a:endParaRPr lang="en-US" spc="-100">
              <a:solidFill>
                <a:srgbClr val="FFF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398852" y="5741475"/>
            <a:ext cx="7526114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rhombus is at point (1,2)</a:t>
            </a:r>
            <a:endParaRPr lang="en-US" sz="4000" spc="-100">
              <a:solidFill>
                <a:srgbClr val="FF99FF"/>
              </a:solidFill>
            </a:endParaRP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F06C4B3A-40F0-4EB8-A93C-22749F37E17E}"/>
              </a:ext>
            </a:extLst>
          </p:cNvPr>
          <p:cNvSpPr/>
          <p:nvPr/>
        </p:nvSpPr>
        <p:spPr>
          <a:xfrm>
            <a:off x="2545806" y="3138670"/>
            <a:ext cx="1091518" cy="1023786"/>
          </a:xfrm>
          <a:prstGeom prst="diamon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B0AAFCD-BD9D-47C4-BCC2-9D4F92EF96B5}"/>
              </a:ext>
            </a:extLst>
          </p:cNvPr>
          <p:cNvSpPr txBox="1">
            <a:spLocks/>
          </p:cNvSpPr>
          <p:nvPr/>
        </p:nvSpPr>
        <p:spPr>
          <a:xfrm>
            <a:off x="6419755" y="2859864"/>
            <a:ext cx="127937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FB4947-2983-45C7-9D69-FD728D649DCC}"/>
              </a:ext>
            </a:extLst>
          </p:cNvPr>
          <p:cNvSpPr txBox="1">
            <a:spLocks/>
          </p:cNvSpPr>
          <p:nvPr/>
        </p:nvSpPr>
        <p:spPr>
          <a:xfrm>
            <a:off x="7355691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7AB4D43-6074-43D8-85F3-A6CCD3889998}"/>
              </a:ext>
            </a:extLst>
          </p:cNvPr>
          <p:cNvSpPr txBox="1">
            <a:spLocks/>
          </p:cNvSpPr>
          <p:nvPr/>
        </p:nvSpPr>
        <p:spPr>
          <a:xfrm>
            <a:off x="7664005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EB7F7E6-5C92-472B-9D0B-0EACE6846203}"/>
              </a:ext>
            </a:extLst>
          </p:cNvPr>
          <p:cNvSpPr txBox="1">
            <a:spLocks/>
          </p:cNvSpPr>
          <p:nvPr/>
        </p:nvSpPr>
        <p:spPr>
          <a:xfrm>
            <a:off x="8034320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70AD575-9368-4BA1-B200-6FCBDB724F76}"/>
              </a:ext>
            </a:extLst>
          </p:cNvPr>
          <p:cNvSpPr txBox="1">
            <a:spLocks/>
          </p:cNvSpPr>
          <p:nvPr/>
        </p:nvSpPr>
        <p:spPr>
          <a:xfrm>
            <a:off x="8458579" y="283185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12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E8A3AF8-1F78-4CCE-B596-D110195C2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7" r="1" b="41725"/>
          <a:stretch/>
        </p:blipFill>
        <p:spPr>
          <a:xfrm>
            <a:off x="1682987" y="993409"/>
            <a:ext cx="4957845" cy="45870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C1CBA3-0E90-4361-9AA9-A00B7A9B0E9C}"/>
              </a:ext>
            </a:extLst>
          </p:cNvPr>
          <p:cNvSpPr/>
          <p:nvPr/>
        </p:nvSpPr>
        <p:spPr>
          <a:xfrm>
            <a:off x="0" y="-8379"/>
            <a:ext cx="12192000" cy="7906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0" y="41727"/>
            <a:ext cx="964183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on the coordinate plane </a:t>
            </a:r>
            <a:endParaRPr lang="en-US" spc="-100">
              <a:solidFill>
                <a:srgbClr val="FFF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145018" y="5741475"/>
            <a:ext cx="8033782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8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If we translate this shape by +2 on both axis, it moves here.</a:t>
            </a:r>
            <a:endParaRPr lang="en-US" sz="3800" spc="-100">
              <a:solidFill>
                <a:srgbClr val="FF99FF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1B6265-CDDB-4950-BAAE-E1C68BA4B1AA}"/>
              </a:ext>
            </a:extLst>
          </p:cNvPr>
          <p:cNvGrpSpPr/>
          <p:nvPr/>
        </p:nvGrpSpPr>
        <p:grpSpPr>
          <a:xfrm>
            <a:off x="1678228" y="2859864"/>
            <a:ext cx="6645051" cy="2720628"/>
            <a:chOff x="1678228" y="2859864"/>
            <a:chExt cx="6645051" cy="27206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06A0C3-1096-4B9D-9D4E-431DFF112D30}"/>
                </a:ext>
              </a:extLst>
            </p:cNvPr>
            <p:cNvSpPr/>
            <p:nvPr/>
          </p:nvSpPr>
          <p:spPr>
            <a:xfrm>
              <a:off x="2847372" y="3761772"/>
              <a:ext cx="486137" cy="181872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97FE11-D43E-4A4C-8894-5C2DAA96F802}"/>
                </a:ext>
              </a:extLst>
            </p:cNvPr>
            <p:cNvSpPr/>
            <p:nvPr/>
          </p:nvSpPr>
          <p:spPr>
            <a:xfrm rot="5400000">
              <a:off x="2170202" y="2904608"/>
              <a:ext cx="486137" cy="1470086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F06C4B3A-40F0-4EB8-A93C-22749F37E17E}"/>
                </a:ext>
              </a:extLst>
            </p:cNvPr>
            <p:cNvSpPr/>
            <p:nvPr/>
          </p:nvSpPr>
          <p:spPr>
            <a:xfrm>
              <a:off x="2545806" y="3138670"/>
              <a:ext cx="1091518" cy="1023786"/>
            </a:xfrm>
            <a:prstGeom prst="diamond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CB0AAFCD-BD9D-47C4-BCC2-9D4F92EF96B5}"/>
                </a:ext>
              </a:extLst>
            </p:cNvPr>
            <p:cNvSpPr txBox="1">
              <a:spLocks/>
            </p:cNvSpPr>
            <p:nvPr/>
          </p:nvSpPr>
          <p:spPr>
            <a:xfrm>
              <a:off x="6419755" y="2859864"/>
              <a:ext cx="1279375" cy="79069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 b="1" spc="-1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(</a:t>
              </a:r>
              <a:endParaRPr lang="en-US" sz="6600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81FB4947-2983-45C7-9D69-FD728D649DCC}"/>
                </a:ext>
              </a:extLst>
            </p:cNvPr>
            <p:cNvSpPr txBox="1">
              <a:spLocks/>
            </p:cNvSpPr>
            <p:nvPr/>
          </p:nvSpPr>
          <p:spPr>
            <a:xfrm>
              <a:off x="7355691" y="2891600"/>
              <a:ext cx="288959" cy="79069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 b="1" spc="-1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6600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07AB4D43-6074-43D8-85F3-A6CCD3889998}"/>
                </a:ext>
              </a:extLst>
            </p:cNvPr>
            <p:cNvSpPr txBox="1">
              <a:spLocks/>
            </p:cNvSpPr>
            <p:nvPr/>
          </p:nvSpPr>
          <p:spPr>
            <a:xfrm>
              <a:off x="7664005" y="2891600"/>
              <a:ext cx="288959" cy="79069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 b="1" spc="-1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,</a:t>
              </a:r>
              <a:endParaRPr lang="en-US" sz="6600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9EB7F7E6-5C92-472B-9D0B-0EACE6846203}"/>
                </a:ext>
              </a:extLst>
            </p:cNvPr>
            <p:cNvSpPr txBox="1">
              <a:spLocks/>
            </p:cNvSpPr>
            <p:nvPr/>
          </p:nvSpPr>
          <p:spPr>
            <a:xfrm>
              <a:off x="8034320" y="2891600"/>
              <a:ext cx="288959" cy="79069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 b="1" spc="-1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6600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A70AD575-9368-4BA1-B200-6FCBDB724F76}"/>
              </a:ext>
            </a:extLst>
          </p:cNvPr>
          <p:cNvSpPr txBox="1">
            <a:spLocks/>
          </p:cNvSpPr>
          <p:nvPr/>
        </p:nvSpPr>
        <p:spPr>
          <a:xfrm>
            <a:off x="8458579" y="283185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3FA76E63-FA47-4BB1-98DA-8C309020A7E0}"/>
              </a:ext>
            </a:extLst>
          </p:cNvPr>
          <p:cNvSpPr/>
          <p:nvPr/>
        </p:nvSpPr>
        <p:spPr>
          <a:xfrm>
            <a:off x="2545806" y="3138670"/>
            <a:ext cx="1091518" cy="1023786"/>
          </a:xfrm>
          <a:prstGeom prst="diamon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16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-0.0044 L 0.05989 -0.00348 L 0.1164 -0.00162 L 0.11796 -0.09491 L 0.11744 -0.1935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E8A3AF8-1F78-4CCE-B596-D110195C2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7" r="1" b="41725"/>
          <a:stretch/>
        </p:blipFill>
        <p:spPr>
          <a:xfrm>
            <a:off x="1682987" y="993409"/>
            <a:ext cx="4957845" cy="4587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FA42CAF-EDAF-441E-B6E3-09B38CB29C23}"/>
              </a:ext>
            </a:extLst>
          </p:cNvPr>
          <p:cNvGrpSpPr/>
          <p:nvPr/>
        </p:nvGrpSpPr>
        <p:grpSpPr>
          <a:xfrm>
            <a:off x="1655078" y="4079491"/>
            <a:ext cx="3128956" cy="1501000"/>
            <a:chOff x="1655078" y="4079491"/>
            <a:chExt cx="3128956" cy="1501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06A0C3-1096-4B9D-9D4E-431DFF112D30}"/>
                </a:ext>
              </a:extLst>
            </p:cNvPr>
            <p:cNvSpPr/>
            <p:nvPr/>
          </p:nvSpPr>
          <p:spPr>
            <a:xfrm>
              <a:off x="4297897" y="4352081"/>
              <a:ext cx="486137" cy="122841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97FE11-D43E-4A4C-8894-5C2DAA96F802}"/>
                </a:ext>
              </a:extLst>
            </p:cNvPr>
            <p:cNvSpPr/>
            <p:nvPr/>
          </p:nvSpPr>
          <p:spPr>
            <a:xfrm rot="5400000">
              <a:off x="2864684" y="2869885"/>
              <a:ext cx="486137" cy="2905349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1C1CBA3-0E90-4361-9AA9-A00B7A9B0E9C}"/>
              </a:ext>
            </a:extLst>
          </p:cNvPr>
          <p:cNvSpPr/>
          <p:nvPr/>
        </p:nvSpPr>
        <p:spPr>
          <a:xfrm>
            <a:off x="0" y="-8379"/>
            <a:ext cx="12192000" cy="7906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0" y="41727"/>
            <a:ext cx="964183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on the coordinate plane </a:t>
            </a:r>
            <a:endParaRPr lang="en-US" spc="-100">
              <a:solidFill>
                <a:srgbClr val="FFF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145018" y="5741475"/>
            <a:ext cx="8033782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8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shape is at point (3,1)</a:t>
            </a:r>
            <a:endParaRPr lang="en-US" sz="3800" spc="-100">
              <a:solidFill>
                <a:srgbClr val="FF99FF"/>
              </a:solidFill>
            </a:endParaRP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F06C4B3A-40F0-4EB8-A93C-22749F37E17E}"/>
              </a:ext>
            </a:extLst>
          </p:cNvPr>
          <p:cNvSpPr/>
          <p:nvPr/>
        </p:nvSpPr>
        <p:spPr>
          <a:xfrm>
            <a:off x="3952135" y="3868400"/>
            <a:ext cx="1091518" cy="790699"/>
          </a:xfrm>
          <a:custGeom>
            <a:avLst/>
            <a:gdLst>
              <a:gd name="connsiteX0" fmla="*/ 0 w 1091518"/>
              <a:gd name="connsiteY0" fmla="*/ 511893 h 1023786"/>
              <a:gd name="connsiteX1" fmla="*/ 545759 w 1091518"/>
              <a:gd name="connsiteY1" fmla="*/ 0 h 1023786"/>
              <a:gd name="connsiteX2" fmla="*/ 1091518 w 1091518"/>
              <a:gd name="connsiteY2" fmla="*/ 511893 h 1023786"/>
              <a:gd name="connsiteX3" fmla="*/ 545759 w 1091518"/>
              <a:gd name="connsiteY3" fmla="*/ 1023786 h 1023786"/>
              <a:gd name="connsiteX4" fmla="*/ 0 w 1091518"/>
              <a:gd name="connsiteY4" fmla="*/ 511893 h 1023786"/>
              <a:gd name="connsiteX0" fmla="*/ 0 w 1091518"/>
              <a:gd name="connsiteY0" fmla="*/ 511893 h 511893"/>
              <a:gd name="connsiteX1" fmla="*/ 545759 w 1091518"/>
              <a:gd name="connsiteY1" fmla="*/ 0 h 511893"/>
              <a:gd name="connsiteX2" fmla="*/ 1091518 w 1091518"/>
              <a:gd name="connsiteY2" fmla="*/ 511893 h 511893"/>
              <a:gd name="connsiteX3" fmla="*/ 0 w 1091518"/>
              <a:gd name="connsiteY3" fmla="*/ 511893 h 51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518" h="511893">
                <a:moveTo>
                  <a:pt x="0" y="511893"/>
                </a:moveTo>
                <a:lnTo>
                  <a:pt x="545759" y="0"/>
                </a:lnTo>
                <a:lnTo>
                  <a:pt x="1091518" y="511893"/>
                </a:lnTo>
                <a:lnTo>
                  <a:pt x="0" y="511893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B0AAFCD-BD9D-47C4-BCC2-9D4F92EF96B5}"/>
              </a:ext>
            </a:extLst>
          </p:cNvPr>
          <p:cNvSpPr txBox="1">
            <a:spLocks/>
          </p:cNvSpPr>
          <p:nvPr/>
        </p:nvSpPr>
        <p:spPr>
          <a:xfrm>
            <a:off x="6419755" y="2859864"/>
            <a:ext cx="127937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FB4947-2983-45C7-9D69-FD728D649DCC}"/>
              </a:ext>
            </a:extLst>
          </p:cNvPr>
          <p:cNvSpPr txBox="1">
            <a:spLocks/>
          </p:cNvSpPr>
          <p:nvPr/>
        </p:nvSpPr>
        <p:spPr>
          <a:xfrm>
            <a:off x="7355691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7AB4D43-6074-43D8-85F3-A6CCD3889998}"/>
              </a:ext>
            </a:extLst>
          </p:cNvPr>
          <p:cNvSpPr txBox="1">
            <a:spLocks/>
          </p:cNvSpPr>
          <p:nvPr/>
        </p:nvSpPr>
        <p:spPr>
          <a:xfrm>
            <a:off x="7664005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EB7F7E6-5C92-472B-9D0B-0EACE6846203}"/>
              </a:ext>
            </a:extLst>
          </p:cNvPr>
          <p:cNvSpPr txBox="1">
            <a:spLocks/>
          </p:cNvSpPr>
          <p:nvPr/>
        </p:nvSpPr>
        <p:spPr>
          <a:xfrm>
            <a:off x="8034320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70AD575-9368-4BA1-B200-6FCBDB724F76}"/>
              </a:ext>
            </a:extLst>
          </p:cNvPr>
          <p:cNvSpPr txBox="1">
            <a:spLocks/>
          </p:cNvSpPr>
          <p:nvPr/>
        </p:nvSpPr>
        <p:spPr>
          <a:xfrm>
            <a:off x="8458579" y="283185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665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E8A3AF8-1F78-4CCE-B596-D110195C2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7" r="1" b="41725"/>
          <a:stretch/>
        </p:blipFill>
        <p:spPr>
          <a:xfrm>
            <a:off x="1682987" y="993409"/>
            <a:ext cx="4957845" cy="45870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C1CBA3-0E90-4361-9AA9-A00B7A9B0E9C}"/>
              </a:ext>
            </a:extLst>
          </p:cNvPr>
          <p:cNvSpPr/>
          <p:nvPr/>
        </p:nvSpPr>
        <p:spPr>
          <a:xfrm>
            <a:off x="0" y="-8379"/>
            <a:ext cx="12192000" cy="7906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0" y="41727"/>
            <a:ext cx="964183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on the coordinate plane </a:t>
            </a:r>
            <a:endParaRPr lang="en-US" spc="-100">
              <a:solidFill>
                <a:srgbClr val="FFFF00"/>
              </a:solidFill>
            </a:endParaRP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F06C4B3A-40F0-4EB8-A93C-22749F37E17E}"/>
              </a:ext>
            </a:extLst>
          </p:cNvPr>
          <p:cNvSpPr/>
          <p:nvPr/>
        </p:nvSpPr>
        <p:spPr>
          <a:xfrm>
            <a:off x="3952135" y="3868400"/>
            <a:ext cx="1091518" cy="790699"/>
          </a:xfrm>
          <a:custGeom>
            <a:avLst/>
            <a:gdLst>
              <a:gd name="connsiteX0" fmla="*/ 0 w 1091518"/>
              <a:gd name="connsiteY0" fmla="*/ 511893 h 1023786"/>
              <a:gd name="connsiteX1" fmla="*/ 545759 w 1091518"/>
              <a:gd name="connsiteY1" fmla="*/ 0 h 1023786"/>
              <a:gd name="connsiteX2" fmla="*/ 1091518 w 1091518"/>
              <a:gd name="connsiteY2" fmla="*/ 511893 h 1023786"/>
              <a:gd name="connsiteX3" fmla="*/ 545759 w 1091518"/>
              <a:gd name="connsiteY3" fmla="*/ 1023786 h 1023786"/>
              <a:gd name="connsiteX4" fmla="*/ 0 w 1091518"/>
              <a:gd name="connsiteY4" fmla="*/ 511893 h 1023786"/>
              <a:gd name="connsiteX0" fmla="*/ 0 w 1091518"/>
              <a:gd name="connsiteY0" fmla="*/ 511893 h 511893"/>
              <a:gd name="connsiteX1" fmla="*/ 545759 w 1091518"/>
              <a:gd name="connsiteY1" fmla="*/ 0 h 511893"/>
              <a:gd name="connsiteX2" fmla="*/ 1091518 w 1091518"/>
              <a:gd name="connsiteY2" fmla="*/ 511893 h 511893"/>
              <a:gd name="connsiteX3" fmla="*/ 0 w 1091518"/>
              <a:gd name="connsiteY3" fmla="*/ 511893 h 51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518" h="511893">
                <a:moveTo>
                  <a:pt x="0" y="511893"/>
                </a:moveTo>
                <a:lnTo>
                  <a:pt x="545759" y="0"/>
                </a:lnTo>
                <a:lnTo>
                  <a:pt x="1091518" y="511893"/>
                </a:lnTo>
                <a:lnTo>
                  <a:pt x="0" y="511893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B0AAFCD-BD9D-47C4-BCC2-9D4F92EF96B5}"/>
              </a:ext>
            </a:extLst>
          </p:cNvPr>
          <p:cNvSpPr txBox="1">
            <a:spLocks/>
          </p:cNvSpPr>
          <p:nvPr/>
        </p:nvSpPr>
        <p:spPr>
          <a:xfrm>
            <a:off x="6876022" y="2859864"/>
            <a:ext cx="366842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339020-0D78-4E2F-90D4-61FCFD714FFF}"/>
              </a:ext>
            </a:extLst>
          </p:cNvPr>
          <p:cNvGrpSpPr/>
          <p:nvPr/>
        </p:nvGrpSpPr>
        <p:grpSpPr>
          <a:xfrm>
            <a:off x="145018" y="2831850"/>
            <a:ext cx="8602520" cy="3700324"/>
            <a:chOff x="145018" y="2831850"/>
            <a:chExt cx="8602520" cy="3700324"/>
          </a:xfrm>
        </p:grpSpPr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9C3C4F9F-E73C-4E4B-AB10-C6D3A3550635}"/>
                </a:ext>
              </a:extLst>
            </p:cNvPr>
            <p:cNvSpPr txBox="1">
              <a:spLocks/>
            </p:cNvSpPr>
            <p:nvPr/>
          </p:nvSpPr>
          <p:spPr>
            <a:xfrm>
              <a:off x="145018" y="5741475"/>
              <a:ext cx="8033782" cy="79069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3800" b="1" spc="-100">
                  <a:solidFill>
                    <a:srgbClr val="FF99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If we translate this shape by +2 on both axis, it moves here.</a:t>
              </a:r>
              <a:endParaRPr lang="en-US" sz="3800" spc="-100">
                <a:solidFill>
                  <a:srgbClr val="FF99FF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749627-EFD4-419D-AC28-2E615C28DDA7}"/>
                </a:ext>
              </a:extLst>
            </p:cNvPr>
            <p:cNvGrpSpPr/>
            <p:nvPr/>
          </p:nvGrpSpPr>
          <p:grpSpPr>
            <a:xfrm>
              <a:off x="1655078" y="2831850"/>
              <a:ext cx="7092460" cy="2748641"/>
              <a:chOff x="1655078" y="2831850"/>
              <a:chExt cx="7092460" cy="274864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D80EDE6-E94F-4C02-90F3-2751AC61507A}"/>
                  </a:ext>
                </a:extLst>
              </p:cNvPr>
              <p:cNvGrpSpPr/>
              <p:nvPr/>
            </p:nvGrpSpPr>
            <p:grpSpPr>
              <a:xfrm>
                <a:off x="1655078" y="2831850"/>
                <a:ext cx="7092460" cy="2748641"/>
                <a:chOff x="1655078" y="2831850"/>
                <a:chExt cx="7092460" cy="2748641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206A0C3-1096-4B9D-9D4E-431DFF112D30}"/>
                    </a:ext>
                  </a:extLst>
                </p:cNvPr>
                <p:cNvSpPr/>
                <p:nvPr/>
              </p:nvSpPr>
              <p:spPr>
                <a:xfrm>
                  <a:off x="4297897" y="4352081"/>
                  <a:ext cx="486137" cy="1228410"/>
                </a:xfrm>
                <a:prstGeom prst="rect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097FE11-D43E-4A4C-8894-5C2DAA96F802}"/>
                    </a:ext>
                  </a:extLst>
                </p:cNvPr>
                <p:cNvSpPr/>
                <p:nvPr/>
              </p:nvSpPr>
              <p:spPr>
                <a:xfrm rot="5400000">
                  <a:off x="2864684" y="2869885"/>
                  <a:ext cx="486137" cy="2905349"/>
                </a:xfrm>
                <a:prstGeom prst="rect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8" name="Title 1">
                  <a:extLst>
                    <a:ext uri="{FF2B5EF4-FFF2-40B4-BE49-F238E27FC236}">
                      <a16:creationId xmlns:a16="http://schemas.microsoft.com/office/drawing/2014/main" id="{81FB4947-2983-45C7-9D69-FD728D649DC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355691" y="2891600"/>
                  <a:ext cx="288959" cy="790699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6600" b="1" spc="-100">
                      <a:solidFill>
                        <a:srgbClr val="00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3</a:t>
                  </a:r>
                  <a:endParaRPr lang="en-US" sz="6600" spc="-1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" name="Title 1">
                  <a:extLst>
                    <a:ext uri="{FF2B5EF4-FFF2-40B4-BE49-F238E27FC236}">
                      <a16:creationId xmlns:a16="http://schemas.microsoft.com/office/drawing/2014/main" id="{07AB4D43-6074-43D8-85F3-A6CCD388999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64005" y="2891600"/>
                  <a:ext cx="288959" cy="790699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6600" b="1" spc="-100">
                      <a:solidFill>
                        <a:srgbClr val="00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,</a:t>
                  </a:r>
                  <a:endParaRPr lang="en-US" sz="6600" spc="-1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Title 1">
                  <a:extLst>
                    <a:ext uri="{FF2B5EF4-FFF2-40B4-BE49-F238E27FC236}">
                      <a16:creationId xmlns:a16="http://schemas.microsoft.com/office/drawing/2014/main" id="{9EB7F7E6-5C92-472B-9D0B-0EACE684620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034320" y="2891600"/>
                  <a:ext cx="288959" cy="790699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6600" b="1" spc="-100">
                      <a:solidFill>
                        <a:srgbClr val="00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1</a:t>
                  </a:r>
                  <a:endParaRPr lang="en-US" sz="6600" spc="-1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" name="Title 1">
                  <a:extLst>
                    <a:ext uri="{FF2B5EF4-FFF2-40B4-BE49-F238E27FC236}">
                      <a16:creationId xmlns:a16="http://schemas.microsoft.com/office/drawing/2014/main" id="{A70AD575-9368-4BA1-B200-6FCBDB724F7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458579" y="2831850"/>
                  <a:ext cx="288959" cy="790699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6600" b="1" spc="-100">
                      <a:solidFill>
                        <a:srgbClr val="00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)</a:t>
                  </a:r>
                  <a:endParaRPr lang="en-US" sz="6600" spc="-1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2" name="Diamond 21">
                <a:extLst>
                  <a:ext uri="{FF2B5EF4-FFF2-40B4-BE49-F238E27FC236}">
                    <a16:creationId xmlns:a16="http://schemas.microsoft.com/office/drawing/2014/main" id="{3FA76E63-FA47-4BB1-98DA-8C309020A7E0}"/>
                  </a:ext>
                </a:extLst>
              </p:cNvPr>
              <p:cNvSpPr/>
              <p:nvPr/>
            </p:nvSpPr>
            <p:spPr>
              <a:xfrm>
                <a:off x="3952135" y="3868400"/>
                <a:ext cx="1091518" cy="790699"/>
              </a:xfrm>
              <a:custGeom>
                <a:avLst/>
                <a:gdLst>
                  <a:gd name="connsiteX0" fmla="*/ 0 w 1091518"/>
                  <a:gd name="connsiteY0" fmla="*/ 511893 h 1023786"/>
                  <a:gd name="connsiteX1" fmla="*/ 545759 w 1091518"/>
                  <a:gd name="connsiteY1" fmla="*/ 0 h 1023786"/>
                  <a:gd name="connsiteX2" fmla="*/ 1091518 w 1091518"/>
                  <a:gd name="connsiteY2" fmla="*/ 511893 h 1023786"/>
                  <a:gd name="connsiteX3" fmla="*/ 545759 w 1091518"/>
                  <a:gd name="connsiteY3" fmla="*/ 1023786 h 1023786"/>
                  <a:gd name="connsiteX4" fmla="*/ 0 w 1091518"/>
                  <a:gd name="connsiteY4" fmla="*/ 511893 h 1023786"/>
                  <a:gd name="connsiteX0" fmla="*/ 0 w 1091518"/>
                  <a:gd name="connsiteY0" fmla="*/ 511893 h 511893"/>
                  <a:gd name="connsiteX1" fmla="*/ 545759 w 1091518"/>
                  <a:gd name="connsiteY1" fmla="*/ 0 h 511893"/>
                  <a:gd name="connsiteX2" fmla="*/ 1091518 w 1091518"/>
                  <a:gd name="connsiteY2" fmla="*/ 511893 h 511893"/>
                  <a:gd name="connsiteX3" fmla="*/ 0 w 1091518"/>
                  <a:gd name="connsiteY3" fmla="*/ 511893 h 51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1518" h="511893">
                    <a:moveTo>
                      <a:pt x="0" y="511893"/>
                    </a:moveTo>
                    <a:lnTo>
                      <a:pt x="545759" y="0"/>
                    </a:lnTo>
                    <a:lnTo>
                      <a:pt x="1091518" y="511893"/>
                    </a:lnTo>
                    <a:lnTo>
                      <a:pt x="0" y="511893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</p:grpSp>
      <p:sp>
        <p:nvSpPr>
          <p:cNvPr id="23" name="Diamond 21">
            <a:extLst>
              <a:ext uri="{FF2B5EF4-FFF2-40B4-BE49-F238E27FC236}">
                <a16:creationId xmlns:a16="http://schemas.microsoft.com/office/drawing/2014/main" id="{4B7700DB-658F-495C-AAD6-5819EB1B289E}"/>
              </a:ext>
            </a:extLst>
          </p:cNvPr>
          <p:cNvSpPr/>
          <p:nvPr/>
        </p:nvSpPr>
        <p:spPr>
          <a:xfrm>
            <a:off x="3948579" y="3876240"/>
            <a:ext cx="1091518" cy="790699"/>
          </a:xfrm>
          <a:custGeom>
            <a:avLst/>
            <a:gdLst>
              <a:gd name="connsiteX0" fmla="*/ 0 w 1091518"/>
              <a:gd name="connsiteY0" fmla="*/ 511893 h 1023786"/>
              <a:gd name="connsiteX1" fmla="*/ 545759 w 1091518"/>
              <a:gd name="connsiteY1" fmla="*/ 0 h 1023786"/>
              <a:gd name="connsiteX2" fmla="*/ 1091518 w 1091518"/>
              <a:gd name="connsiteY2" fmla="*/ 511893 h 1023786"/>
              <a:gd name="connsiteX3" fmla="*/ 545759 w 1091518"/>
              <a:gd name="connsiteY3" fmla="*/ 1023786 h 1023786"/>
              <a:gd name="connsiteX4" fmla="*/ 0 w 1091518"/>
              <a:gd name="connsiteY4" fmla="*/ 511893 h 1023786"/>
              <a:gd name="connsiteX0" fmla="*/ 0 w 1091518"/>
              <a:gd name="connsiteY0" fmla="*/ 511893 h 511893"/>
              <a:gd name="connsiteX1" fmla="*/ 545759 w 1091518"/>
              <a:gd name="connsiteY1" fmla="*/ 0 h 511893"/>
              <a:gd name="connsiteX2" fmla="*/ 1091518 w 1091518"/>
              <a:gd name="connsiteY2" fmla="*/ 511893 h 511893"/>
              <a:gd name="connsiteX3" fmla="*/ 0 w 1091518"/>
              <a:gd name="connsiteY3" fmla="*/ 511893 h 51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518" h="511893">
                <a:moveTo>
                  <a:pt x="0" y="511893"/>
                </a:moveTo>
                <a:lnTo>
                  <a:pt x="545759" y="0"/>
                </a:lnTo>
                <a:lnTo>
                  <a:pt x="1091518" y="511893"/>
                </a:lnTo>
                <a:lnTo>
                  <a:pt x="0" y="511893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67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162 L 0.12031 -0.00023 L 0.11927 -0.18912 " pathEditMode="relative" ptsTypes="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1431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E8A3AF8-1F78-4CCE-B596-D110195C2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7" r="1" b="41725"/>
          <a:stretch/>
        </p:blipFill>
        <p:spPr>
          <a:xfrm>
            <a:off x="1682987" y="993409"/>
            <a:ext cx="4957845" cy="4587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FA42CAF-EDAF-441E-B6E3-09B38CB29C23}"/>
              </a:ext>
            </a:extLst>
          </p:cNvPr>
          <p:cNvGrpSpPr/>
          <p:nvPr/>
        </p:nvGrpSpPr>
        <p:grpSpPr>
          <a:xfrm>
            <a:off x="1705405" y="2089553"/>
            <a:ext cx="4491433" cy="3490939"/>
            <a:chOff x="292601" y="2089552"/>
            <a:chExt cx="4491433" cy="34909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06A0C3-1096-4B9D-9D4E-431DFF112D30}"/>
                </a:ext>
              </a:extLst>
            </p:cNvPr>
            <p:cNvSpPr/>
            <p:nvPr/>
          </p:nvSpPr>
          <p:spPr>
            <a:xfrm>
              <a:off x="4297897" y="2174239"/>
              <a:ext cx="486137" cy="340625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97FE11-D43E-4A4C-8894-5C2DAA96F802}"/>
                </a:ext>
              </a:extLst>
            </p:cNvPr>
            <p:cNvSpPr/>
            <p:nvPr/>
          </p:nvSpPr>
          <p:spPr>
            <a:xfrm rot="5400000">
              <a:off x="2148309" y="233844"/>
              <a:ext cx="486137" cy="4197554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1C1CBA3-0E90-4361-9AA9-A00B7A9B0E9C}"/>
              </a:ext>
            </a:extLst>
          </p:cNvPr>
          <p:cNvSpPr/>
          <p:nvPr/>
        </p:nvSpPr>
        <p:spPr>
          <a:xfrm>
            <a:off x="0" y="-8379"/>
            <a:ext cx="12192000" cy="7906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0" y="41727"/>
            <a:ext cx="964183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on the coordinate plane </a:t>
            </a:r>
            <a:endParaRPr lang="en-US" spc="-100">
              <a:solidFill>
                <a:srgbClr val="FFF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145018" y="5741475"/>
            <a:ext cx="8033782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8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shape is at point (5,4)</a:t>
            </a:r>
            <a:endParaRPr lang="en-US" sz="3800" spc="-100">
              <a:solidFill>
                <a:srgbClr val="FF99FF"/>
              </a:solidFill>
            </a:endParaRP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F06C4B3A-40F0-4EB8-A93C-22749F37E17E}"/>
              </a:ext>
            </a:extLst>
          </p:cNvPr>
          <p:cNvSpPr/>
          <p:nvPr/>
        </p:nvSpPr>
        <p:spPr>
          <a:xfrm flipV="1">
            <a:off x="5389899" y="2008273"/>
            <a:ext cx="1091518" cy="790700"/>
          </a:xfrm>
          <a:custGeom>
            <a:avLst/>
            <a:gdLst>
              <a:gd name="connsiteX0" fmla="*/ 0 w 1091518"/>
              <a:gd name="connsiteY0" fmla="*/ 511893 h 1023786"/>
              <a:gd name="connsiteX1" fmla="*/ 545759 w 1091518"/>
              <a:gd name="connsiteY1" fmla="*/ 0 h 1023786"/>
              <a:gd name="connsiteX2" fmla="*/ 1091518 w 1091518"/>
              <a:gd name="connsiteY2" fmla="*/ 511893 h 1023786"/>
              <a:gd name="connsiteX3" fmla="*/ 545759 w 1091518"/>
              <a:gd name="connsiteY3" fmla="*/ 1023786 h 1023786"/>
              <a:gd name="connsiteX4" fmla="*/ 0 w 1091518"/>
              <a:gd name="connsiteY4" fmla="*/ 511893 h 1023786"/>
              <a:gd name="connsiteX0" fmla="*/ 0 w 1091518"/>
              <a:gd name="connsiteY0" fmla="*/ 511893 h 511893"/>
              <a:gd name="connsiteX1" fmla="*/ 545759 w 1091518"/>
              <a:gd name="connsiteY1" fmla="*/ 0 h 511893"/>
              <a:gd name="connsiteX2" fmla="*/ 1091518 w 1091518"/>
              <a:gd name="connsiteY2" fmla="*/ 511893 h 511893"/>
              <a:gd name="connsiteX3" fmla="*/ 0 w 1091518"/>
              <a:gd name="connsiteY3" fmla="*/ 511893 h 51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518" h="511893">
                <a:moveTo>
                  <a:pt x="0" y="511893"/>
                </a:moveTo>
                <a:lnTo>
                  <a:pt x="545759" y="0"/>
                </a:lnTo>
                <a:lnTo>
                  <a:pt x="1091518" y="511893"/>
                </a:lnTo>
                <a:lnTo>
                  <a:pt x="0" y="511893"/>
                </a:lnTo>
                <a:close/>
              </a:path>
            </a:pathLst>
          </a:cu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B0AAFCD-BD9D-47C4-BCC2-9D4F92EF96B5}"/>
              </a:ext>
            </a:extLst>
          </p:cNvPr>
          <p:cNvSpPr txBox="1">
            <a:spLocks/>
          </p:cNvSpPr>
          <p:nvPr/>
        </p:nvSpPr>
        <p:spPr>
          <a:xfrm>
            <a:off x="6419755" y="2859864"/>
            <a:ext cx="127937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FB4947-2983-45C7-9D69-FD728D649DCC}"/>
              </a:ext>
            </a:extLst>
          </p:cNvPr>
          <p:cNvSpPr txBox="1">
            <a:spLocks/>
          </p:cNvSpPr>
          <p:nvPr/>
        </p:nvSpPr>
        <p:spPr>
          <a:xfrm>
            <a:off x="7355691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7AB4D43-6074-43D8-85F3-A6CCD3889998}"/>
              </a:ext>
            </a:extLst>
          </p:cNvPr>
          <p:cNvSpPr txBox="1">
            <a:spLocks/>
          </p:cNvSpPr>
          <p:nvPr/>
        </p:nvSpPr>
        <p:spPr>
          <a:xfrm>
            <a:off x="7664005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EB7F7E6-5C92-472B-9D0B-0EACE6846203}"/>
              </a:ext>
            </a:extLst>
          </p:cNvPr>
          <p:cNvSpPr txBox="1">
            <a:spLocks/>
          </p:cNvSpPr>
          <p:nvPr/>
        </p:nvSpPr>
        <p:spPr>
          <a:xfrm>
            <a:off x="8034320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70AD575-9368-4BA1-B200-6FCBDB724F76}"/>
              </a:ext>
            </a:extLst>
          </p:cNvPr>
          <p:cNvSpPr txBox="1">
            <a:spLocks/>
          </p:cNvSpPr>
          <p:nvPr/>
        </p:nvSpPr>
        <p:spPr>
          <a:xfrm>
            <a:off x="8458579" y="283185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042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E8A3AF8-1F78-4CCE-B596-D110195C2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7" r="1" b="41725"/>
          <a:stretch/>
        </p:blipFill>
        <p:spPr>
          <a:xfrm>
            <a:off x="1682987" y="993409"/>
            <a:ext cx="4957845" cy="45870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C1CBA3-0E90-4361-9AA9-A00B7A9B0E9C}"/>
              </a:ext>
            </a:extLst>
          </p:cNvPr>
          <p:cNvSpPr/>
          <p:nvPr/>
        </p:nvSpPr>
        <p:spPr>
          <a:xfrm>
            <a:off x="0" y="-8379"/>
            <a:ext cx="12192000" cy="7906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0" y="41727"/>
            <a:ext cx="964183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on the coordinate plane </a:t>
            </a:r>
            <a:endParaRPr lang="en-US" spc="-100">
              <a:solidFill>
                <a:srgbClr val="FFFF0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B0AAFCD-BD9D-47C4-BCC2-9D4F92EF96B5}"/>
              </a:ext>
            </a:extLst>
          </p:cNvPr>
          <p:cNvSpPr txBox="1">
            <a:spLocks/>
          </p:cNvSpPr>
          <p:nvPr/>
        </p:nvSpPr>
        <p:spPr>
          <a:xfrm>
            <a:off x="6876022" y="2859864"/>
            <a:ext cx="366842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145018" y="5741475"/>
            <a:ext cx="8033782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8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If we translate this shape by -3 on both axis, it moves here.</a:t>
            </a:r>
            <a:endParaRPr lang="en-US" sz="3800" spc="-100">
              <a:solidFill>
                <a:srgbClr val="FF99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06A0C3-1096-4B9D-9D4E-431DFF112D30}"/>
              </a:ext>
            </a:extLst>
          </p:cNvPr>
          <p:cNvSpPr/>
          <p:nvPr/>
        </p:nvSpPr>
        <p:spPr>
          <a:xfrm>
            <a:off x="5692589" y="2008273"/>
            <a:ext cx="486137" cy="357221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97FE11-D43E-4A4C-8894-5C2DAA96F802}"/>
              </a:ext>
            </a:extLst>
          </p:cNvPr>
          <p:cNvSpPr/>
          <p:nvPr/>
        </p:nvSpPr>
        <p:spPr>
          <a:xfrm rot="5400000">
            <a:off x="3662713" y="148310"/>
            <a:ext cx="486137" cy="438043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FB4947-2983-45C7-9D69-FD728D649DCC}"/>
              </a:ext>
            </a:extLst>
          </p:cNvPr>
          <p:cNvSpPr txBox="1">
            <a:spLocks/>
          </p:cNvSpPr>
          <p:nvPr/>
        </p:nvSpPr>
        <p:spPr>
          <a:xfrm>
            <a:off x="7355691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7AB4D43-6074-43D8-85F3-A6CCD3889998}"/>
              </a:ext>
            </a:extLst>
          </p:cNvPr>
          <p:cNvSpPr txBox="1">
            <a:spLocks/>
          </p:cNvSpPr>
          <p:nvPr/>
        </p:nvSpPr>
        <p:spPr>
          <a:xfrm>
            <a:off x="7664005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EB7F7E6-5C92-472B-9D0B-0EACE6846203}"/>
              </a:ext>
            </a:extLst>
          </p:cNvPr>
          <p:cNvSpPr txBox="1">
            <a:spLocks/>
          </p:cNvSpPr>
          <p:nvPr/>
        </p:nvSpPr>
        <p:spPr>
          <a:xfrm>
            <a:off x="8034320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70AD575-9368-4BA1-B200-6FCBDB724F76}"/>
              </a:ext>
            </a:extLst>
          </p:cNvPr>
          <p:cNvSpPr txBox="1">
            <a:spLocks/>
          </p:cNvSpPr>
          <p:nvPr/>
        </p:nvSpPr>
        <p:spPr>
          <a:xfrm>
            <a:off x="8458579" y="283185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3FA76E63-FA47-4BB1-98DA-8C309020A7E0}"/>
              </a:ext>
            </a:extLst>
          </p:cNvPr>
          <p:cNvSpPr/>
          <p:nvPr/>
        </p:nvSpPr>
        <p:spPr>
          <a:xfrm flipV="1">
            <a:off x="5389899" y="1943177"/>
            <a:ext cx="1091518" cy="790700"/>
          </a:xfrm>
          <a:custGeom>
            <a:avLst/>
            <a:gdLst>
              <a:gd name="connsiteX0" fmla="*/ 0 w 1091518"/>
              <a:gd name="connsiteY0" fmla="*/ 511893 h 1023786"/>
              <a:gd name="connsiteX1" fmla="*/ 545759 w 1091518"/>
              <a:gd name="connsiteY1" fmla="*/ 0 h 1023786"/>
              <a:gd name="connsiteX2" fmla="*/ 1091518 w 1091518"/>
              <a:gd name="connsiteY2" fmla="*/ 511893 h 1023786"/>
              <a:gd name="connsiteX3" fmla="*/ 545759 w 1091518"/>
              <a:gd name="connsiteY3" fmla="*/ 1023786 h 1023786"/>
              <a:gd name="connsiteX4" fmla="*/ 0 w 1091518"/>
              <a:gd name="connsiteY4" fmla="*/ 511893 h 1023786"/>
              <a:gd name="connsiteX0" fmla="*/ 0 w 1091518"/>
              <a:gd name="connsiteY0" fmla="*/ 511893 h 511893"/>
              <a:gd name="connsiteX1" fmla="*/ 545759 w 1091518"/>
              <a:gd name="connsiteY1" fmla="*/ 0 h 511893"/>
              <a:gd name="connsiteX2" fmla="*/ 1091518 w 1091518"/>
              <a:gd name="connsiteY2" fmla="*/ 511893 h 511893"/>
              <a:gd name="connsiteX3" fmla="*/ 0 w 1091518"/>
              <a:gd name="connsiteY3" fmla="*/ 511893 h 51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518" h="511893">
                <a:moveTo>
                  <a:pt x="0" y="511893"/>
                </a:moveTo>
                <a:lnTo>
                  <a:pt x="545759" y="0"/>
                </a:lnTo>
                <a:lnTo>
                  <a:pt x="1091518" y="511893"/>
                </a:lnTo>
                <a:lnTo>
                  <a:pt x="0" y="511893"/>
                </a:lnTo>
                <a:close/>
              </a:path>
            </a:pathLst>
          </a:cu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3" name="Diamond 21">
            <a:extLst>
              <a:ext uri="{FF2B5EF4-FFF2-40B4-BE49-F238E27FC236}">
                <a16:creationId xmlns:a16="http://schemas.microsoft.com/office/drawing/2014/main" id="{4B7700DB-658F-495C-AAD6-5819EB1B289E}"/>
              </a:ext>
            </a:extLst>
          </p:cNvPr>
          <p:cNvSpPr/>
          <p:nvPr/>
        </p:nvSpPr>
        <p:spPr>
          <a:xfrm flipV="1">
            <a:off x="5389899" y="1943177"/>
            <a:ext cx="1091518" cy="790700"/>
          </a:xfrm>
          <a:custGeom>
            <a:avLst/>
            <a:gdLst>
              <a:gd name="connsiteX0" fmla="*/ 0 w 1091518"/>
              <a:gd name="connsiteY0" fmla="*/ 511893 h 1023786"/>
              <a:gd name="connsiteX1" fmla="*/ 545759 w 1091518"/>
              <a:gd name="connsiteY1" fmla="*/ 0 h 1023786"/>
              <a:gd name="connsiteX2" fmla="*/ 1091518 w 1091518"/>
              <a:gd name="connsiteY2" fmla="*/ 511893 h 1023786"/>
              <a:gd name="connsiteX3" fmla="*/ 545759 w 1091518"/>
              <a:gd name="connsiteY3" fmla="*/ 1023786 h 1023786"/>
              <a:gd name="connsiteX4" fmla="*/ 0 w 1091518"/>
              <a:gd name="connsiteY4" fmla="*/ 511893 h 1023786"/>
              <a:gd name="connsiteX0" fmla="*/ 0 w 1091518"/>
              <a:gd name="connsiteY0" fmla="*/ 511893 h 511893"/>
              <a:gd name="connsiteX1" fmla="*/ 545759 w 1091518"/>
              <a:gd name="connsiteY1" fmla="*/ 0 h 511893"/>
              <a:gd name="connsiteX2" fmla="*/ 1091518 w 1091518"/>
              <a:gd name="connsiteY2" fmla="*/ 511893 h 511893"/>
              <a:gd name="connsiteX3" fmla="*/ 0 w 1091518"/>
              <a:gd name="connsiteY3" fmla="*/ 511893 h 51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518" h="511893">
                <a:moveTo>
                  <a:pt x="0" y="511893"/>
                </a:moveTo>
                <a:lnTo>
                  <a:pt x="545759" y="0"/>
                </a:lnTo>
                <a:lnTo>
                  <a:pt x="1091518" y="511893"/>
                </a:lnTo>
                <a:lnTo>
                  <a:pt x="0" y="511893"/>
                </a:lnTo>
                <a:close/>
              </a:path>
            </a:pathLst>
          </a:cu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4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17617 0.00255 L -0.17474 0.2856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5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E8A3AF8-1F78-4CCE-B596-D110195C2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7" r="1" b="41725"/>
          <a:stretch/>
        </p:blipFill>
        <p:spPr>
          <a:xfrm>
            <a:off x="1682987" y="993409"/>
            <a:ext cx="4957845" cy="458708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B8CBB8F-5B3D-492D-AAFA-CDB9F7DEBB22}"/>
              </a:ext>
            </a:extLst>
          </p:cNvPr>
          <p:cNvSpPr/>
          <p:nvPr/>
        </p:nvSpPr>
        <p:spPr>
          <a:xfrm>
            <a:off x="4272351" y="3761772"/>
            <a:ext cx="486137" cy="181872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6213CF-02DC-4B63-950A-2223EEFBBF82}"/>
              </a:ext>
            </a:extLst>
          </p:cNvPr>
          <p:cNvSpPr/>
          <p:nvPr/>
        </p:nvSpPr>
        <p:spPr>
          <a:xfrm rot="5400000">
            <a:off x="2818384" y="2256427"/>
            <a:ext cx="486137" cy="276645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810AA8-45C8-4634-B14F-3079B6E58D07}"/>
              </a:ext>
            </a:extLst>
          </p:cNvPr>
          <p:cNvSpPr/>
          <p:nvPr/>
        </p:nvSpPr>
        <p:spPr>
          <a:xfrm rot="5400000">
            <a:off x="2818384" y="1689798"/>
            <a:ext cx="486137" cy="276645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C1CBA3-0E90-4361-9AA9-A00B7A9B0E9C}"/>
              </a:ext>
            </a:extLst>
          </p:cNvPr>
          <p:cNvSpPr/>
          <p:nvPr/>
        </p:nvSpPr>
        <p:spPr>
          <a:xfrm>
            <a:off x="0" y="-8379"/>
            <a:ext cx="12192000" cy="7906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0" y="41727"/>
            <a:ext cx="964183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on the coordinate plane </a:t>
            </a:r>
            <a:endParaRPr lang="en-US" spc="-100">
              <a:solidFill>
                <a:srgbClr val="FFFF0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B0AAFCD-BD9D-47C4-BCC2-9D4F92EF96B5}"/>
              </a:ext>
            </a:extLst>
          </p:cNvPr>
          <p:cNvSpPr txBox="1">
            <a:spLocks/>
          </p:cNvSpPr>
          <p:nvPr/>
        </p:nvSpPr>
        <p:spPr>
          <a:xfrm>
            <a:off x="6876022" y="2859864"/>
            <a:ext cx="366842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FB4947-2983-45C7-9D69-FD728D649DCC}"/>
              </a:ext>
            </a:extLst>
          </p:cNvPr>
          <p:cNvSpPr txBox="1">
            <a:spLocks/>
          </p:cNvSpPr>
          <p:nvPr/>
        </p:nvSpPr>
        <p:spPr>
          <a:xfrm>
            <a:off x="7355691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7AB4D43-6074-43D8-85F3-A6CCD3889998}"/>
              </a:ext>
            </a:extLst>
          </p:cNvPr>
          <p:cNvSpPr txBox="1">
            <a:spLocks/>
          </p:cNvSpPr>
          <p:nvPr/>
        </p:nvSpPr>
        <p:spPr>
          <a:xfrm>
            <a:off x="7664005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EB7F7E6-5C92-472B-9D0B-0EACE6846203}"/>
              </a:ext>
            </a:extLst>
          </p:cNvPr>
          <p:cNvSpPr txBox="1">
            <a:spLocks/>
          </p:cNvSpPr>
          <p:nvPr/>
        </p:nvSpPr>
        <p:spPr>
          <a:xfrm>
            <a:off x="8034320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70AD575-9368-4BA1-B200-6FCBDB724F76}"/>
              </a:ext>
            </a:extLst>
          </p:cNvPr>
          <p:cNvSpPr txBox="1">
            <a:spLocks/>
          </p:cNvSpPr>
          <p:nvPr/>
        </p:nvSpPr>
        <p:spPr>
          <a:xfrm>
            <a:off x="8458579" y="283185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Diamond 21">
            <a:extLst>
              <a:ext uri="{FF2B5EF4-FFF2-40B4-BE49-F238E27FC236}">
                <a16:creationId xmlns:a16="http://schemas.microsoft.com/office/drawing/2014/main" id="{4B7700DB-658F-495C-AAD6-5819EB1B289E}"/>
              </a:ext>
            </a:extLst>
          </p:cNvPr>
          <p:cNvSpPr/>
          <p:nvPr/>
        </p:nvSpPr>
        <p:spPr>
          <a:xfrm flipV="1">
            <a:off x="3969661" y="3302204"/>
            <a:ext cx="1091518" cy="790700"/>
          </a:xfrm>
          <a:custGeom>
            <a:avLst/>
            <a:gdLst>
              <a:gd name="connsiteX0" fmla="*/ 0 w 1091518"/>
              <a:gd name="connsiteY0" fmla="*/ 511893 h 1023786"/>
              <a:gd name="connsiteX1" fmla="*/ 545759 w 1091518"/>
              <a:gd name="connsiteY1" fmla="*/ 0 h 1023786"/>
              <a:gd name="connsiteX2" fmla="*/ 1091518 w 1091518"/>
              <a:gd name="connsiteY2" fmla="*/ 511893 h 1023786"/>
              <a:gd name="connsiteX3" fmla="*/ 545759 w 1091518"/>
              <a:gd name="connsiteY3" fmla="*/ 1023786 h 1023786"/>
              <a:gd name="connsiteX4" fmla="*/ 0 w 1091518"/>
              <a:gd name="connsiteY4" fmla="*/ 511893 h 1023786"/>
              <a:gd name="connsiteX0" fmla="*/ 0 w 1091518"/>
              <a:gd name="connsiteY0" fmla="*/ 511893 h 511893"/>
              <a:gd name="connsiteX1" fmla="*/ 545759 w 1091518"/>
              <a:gd name="connsiteY1" fmla="*/ 0 h 511893"/>
              <a:gd name="connsiteX2" fmla="*/ 1091518 w 1091518"/>
              <a:gd name="connsiteY2" fmla="*/ 511893 h 511893"/>
              <a:gd name="connsiteX3" fmla="*/ 0 w 1091518"/>
              <a:gd name="connsiteY3" fmla="*/ 511893 h 51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518" h="511893">
                <a:moveTo>
                  <a:pt x="0" y="511893"/>
                </a:moveTo>
                <a:lnTo>
                  <a:pt x="545759" y="0"/>
                </a:lnTo>
                <a:lnTo>
                  <a:pt x="1091518" y="511893"/>
                </a:lnTo>
                <a:lnTo>
                  <a:pt x="0" y="511893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6" name="Diamond 21">
            <a:extLst>
              <a:ext uri="{FF2B5EF4-FFF2-40B4-BE49-F238E27FC236}">
                <a16:creationId xmlns:a16="http://schemas.microsoft.com/office/drawing/2014/main" id="{FAF474AC-725B-4C4C-8E0C-0E0886DE4EB2}"/>
              </a:ext>
            </a:extLst>
          </p:cNvPr>
          <p:cNvSpPr/>
          <p:nvPr/>
        </p:nvSpPr>
        <p:spPr>
          <a:xfrm>
            <a:off x="3969661" y="2511504"/>
            <a:ext cx="1091518" cy="790700"/>
          </a:xfrm>
          <a:custGeom>
            <a:avLst/>
            <a:gdLst>
              <a:gd name="connsiteX0" fmla="*/ 0 w 1091518"/>
              <a:gd name="connsiteY0" fmla="*/ 511893 h 1023786"/>
              <a:gd name="connsiteX1" fmla="*/ 545759 w 1091518"/>
              <a:gd name="connsiteY1" fmla="*/ 0 h 1023786"/>
              <a:gd name="connsiteX2" fmla="*/ 1091518 w 1091518"/>
              <a:gd name="connsiteY2" fmla="*/ 511893 h 1023786"/>
              <a:gd name="connsiteX3" fmla="*/ 545759 w 1091518"/>
              <a:gd name="connsiteY3" fmla="*/ 1023786 h 1023786"/>
              <a:gd name="connsiteX4" fmla="*/ 0 w 1091518"/>
              <a:gd name="connsiteY4" fmla="*/ 511893 h 1023786"/>
              <a:gd name="connsiteX0" fmla="*/ 0 w 1091518"/>
              <a:gd name="connsiteY0" fmla="*/ 511893 h 511893"/>
              <a:gd name="connsiteX1" fmla="*/ 545759 w 1091518"/>
              <a:gd name="connsiteY1" fmla="*/ 0 h 511893"/>
              <a:gd name="connsiteX2" fmla="*/ 1091518 w 1091518"/>
              <a:gd name="connsiteY2" fmla="*/ 511893 h 511893"/>
              <a:gd name="connsiteX3" fmla="*/ 0 w 1091518"/>
              <a:gd name="connsiteY3" fmla="*/ 511893 h 51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518" h="511893">
                <a:moveTo>
                  <a:pt x="0" y="511893"/>
                </a:moveTo>
                <a:lnTo>
                  <a:pt x="545759" y="0"/>
                </a:lnTo>
                <a:lnTo>
                  <a:pt x="1091518" y="511893"/>
                </a:lnTo>
                <a:lnTo>
                  <a:pt x="0" y="511893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015146C-0366-43AB-91A5-E18E7DA2C6C3}"/>
              </a:ext>
            </a:extLst>
          </p:cNvPr>
          <p:cNvSpPr txBox="1">
            <a:spLocks/>
          </p:cNvSpPr>
          <p:nvPr/>
        </p:nvSpPr>
        <p:spPr>
          <a:xfrm>
            <a:off x="6876022" y="4120918"/>
            <a:ext cx="366842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6A5B103-0B6E-4A30-8A21-389EC4978081}"/>
              </a:ext>
            </a:extLst>
          </p:cNvPr>
          <p:cNvSpPr txBox="1">
            <a:spLocks/>
          </p:cNvSpPr>
          <p:nvPr/>
        </p:nvSpPr>
        <p:spPr>
          <a:xfrm>
            <a:off x="7355691" y="4152654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30B5F89-6F8C-4720-AE69-D860280325F1}"/>
              </a:ext>
            </a:extLst>
          </p:cNvPr>
          <p:cNvSpPr txBox="1">
            <a:spLocks/>
          </p:cNvSpPr>
          <p:nvPr/>
        </p:nvSpPr>
        <p:spPr>
          <a:xfrm>
            <a:off x="7664005" y="4152654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14BFBD9-E1FE-4BA1-9B1B-671BF9307C33}"/>
              </a:ext>
            </a:extLst>
          </p:cNvPr>
          <p:cNvSpPr txBox="1">
            <a:spLocks/>
          </p:cNvSpPr>
          <p:nvPr/>
        </p:nvSpPr>
        <p:spPr>
          <a:xfrm>
            <a:off x="8034320" y="4152654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7E8890F-8C94-4C38-8DAB-CD785549BF7F}"/>
              </a:ext>
            </a:extLst>
          </p:cNvPr>
          <p:cNvSpPr txBox="1">
            <a:spLocks/>
          </p:cNvSpPr>
          <p:nvPr/>
        </p:nvSpPr>
        <p:spPr>
          <a:xfrm>
            <a:off x="8458579" y="4092904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6C99F49-9E02-401D-907D-B237BB6AA9DA}"/>
              </a:ext>
            </a:extLst>
          </p:cNvPr>
          <p:cNvSpPr txBox="1">
            <a:spLocks/>
          </p:cNvSpPr>
          <p:nvPr/>
        </p:nvSpPr>
        <p:spPr>
          <a:xfrm>
            <a:off x="8747538" y="924935"/>
            <a:ext cx="2835120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8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reflection</a:t>
            </a:r>
            <a:endParaRPr lang="en-US" sz="3800" spc="-100">
              <a:solidFill>
                <a:srgbClr val="FF99FF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B283963-E0B6-4A05-8C97-54ECAC08B3F5}"/>
              </a:ext>
            </a:extLst>
          </p:cNvPr>
          <p:cNvSpPr txBox="1">
            <a:spLocks/>
          </p:cNvSpPr>
          <p:nvPr/>
        </p:nvSpPr>
        <p:spPr>
          <a:xfrm>
            <a:off x="8747538" y="1555462"/>
            <a:ext cx="2835120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8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Rotation</a:t>
            </a:r>
            <a:endParaRPr lang="en-US" sz="3800" spc="-100">
              <a:solidFill>
                <a:srgbClr val="FF99FF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9871171-0B8A-493E-8A98-D7CEBB9E1F83}"/>
              </a:ext>
            </a:extLst>
          </p:cNvPr>
          <p:cNvSpPr txBox="1">
            <a:spLocks/>
          </p:cNvSpPr>
          <p:nvPr/>
        </p:nvSpPr>
        <p:spPr>
          <a:xfrm>
            <a:off x="8747538" y="2219815"/>
            <a:ext cx="2835120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8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translation</a:t>
            </a:r>
            <a:endParaRPr lang="en-US" sz="3800" spc="-100">
              <a:solidFill>
                <a:srgbClr val="FF99FF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1DABB2F-E451-4ECD-9E4B-7BA4E3C17FBB}"/>
              </a:ext>
            </a:extLst>
          </p:cNvPr>
          <p:cNvSpPr txBox="1">
            <a:spLocks/>
          </p:cNvSpPr>
          <p:nvPr/>
        </p:nvSpPr>
        <p:spPr>
          <a:xfrm>
            <a:off x="145018" y="5864591"/>
            <a:ext cx="8033782" cy="581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8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Which type of symmetry?</a:t>
            </a:r>
            <a:endParaRPr lang="en-US" sz="3800" spc="-10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6" grpId="0" animBg="1"/>
      <p:bldP spid="24" grpId="0"/>
      <p:bldP spid="25" grpId="0"/>
      <p:bldP spid="26" grpId="0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  <p:bldP spid="3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E8A3AF8-1F78-4CCE-B596-D110195C2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7" r="1" b="41725"/>
          <a:stretch/>
        </p:blipFill>
        <p:spPr>
          <a:xfrm>
            <a:off x="1682987" y="993409"/>
            <a:ext cx="4957845" cy="458708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86F3913-002E-4F79-AEC9-586C0B85F60A}"/>
              </a:ext>
            </a:extLst>
          </p:cNvPr>
          <p:cNvSpPr/>
          <p:nvPr/>
        </p:nvSpPr>
        <p:spPr>
          <a:xfrm>
            <a:off x="2847372" y="3046454"/>
            <a:ext cx="486137" cy="253403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02EE126-6A5F-4428-9A1E-C9B5EEFB8C0B}"/>
              </a:ext>
            </a:extLst>
          </p:cNvPr>
          <p:cNvSpPr/>
          <p:nvPr/>
        </p:nvSpPr>
        <p:spPr>
          <a:xfrm rot="5400000">
            <a:off x="2183162" y="2249088"/>
            <a:ext cx="486137" cy="147008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8EA36A8-5CC2-4576-8E81-EE703A4E23D3}"/>
              </a:ext>
            </a:extLst>
          </p:cNvPr>
          <p:cNvSpPr/>
          <p:nvPr/>
        </p:nvSpPr>
        <p:spPr>
          <a:xfrm>
            <a:off x="4235219" y="1950986"/>
            <a:ext cx="486137" cy="362950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A5F6B5-D583-42C1-97AB-1EF99BF075A5}"/>
              </a:ext>
            </a:extLst>
          </p:cNvPr>
          <p:cNvSpPr/>
          <p:nvPr/>
        </p:nvSpPr>
        <p:spPr>
          <a:xfrm rot="5400000">
            <a:off x="2720134" y="429083"/>
            <a:ext cx="486137" cy="254403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C1CBA3-0E90-4361-9AA9-A00B7A9B0E9C}"/>
              </a:ext>
            </a:extLst>
          </p:cNvPr>
          <p:cNvSpPr/>
          <p:nvPr/>
        </p:nvSpPr>
        <p:spPr>
          <a:xfrm>
            <a:off x="0" y="-8379"/>
            <a:ext cx="12192000" cy="7906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0" y="41727"/>
            <a:ext cx="964183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on the coordinate plane </a:t>
            </a:r>
            <a:endParaRPr lang="en-US" spc="-100">
              <a:solidFill>
                <a:srgbClr val="FFFF0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B0AAFCD-BD9D-47C4-BCC2-9D4F92EF96B5}"/>
              </a:ext>
            </a:extLst>
          </p:cNvPr>
          <p:cNvSpPr txBox="1">
            <a:spLocks/>
          </p:cNvSpPr>
          <p:nvPr/>
        </p:nvSpPr>
        <p:spPr>
          <a:xfrm>
            <a:off x="6876022" y="2859864"/>
            <a:ext cx="366842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145018" y="5864591"/>
            <a:ext cx="8033782" cy="581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8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Which type of symmetry?</a:t>
            </a:r>
            <a:endParaRPr lang="en-US" sz="3800" spc="-100">
              <a:solidFill>
                <a:srgbClr val="FF99FF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FB4947-2983-45C7-9D69-FD728D649DCC}"/>
              </a:ext>
            </a:extLst>
          </p:cNvPr>
          <p:cNvSpPr txBox="1">
            <a:spLocks/>
          </p:cNvSpPr>
          <p:nvPr/>
        </p:nvSpPr>
        <p:spPr>
          <a:xfrm>
            <a:off x="7355691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7AB4D43-6074-43D8-85F3-A6CCD3889998}"/>
              </a:ext>
            </a:extLst>
          </p:cNvPr>
          <p:cNvSpPr txBox="1">
            <a:spLocks/>
          </p:cNvSpPr>
          <p:nvPr/>
        </p:nvSpPr>
        <p:spPr>
          <a:xfrm>
            <a:off x="7664005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EB7F7E6-5C92-472B-9D0B-0EACE6846203}"/>
              </a:ext>
            </a:extLst>
          </p:cNvPr>
          <p:cNvSpPr txBox="1">
            <a:spLocks/>
          </p:cNvSpPr>
          <p:nvPr/>
        </p:nvSpPr>
        <p:spPr>
          <a:xfrm>
            <a:off x="8034320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70AD575-9368-4BA1-B200-6FCBDB724F76}"/>
              </a:ext>
            </a:extLst>
          </p:cNvPr>
          <p:cNvSpPr txBox="1">
            <a:spLocks/>
          </p:cNvSpPr>
          <p:nvPr/>
        </p:nvSpPr>
        <p:spPr>
          <a:xfrm>
            <a:off x="8458579" y="283185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015146C-0366-43AB-91A5-E18E7DA2C6C3}"/>
              </a:ext>
            </a:extLst>
          </p:cNvPr>
          <p:cNvSpPr txBox="1">
            <a:spLocks/>
          </p:cNvSpPr>
          <p:nvPr/>
        </p:nvSpPr>
        <p:spPr>
          <a:xfrm>
            <a:off x="6876022" y="4120918"/>
            <a:ext cx="366842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6A5B103-0B6E-4A30-8A21-389EC4978081}"/>
              </a:ext>
            </a:extLst>
          </p:cNvPr>
          <p:cNvSpPr txBox="1">
            <a:spLocks/>
          </p:cNvSpPr>
          <p:nvPr/>
        </p:nvSpPr>
        <p:spPr>
          <a:xfrm>
            <a:off x="7355691" y="4152654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30B5F89-6F8C-4720-AE69-D860280325F1}"/>
              </a:ext>
            </a:extLst>
          </p:cNvPr>
          <p:cNvSpPr txBox="1">
            <a:spLocks/>
          </p:cNvSpPr>
          <p:nvPr/>
        </p:nvSpPr>
        <p:spPr>
          <a:xfrm>
            <a:off x="7664005" y="4152654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14BFBD9-E1FE-4BA1-9B1B-671BF9307C33}"/>
              </a:ext>
            </a:extLst>
          </p:cNvPr>
          <p:cNvSpPr txBox="1">
            <a:spLocks/>
          </p:cNvSpPr>
          <p:nvPr/>
        </p:nvSpPr>
        <p:spPr>
          <a:xfrm>
            <a:off x="8034320" y="4152654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7E8890F-8C94-4C38-8DAB-CD785549BF7F}"/>
              </a:ext>
            </a:extLst>
          </p:cNvPr>
          <p:cNvSpPr txBox="1">
            <a:spLocks/>
          </p:cNvSpPr>
          <p:nvPr/>
        </p:nvSpPr>
        <p:spPr>
          <a:xfrm>
            <a:off x="8458579" y="4092904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159B51-AE12-4137-AA3D-50AD610B7879}"/>
              </a:ext>
            </a:extLst>
          </p:cNvPr>
          <p:cNvGrpSpPr/>
          <p:nvPr/>
        </p:nvGrpSpPr>
        <p:grpSpPr>
          <a:xfrm>
            <a:off x="2679302" y="2346161"/>
            <a:ext cx="841137" cy="1032097"/>
            <a:chOff x="2679302" y="2346161"/>
            <a:chExt cx="841137" cy="103209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FDCD51F-8A64-49F6-B09D-569D293EBA05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V="1">
              <a:off x="3099871" y="2346161"/>
              <a:ext cx="0" cy="1032097"/>
            </a:xfrm>
            <a:prstGeom prst="straightConnector1">
              <a:avLst/>
            </a:prstGeom>
            <a:ln w="762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Heart 2">
              <a:extLst>
                <a:ext uri="{FF2B5EF4-FFF2-40B4-BE49-F238E27FC236}">
                  <a16:creationId xmlns:a16="http://schemas.microsoft.com/office/drawing/2014/main" id="{03DB92F1-8AED-4933-828D-82D749077217}"/>
                </a:ext>
              </a:extLst>
            </p:cNvPr>
            <p:cNvSpPr/>
            <p:nvPr/>
          </p:nvSpPr>
          <p:spPr>
            <a:xfrm>
              <a:off x="2679302" y="2545138"/>
              <a:ext cx="841137" cy="833120"/>
            </a:xfrm>
            <a:prstGeom prst="hear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25E762-073B-4E62-A239-341FABFD9D90}"/>
              </a:ext>
            </a:extLst>
          </p:cNvPr>
          <p:cNvGrpSpPr/>
          <p:nvPr/>
        </p:nvGrpSpPr>
        <p:grpSpPr>
          <a:xfrm rot="16200000">
            <a:off x="4075177" y="1150839"/>
            <a:ext cx="841137" cy="1032095"/>
            <a:chOff x="2679302" y="2346163"/>
            <a:chExt cx="841137" cy="1032095"/>
          </a:xfrm>
          <a:solidFill>
            <a:srgbClr val="FF99FF"/>
          </a:solidFill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2064FB5-8988-4C44-A4CB-8422CEE23303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rot="5400000" flipH="1">
              <a:off x="2896243" y="2549791"/>
              <a:ext cx="407255" cy="0"/>
            </a:xfrm>
            <a:prstGeom prst="straightConnector1">
              <a:avLst/>
            </a:prstGeom>
            <a:grpFill/>
            <a:ln w="762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45809A4F-34DB-48C2-ADFE-A4910B0E791A}"/>
                </a:ext>
              </a:extLst>
            </p:cNvPr>
            <p:cNvSpPr/>
            <p:nvPr/>
          </p:nvSpPr>
          <p:spPr>
            <a:xfrm>
              <a:off x="2679302" y="2545138"/>
              <a:ext cx="841137" cy="833120"/>
            </a:xfrm>
            <a:prstGeom prst="hear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50E7B5CB-F693-4DDE-AFBE-FEA999626399}"/>
              </a:ext>
            </a:extLst>
          </p:cNvPr>
          <p:cNvSpPr txBox="1">
            <a:spLocks/>
          </p:cNvSpPr>
          <p:nvPr/>
        </p:nvSpPr>
        <p:spPr>
          <a:xfrm>
            <a:off x="8747538" y="924935"/>
            <a:ext cx="2835120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8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reflection</a:t>
            </a:r>
            <a:endParaRPr lang="en-US" sz="3800" spc="-100">
              <a:solidFill>
                <a:srgbClr val="FF99FF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272F0577-C320-4A78-B301-BFA7F5BFF34C}"/>
              </a:ext>
            </a:extLst>
          </p:cNvPr>
          <p:cNvSpPr txBox="1">
            <a:spLocks/>
          </p:cNvSpPr>
          <p:nvPr/>
        </p:nvSpPr>
        <p:spPr>
          <a:xfrm>
            <a:off x="8747538" y="1555462"/>
            <a:ext cx="2835120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8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Rotation</a:t>
            </a:r>
            <a:endParaRPr lang="en-US" sz="3800" spc="-100">
              <a:solidFill>
                <a:srgbClr val="FF99FF"/>
              </a:solidFill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D5A095DD-88E3-4676-BC53-7D414124A09F}"/>
              </a:ext>
            </a:extLst>
          </p:cNvPr>
          <p:cNvSpPr txBox="1">
            <a:spLocks/>
          </p:cNvSpPr>
          <p:nvPr/>
        </p:nvSpPr>
        <p:spPr>
          <a:xfrm>
            <a:off x="8747538" y="2219815"/>
            <a:ext cx="2835120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8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translation</a:t>
            </a:r>
            <a:endParaRPr lang="en-US" sz="3800" spc="-10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13" grpId="0"/>
      <p:bldP spid="24" grpId="0"/>
      <p:bldP spid="25" grpId="0"/>
      <p:bldP spid="26" grpId="0"/>
      <p:bldP spid="27" grpId="0"/>
      <p:bldP spid="28" grpId="0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E8A3AF8-1F78-4CCE-B596-D110195C2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7" r="1" b="41725"/>
          <a:stretch/>
        </p:blipFill>
        <p:spPr>
          <a:xfrm>
            <a:off x="1682987" y="993409"/>
            <a:ext cx="4957845" cy="45870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5E00FBA-597D-441A-BF35-7E1D685067A4}"/>
              </a:ext>
            </a:extLst>
          </p:cNvPr>
          <p:cNvSpPr/>
          <p:nvPr/>
        </p:nvSpPr>
        <p:spPr>
          <a:xfrm>
            <a:off x="4311437" y="2338086"/>
            <a:ext cx="486137" cy="324240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B13F89-E4E9-41B1-B663-A6D671476FB8}"/>
              </a:ext>
            </a:extLst>
          </p:cNvPr>
          <p:cNvSpPr/>
          <p:nvPr/>
        </p:nvSpPr>
        <p:spPr>
          <a:xfrm rot="5400000">
            <a:off x="2975682" y="797563"/>
            <a:ext cx="486137" cy="308104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06A0C3-1096-4B9D-9D4E-431DFF112D30}"/>
              </a:ext>
            </a:extLst>
          </p:cNvPr>
          <p:cNvSpPr/>
          <p:nvPr/>
        </p:nvSpPr>
        <p:spPr>
          <a:xfrm>
            <a:off x="2847372" y="3761772"/>
            <a:ext cx="486137" cy="181872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97FE11-D43E-4A4C-8894-5C2DAA96F802}"/>
              </a:ext>
            </a:extLst>
          </p:cNvPr>
          <p:cNvSpPr/>
          <p:nvPr/>
        </p:nvSpPr>
        <p:spPr>
          <a:xfrm rot="5400000">
            <a:off x="2170202" y="2904608"/>
            <a:ext cx="486137" cy="147008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3FA76E63-FA47-4BB1-98DA-8C309020A7E0}"/>
              </a:ext>
            </a:extLst>
          </p:cNvPr>
          <p:cNvSpPr/>
          <p:nvPr/>
        </p:nvSpPr>
        <p:spPr>
          <a:xfrm>
            <a:off x="2545806" y="3138670"/>
            <a:ext cx="1091518" cy="1023786"/>
          </a:xfrm>
          <a:prstGeom prst="diamond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C1CBA3-0E90-4361-9AA9-A00B7A9B0E9C}"/>
              </a:ext>
            </a:extLst>
          </p:cNvPr>
          <p:cNvSpPr/>
          <p:nvPr/>
        </p:nvSpPr>
        <p:spPr>
          <a:xfrm>
            <a:off x="0" y="-8379"/>
            <a:ext cx="12192000" cy="7906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0" y="41727"/>
            <a:ext cx="964183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on the coordinate plane </a:t>
            </a:r>
            <a:endParaRPr lang="en-US" spc="-100">
              <a:solidFill>
                <a:srgbClr val="FFF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145018" y="5741475"/>
            <a:ext cx="8033782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8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If we translate this shape by +2 on both axis, it moves here.</a:t>
            </a:r>
            <a:endParaRPr lang="en-US" sz="3800" spc="-100">
              <a:solidFill>
                <a:srgbClr val="FF99FF"/>
              </a:solidFill>
            </a:endParaRP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F06C4B3A-40F0-4EB8-A93C-22749F37E17E}"/>
              </a:ext>
            </a:extLst>
          </p:cNvPr>
          <p:cNvSpPr/>
          <p:nvPr/>
        </p:nvSpPr>
        <p:spPr>
          <a:xfrm>
            <a:off x="2545806" y="3138670"/>
            <a:ext cx="1091518" cy="1023786"/>
          </a:xfrm>
          <a:prstGeom prst="diamond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B0AAFCD-BD9D-47C4-BCC2-9D4F92EF96B5}"/>
              </a:ext>
            </a:extLst>
          </p:cNvPr>
          <p:cNvSpPr txBox="1">
            <a:spLocks/>
          </p:cNvSpPr>
          <p:nvPr/>
        </p:nvSpPr>
        <p:spPr>
          <a:xfrm>
            <a:off x="6419755" y="2859864"/>
            <a:ext cx="127937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FB4947-2983-45C7-9D69-FD728D649DCC}"/>
              </a:ext>
            </a:extLst>
          </p:cNvPr>
          <p:cNvSpPr txBox="1">
            <a:spLocks/>
          </p:cNvSpPr>
          <p:nvPr/>
        </p:nvSpPr>
        <p:spPr>
          <a:xfrm>
            <a:off x="7355691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7AB4D43-6074-43D8-85F3-A6CCD3889998}"/>
              </a:ext>
            </a:extLst>
          </p:cNvPr>
          <p:cNvSpPr txBox="1">
            <a:spLocks/>
          </p:cNvSpPr>
          <p:nvPr/>
        </p:nvSpPr>
        <p:spPr>
          <a:xfrm>
            <a:off x="7664005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EB7F7E6-5C92-472B-9D0B-0EACE6846203}"/>
              </a:ext>
            </a:extLst>
          </p:cNvPr>
          <p:cNvSpPr txBox="1">
            <a:spLocks/>
          </p:cNvSpPr>
          <p:nvPr/>
        </p:nvSpPr>
        <p:spPr>
          <a:xfrm>
            <a:off x="8034320" y="289160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70AD575-9368-4BA1-B200-6FCBDB724F76}"/>
              </a:ext>
            </a:extLst>
          </p:cNvPr>
          <p:cNvSpPr txBox="1">
            <a:spLocks/>
          </p:cNvSpPr>
          <p:nvPr/>
        </p:nvSpPr>
        <p:spPr>
          <a:xfrm>
            <a:off x="8458579" y="2831850"/>
            <a:ext cx="28895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sz="6600" spc="-1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B531BE-FD63-491A-AFC4-84F8B32330D1}"/>
              </a:ext>
            </a:extLst>
          </p:cNvPr>
          <p:cNvGrpSpPr/>
          <p:nvPr/>
        </p:nvGrpSpPr>
        <p:grpSpPr>
          <a:xfrm>
            <a:off x="6419755" y="3942639"/>
            <a:ext cx="2327783" cy="850449"/>
            <a:chOff x="6419755" y="3942639"/>
            <a:chExt cx="2327783" cy="850449"/>
          </a:xfrm>
        </p:grpSpPr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DF8BF725-3B51-4EC9-8739-D04F8E625971}"/>
                </a:ext>
              </a:extLst>
            </p:cNvPr>
            <p:cNvSpPr txBox="1">
              <a:spLocks/>
            </p:cNvSpPr>
            <p:nvPr/>
          </p:nvSpPr>
          <p:spPr>
            <a:xfrm>
              <a:off x="6419755" y="3970653"/>
              <a:ext cx="1279375" cy="79069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 b="1" spc="-1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(</a:t>
              </a:r>
              <a:endParaRPr lang="en-US" sz="6600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09238105-A276-49F8-8C9B-EC634C548097}"/>
                </a:ext>
              </a:extLst>
            </p:cNvPr>
            <p:cNvSpPr txBox="1">
              <a:spLocks/>
            </p:cNvSpPr>
            <p:nvPr/>
          </p:nvSpPr>
          <p:spPr>
            <a:xfrm>
              <a:off x="7355691" y="4002389"/>
              <a:ext cx="288959" cy="79069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 b="1" spc="-1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6600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5F464834-EEEF-4B56-A3F2-17008DF6DF3C}"/>
                </a:ext>
              </a:extLst>
            </p:cNvPr>
            <p:cNvSpPr txBox="1">
              <a:spLocks/>
            </p:cNvSpPr>
            <p:nvPr/>
          </p:nvSpPr>
          <p:spPr>
            <a:xfrm>
              <a:off x="7664005" y="4002389"/>
              <a:ext cx="288959" cy="79069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 b="1" spc="-1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,</a:t>
              </a:r>
              <a:endParaRPr lang="en-US" sz="6600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9D7E1FAF-D3AB-4D0D-869F-DD8D2D87A99A}"/>
                </a:ext>
              </a:extLst>
            </p:cNvPr>
            <p:cNvSpPr txBox="1">
              <a:spLocks/>
            </p:cNvSpPr>
            <p:nvPr/>
          </p:nvSpPr>
          <p:spPr>
            <a:xfrm>
              <a:off x="8034320" y="4002389"/>
              <a:ext cx="288959" cy="79069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 b="1" spc="-1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6600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E84A14C1-578A-4FF8-B14E-907066AED719}"/>
                </a:ext>
              </a:extLst>
            </p:cNvPr>
            <p:cNvSpPr txBox="1">
              <a:spLocks/>
            </p:cNvSpPr>
            <p:nvPr/>
          </p:nvSpPr>
          <p:spPr>
            <a:xfrm>
              <a:off x="8458579" y="3942639"/>
              <a:ext cx="288959" cy="79069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 b="1" spc="-1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)</a:t>
              </a:r>
              <a:endParaRPr lang="en-US" sz="6600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08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-0.0044 L 0.05989 -0.00348 L 0.1164 -0.00162 L 0.11796 -0.09491 L 0.11744 -0.1935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8380" y="273167"/>
            <a:ext cx="697583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coordinate plane </a:t>
            </a:r>
            <a:endParaRPr lang="en-US" spc="-100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6" y="1275237"/>
            <a:ext cx="4950462" cy="4589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783579" y="5864590"/>
            <a:ext cx="5425438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(3,1)</a:t>
            </a:r>
            <a:endParaRPr lang="en-US" sz="4800" spc="-100" dirty="0">
              <a:solidFill>
                <a:srgbClr val="00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7DD485-2ABC-420D-B61C-F26507B03A06}"/>
              </a:ext>
            </a:extLst>
          </p:cNvPr>
          <p:cNvSpPr/>
          <p:nvPr/>
        </p:nvSpPr>
        <p:spPr>
          <a:xfrm>
            <a:off x="3723588" y="1480007"/>
            <a:ext cx="348792" cy="3379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C7D73D-E7E6-4E9D-8DFA-592110D3912F}"/>
              </a:ext>
            </a:extLst>
          </p:cNvPr>
          <p:cNvSpPr/>
          <p:nvPr/>
        </p:nvSpPr>
        <p:spPr>
          <a:xfrm>
            <a:off x="4566860" y="1108741"/>
            <a:ext cx="277278" cy="480072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416D0D1-48D9-4F27-A14C-E7CE1AC56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5360" y="4032199"/>
            <a:ext cx="1340590" cy="177825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25A6D52-67ED-4B36-B1F5-576144E9AD46}"/>
              </a:ext>
            </a:extLst>
          </p:cNvPr>
          <p:cNvSpPr/>
          <p:nvPr/>
        </p:nvSpPr>
        <p:spPr>
          <a:xfrm>
            <a:off x="6507820" y="3429000"/>
            <a:ext cx="4950462" cy="2087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B2B3BD3-2273-40B6-ACD1-7F694F978524}"/>
              </a:ext>
            </a:extLst>
          </p:cNvPr>
          <p:cNvSpPr txBox="1">
            <a:spLocks/>
          </p:cNvSpPr>
          <p:nvPr/>
        </p:nvSpPr>
        <p:spPr>
          <a:xfrm>
            <a:off x="6507820" y="3549278"/>
            <a:ext cx="4950462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pc="-100" dirty="0">
                <a:latin typeface="Comic Sans MS" panose="030F0702030302020204" pitchFamily="66" charset="0"/>
              </a:rPr>
              <a:t>Run your finger along the </a:t>
            </a:r>
            <a:br>
              <a:rPr lang="en-US" sz="2600" b="1" spc="-100" dirty="0">
                <a:latin typeface="Comic Sans MS" panose="030F0702030302020204" pitchFamily="66" charset="0"/>
              </a:rPr>
            </a:br>
            <a:r>
              <a:rPr lang="en-US" sz="2600" b="1" spc="-100" dirty="0">
                <a:latin typeface="Comic Sans MS" panose="030F0702030302020204" pitchFamily="66" charset="0"/>
              </a:rPr>
              <a:t>x-axis until you find your first number.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7112BA6-4008-4D7F-9DB8-8B26B7C8122A}"/>
              </a:ext>
            </a:extLst>
          </p:cNvPr>
          <p:cNvSpPr txBox="1">
            <a:spLocks/>
          </p:cNvSpPr>
          <p:nvPr/>
        </p:nvSpPr>
        <p:spPr>
          <a:xfrm>
            <a:off x="6507820" y="4726181"/>
            <a:ext cx="4950462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pc="-100" dirty="0">
                <a:latin typeface="Comic Sans MS" panose="030F0702030302020204" pitchFamily="66" charset="0"/>
              </a:rPr>
              <a:t>Then think about the line and find the second number.</a:t>
            </a:r>
            <a:endParaRPr lang="en-US" sz="2600" spc="-1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1D8FD5-04DA-4CFE-8C07-D8C95E7DED38}"/>
              </a:ext>
            </a:extLst>
          </p:cNvPr>
          <p:cNvSpPr/>
          <p:nvPr/>
        </p:nvSpPr>
        <p:spPr>
          <a:xfrm>
            <a:off x="4566860" y="3010985"/>
            <a:ext cx="348792" cy="3379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7C568A7-FB71-4038-82EE-974045AA130E}"/>
              </a:ext>
            </a:extLst>
          </p:cNvPr>
          <p:cNvSpPr txBox="1">
            <a:spLocks/>
          </p:cNvSpPr>
          <p:nvPr/>
        </p:nvSpPr>
        <p:spPr>
          <a:xfrm>
            <a:off x="1778569" y="2729144"/>
            <a:ext cx="3435456" cy="147016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Don’t erase anything.</a:t>
            </a:r>
            <a:endParaRPr lang="en-US" sz="4800" spc="-1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76 -0.00254 L -0.04049 -0.00555 L 0.35951 -0.01134 L 0.22279 -0.01273 " pathEditMode="relative" rAng="0" ptsTypes="AAAA">
                                      <p:cBhvr>
                                        <p:cTn id="6" dur="3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5" grpId="0" animBg="1"/>
      <p:bldP spid="26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0582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49677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44370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C90B5-C854-4416-8ABB-13BBEF136B5D}"/>
              </a:ext>
            </a:extLst>
          </p:cNvPr>
          <p:cNvSpPr txBox="1">
            <a:spLocks/>
          </p:cNvSpPr>
          <p:nvPr/>
        </p:nvSpPr>
        <p:spPr>
          <a:xfrm>
            <a:off x="740778" y="1832051"/>
            <a:ext cx="5937814" cy="871459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FF00"/>
                </a:solidFill>
              </a:rPr>
              <a:t>Today’s puzzle piece 7s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26000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C90B5-C854-4416-8ABB-13BBEF136B5D}"/>
              </a:ext>
            </a:extLst>
          </p:cNvPr>
          <p:cNvSpPr txBox="1">
            <a:spLocks/>
          </p:cNvSpPr>
          <p:nvPr/>
        </p:nvSpPr>
        <p:spPr>
          <a:xfrm>
            <a:off x="740778" y="1832051"/>
            <a:ext cx="5937814" cy="871459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FF00"/>
                </a:solidFill>
              </a:rPr>
              <a:t>Quiz tomorrow. </a:t>
            </a:r>
          </a:p>
        </p:txBody>
      </p:sp>
    </p:spTree>
    <p:extLst>
      <p:ext uri="{BB962C8B-B14F-4D97-AF65-F5344CB8AC3E}">
        <p14:creationId xmlns:p14="http://schemas.microsoft.com/office/powerpoint/2010/main" val="36219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58171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6933AE-0EF9-494A-B11B-B5494AF68217}"/>
              </a:ext>
            </a:extLst>
          </p:cNvPr>
          <p:cNvSpPr/>
          <p:nvPr/>
        </p:nvSpPr>
        <p:spPr>
          <a:xfrm>
            <a:off x="511127" y="3590424"/>
            <a:ext cx="4671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Comic Sans MS" panose="030F0702030302020204" pitchFamily="66" charset="0"/>
              </a:rPr>
              <a:t>Get it? Geometry!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D8A05C-73B3-48AF-8E18-843BCF2828C9}"/>
              </a:ext>
            </a:extLst>
          </p:cNvPr>
          <p:cNvSpPr/>
          <p:nvPr/>
        </p:nvSpPr>
        <p:spPr>
          <a:xfrm>
            <a:off x="511127" y="1562797"/>
            <a:ext cx="4419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It’s time for…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E2FC3A-BC26-49BC-A776-6E5337632D86}"/>
              </a:ext>
            </a:extLst>
          </p:cNvPr>
          <p:cNvSpPr/>
          <p:nvPr/>
        </p:nvSpPr>
        <p:spPr>
          <a:xfrm>
            <a:off x="383651" y="2446237"/>
            <a:ext cx="63385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FF00"/>
                </a:solidFill>
                <a:latin typeface="Comic Sans MS" panose="030F0702030302020204" pitchFamily="66" charset="0"/>
              </a:rPr>
              <a:t>Gee I’m a tree</a:t>
            </a:r>
          </a:p>
        </p:txBody>
      </p:sp>
    </p:spTree>
    <p:extLst>
      <p:ext uri="{BB962C8B-B14F-4D97-AF65-F5344CB8AC3E}">
        <p14:creationId xmlns:p14="http://schemas.microsoft.com/office/powerpoint/2010/main" val="325863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6933AE-0EF9-494A-B11B-B5494AF68217}"/>
              </a:ext>
            </a:extLst>
          </p:cNvPr>
          <p:cNvSpPr/>
          <p:nvPr/>
        </p:nvSpPr>
        <p:spPr>
          <a:xfrm>
            <a:off x="323801" y="1490007"/>
            <a:ext cx="3009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Comic Sans MS" panose="030F0702030302020204" pitchFamily="66" charset="0"/>
              </a:rPr>
              <a:t>I have many names.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E2FC3A-BC26-49BC-A776-6E5337632D86}"/>
              </a:ext>
            </a:extLst>
          </p:cNvPr>
          <p:cNvSpPr/>
          <p:nvPr/>
        </p:nvSpPr>
        <p:spPr>
          <a:xfrm>
            <a:off x="232822" y="70805"/>
            <a:ext cx="80249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FFFF"/>
                </a:solidFill>
                <a:latin typeface="Comic Sans MS" panose="030F0702030302020204" pitchFamily="66" charset="0"/>
              </a:rPr>
              <a:t>What angle am I?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EAD0E3-8C38-4EDA-AA9E-E0D99DD2F804}"/>
              </a:ext>
            </a:extLst>
          </p:cNvPr>
          <p:cNvCxnSpPr>
            <a:cxnSpLocks/>
          </p:cNvCxnSpPr>
          <p:nvPr/>
        </p:nvCxnSpPr>
        <p:spPr>
          <a:xfrm>
            <a:off x="4245299" y="1411821"/>
            <a:ext cx="0" cy="2804160"/>
          </a:xfrm>
          <a:prstGeom prst="line">
            <a:avLst/>
          </a:prstGeom>
          <a:ln w="152400" cap="rnd">
            <a:solidFill>
              <a:srgbClr val="FF33CC"/>
            </a:solidFill>
            <a:head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6C1F1F-B48E-4E57-B18A-C3E211ECA4C2}"/>
              </a:ext>
            </a:extLst>
          </p:cNvPr>
          <p:cNvCxnSpPr>
            <a:cxnSpLocks/>
          </p:cNvCxnSpPr>
          <p:nvPr/>
        </p:nvCxnSpPr>
        <p:spPr>
          <a:xfrm>
            <a:off x="1828800" y="4222789"/>
            <a:ext cx="2416499" cy="0"/>
          </a:xfrm>
          <a:prstGeom prst="line">
            <a:avLst/>
          </a:prstGeom>
          <a:ln w="152400" cap="rnd">
            <a:solidFill>
              <a:srgbClr val="FF33CC"/>
            </a:solidFill>
            <a:head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8ADEE57-9BE9-45CD-8D57-7BEE3FD17A29}"/>
              </a:ext>
            </a:extLst>
          </p:cNvPr>
          <p:cNvSpPr/>
          <p:nvPr/>
        </p:nvSpPr>
        <p:spPr>
          <a:xfrm>
            <a:off x="323801" y="3677700"/>
            <a:ext cx="3009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90⁰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8086A9-59B7-4A21-9704-D68EFFA0B33B}"/>
              </a:ext>
            </a:extLst>
          </p:cNvPr>
          <p:cNvSpPr/>
          <p:nvPr/>
        </p:nvSpPr>
        <p:spPr>
          <a:xfrm>
            <a:off x="323801" y="4275910"/>
            <a:ext cx="3009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66FF"/>
                </a:solidFill>
                <a:latin typeface="Comic Sans MS" panose="030F0702030302020204" pitchFamily="66" charset="0"/>
              </a:rPr>
              <a:t>square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F84569-EA46-4CB9-A8DA-53025E554290}"/>
              </a:ext>
            </a:extLst>
          </p:cNvPr>
          <p:cNvSpPr/>
          <p:nvPr/>
        </p:nvSpPr>
        <p:spPr>
          <a:xfrm>
            <a:off x="323801" y="4908725"/>
            <a:ext cx="4210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9933"/>
                </a:solidFill>
                <a:latin typeface="Comic Sans MS" panose="030F0702030302020204" pitchFamily="66" charset="0"/>
              </a:rPr>
              <a:t>perpendicular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696872-4A30-41F5-951B-8EEF64931D23}"/>
              </a:ext>
            </a:extLst>
          </p:cNvPr>
          <p:cNvSpPr/>
          <p:nvPr/>
        </p:nvSpPr>
        <p:spPr>
          <a:xfrm>
            <a:off x="323801" y="5591293"/>
            <a:ext cx="4210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00FF00"/>
                </a:solidFill>
                <a:latin typeface="Comic Sans MS" panose="030F0702030302020204" pitchFamily="66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34051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  <p:bldP spid="18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6933AE-0EF9-494A-B11B-B5494AF68217}"/>
              </a:ext>
            </a:extLst>
          </p:cNvPr>
          <p:cNvSpPr/>
          <p:nvPr/>
        </p:nvSpPr>
        <p:spPr>
          <a:xfrm>
            <a:off x="323801" y="1490007"/>
            <a:ext cx="3009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Comic Sans MS" panose="030F0702030302020204" pitchFamily="66" charset="0"/>
              </a:rPr>
              <a:t>I have 2 names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E2FC3A-BC26-49BC-A776-6E5337632D86}"/>
              </a:ext>
            </a:extLst>
          </p:cNvPr>
          <p:cNvSpPr/>
          <p:nvPr/>
        </p:nvSpPr>
        <p:spPr>
          <a:xfrm>
            <a:off x="232822" y="70805"/>
            <a:ext cx="80249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FFFF"/>
                </a:solidFill>
                <a:latin typeface="Comic Sans MS" panose="030F0702030302020204" pitchFamily="66" charset="0"/>
              </a:rPr>
              <a:t>What angle am I?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EAD0E3-8C38-4EDA-AA9E-E0D99DD2F804}"/>
              </a:ext>
            </a:extLst>
          </p:cNvPr>
          <p:cNvCxnSpPr>
            <a:cxnSpLocks/>
          </p:cNvCxnSpPr>
          <p:nvPr/>
        </p:nvCxnSpPr>
        <p:spPr>
          <a:xfrm flipH="1" flipV="1">
            <a:off x="2894029" y="3381448"/>
            <a:ext cx="2991246" cy="0"/>
          </a:xfrm>
          <a:prstGeom prst="line">
            <a:avLst/>
          </a:prstGeom>
          <a:ln w="152400" cap="rnd">
            <a:solidFill>
              <a:srgbClr val="FF33CC"/>
            </a:solidFill>
            <a:head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6C1F1F-B48E-4E57-B18A-C3E211ECA4C2}"/>
              </a:ext>
            </a:extLst>
          </p:cNvPr>
          <p:cNvCxnSpPr>
            <a:cxnSpLocks/>
          </p:cNvCxnSpPr>
          <p:nvPr/>
        </p:nvCxnSpPr>
        <p:spPr>
          <a:xfrm>
            <a:off x="323801" y="3381447"/>
            <a:ext cx="2416499" cy="0"/>
          </a:xfrm>
          <a:prstGeom prst="line">
            <a:avLst/>
          </a:prstGeom>
          <a:ln w="152400" cap="rnd">
            <a:solidFill>
              <a:srgbClr val="FF33CC"/>
            </a:solidFill>
            <a:head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8ADEE57-9BE9-45CD-8D57-7BEE3FD17A29}"/>
              </a:ext>
            </a:extLst>
          </p:cNvPr>
          <p:cNvSpPr/>
          <p:nvPr/>
        </p:nvSpPr>
        <p:spPr>
          <a:xfrm>
            <a:off x="323801" y="3677700"/>
            <a:ext cx="3009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180⁰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8086A9-59B7-4A21-9704-D68EFFA0B33B}"/>
              </a:ext>
            </a:extLst>
          </p:cNvPr>
          <p:cNvSpPr/>
          <p:nvPr/>
        </p:nvSpPr>
        <p:spPr>
          <a:xfrm>
            <a:off x="323801" y="4275910"/>
            <a:ext cx="3009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66FF"/>
                </a:solidFill>
                <a:latin typeface="Comic Sans MS" panose="030F0702030302020204" pitchFamily="66" charset="0"/>
              </a:rPr>
              <a:t>line </a:t>
            </a:r>
          </a:p>
        </p:txBody>
      </p:sp>
    </p:spTree>
    <p:extLst>
      <p:ext uri="{BB962C8B-B14F-4D97-AF65-F5344CB8AC3E}">
        <p14:creationId xmlns:p14="http://schemas.microsoft.com/office/powerpoint/2010/main" val="9337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6933AE-0EF9-494A-B11B-B5494AF68217}"/>
              </a:ext>
            </a:extLst>
          </p:cNvPr>
          <p:cNvSpPr/>
          <p:nvPr/>
        </p:nvSpPr>
        <p:spPr>
          <a:xfrm>
            <a:off x="323800" y="1490007"/>
            <a:ext cx="7293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Comic Sans MS" panose="030F0702030302020204" pitchFamily="66" charset="0"/>
              </a:rPr>
              <a:t>I started at 0⁰ then went all the way around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E2FC3A-BC26-49BC-A776-6E5337632D86}"/>
              </a:ext>
            </a:extLst>
          </p:cNvPr>
          <p:cNvSpPr/>
          <p:nvPr/>
        </p:nvSpPr>
        <p:spPr>
          <a:xfrm>
            <a:off x="232822" y="70805"/>
            <a:ext cx="80249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FFFF"/>
                </a:solidFill>
                <a:latin typeface="Comic Sans MS" panose="030F0702030302020204" pitchFamily="66" charset="0"/>
              </a:rPr>
              <a:t>What angle am I?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EAD0E3-8C38-4EDA-AA9E-E0D99DD2F804}"/>
              </a:ext>
            </a:extLst>
          </p:cNvPr>
          <p:cNvCxnSpPr>
            <a:cxnSpLocks/>
          </p:cNvCxnSpPr>
          <p:nvPr/>
        </p:nvCxnSpPr>
        <p:spPr>
          <a:xfrm>
            <a:off x="680374" y="3366856"/>
            <a:ext cx="3289955" cy="0"/>
          </a:xfrm>
          <a:prstGeom prst="line">
            <a:avLst/>
          </a:prstGeom>
          <a:ln w="152400" cap="rnd">
            <a:solidFill>
              <a:srgbClr val="FF33CC"/>
            </a:solidFill>
            <a:head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6C1F1F-B48E-4E57-B18A-C3E211ECA4C2}"/>
              </a:ext>
            </a:extLst>
          </p:cNvPr>
          <p:cNvCxnSpPr>
            <a:cxnSpLocks/>
          </p:cNvCxnSpPr>
          <p:nvPr/>
        </p:nvCxnSpPr>
        <p:spPr>
          <a:xfrm>
            <a:off x="1556426" y="3366855"/>
            <a:ext cx="2416499" cy="0"/>
          </a:xfrm>
          <a:prstGeom prst="line">
            <a:avLst/>
          </a:prstGeom>
          <a:ln w="152400" cap="rnd">
            <a:solidFill>
              <a:srgbClr val="FF33CC"/>
            </a:solidFill>
            <a:head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8ADEE57-9BE9-45CD-8D57-7BEE3FD17A29}"/>
              </a:ext>
            </a:extLst>
          </p:cNvPr>
          <p:cNvSpPr/>
          <p:nvPr/>
        </p:nvSpPr>
        <p:spPr>
          <a:xfrm>
            <a:off x="323801" y="3677700"/>
            <a:ext cx="3009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360⁰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8086A9-59B7-4A21-9704-D68EFFA0B33B}"/>
              </a:ext>
            </a:extLst>
          </p:cNvPr>
          <p:cNvSpPr/>
          <p:nvPr/>
        </p:nvSpPr>
        <p:spPr>
          <a:xfrm>
            <a:off x="323800" y="4420224"/>
            <a:ext cx="6124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00FF00"/>
                </a:solidFill>
                <a:latin typeface="Comic Sans MS" panose="030F0702030302020204" pitchFamily="66" charset="0"/>
              </a:rPr>
              <a:t>Degrees in a circle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D8B135-D2A7-40D3-BAC5-A8B71645D5A0}"/>
              </a:ext>
            </a:extLst>
          </p:cNvPr>
          <p:cNvCxnSpPr>
            <a:cxnSpLocks/>
          </p:cNvCxnSpPr>
          <p:nvPr/>
        </p:nvCxnSpPr>
        <p:spPr>
          <a:xfrm>
            <a:off x="1310131" y="1949538"/>
            <a:ext cx="2660197" cy="1417317"/>
          </a:xfrm>
          <a:prstGeom prst="line">
            <a:avLst/>
          </a:prstGeom>
          <a:ln w="152400" cap="rnd">
            <a:solidFill>
              <a:srgbClr val="FF33CC"/>
            </a:solidFill>
            <a:head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C65F3F-BAE1-4F51-AB5B-4DCCA21BAEDF}"/>
              </a:ext>
            </a:extLst>
          </p:cNvPr>
          <p:cNvCxnSpPr>
            <a:cxnSpLocks/>
          </p:cNvCxnSpPr>
          <p:nvPr/>
        </p:nvCxnSpPr>
        <p:spPr>
          <a:xfrm>
            <a:off x="2822558" y="570965"/>
            <a:ext cx="1147770" cy="2762544"/>
          </a:xfrm>
          <a:prstGeom prst="line">
            <a:avLst/>
          </a:prstGeom>
          <a:ln w="152400" cap="rnd">
            <a:solidFill>
              <a:srgbClr val="FF33CC"/>
            </a:solidFill>
            <a:head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374C1A-CAC6-43FD-A347-997D2C5FDF1E}"/>
              </a:ext>
            </a:extLst>
          </p:cNvPr>
          <p:cNvCxnSpPr>
            <a:cxnSpLocks/>
          </p:cNvCxnSpPr>
          <p:nvPr/>
        </p:nvCxnSpPr>
        <p:spPr>
          <a:xfrm flipH="1">
            <a:off x="3967732" y="795763"/>
            <a:ext cx="1349657" cy="2523454"/>
          </a:xfrm>
          <a:prstGeom prst="line">
            <a:avLst/>
          </a:prstGeom>
          <a:ln w="152400" cap="rnd">
            <a:solidFill>
              <a:srgbClr val="FF33CC"/>
            </a:solidFill>
            <a:head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CA5199-976F-4227-9E6A-A01F8A6F61CC}"/>
              </a:ext>
            </a:extLst>
          </p:cNvPr>
          <p:cNvCxnSpPr>
            <a:cxnSpLocks/>
          </p:cNvCxnSpPr>
          <p:nvPr/>
        </p:nvCxnSpPr>
        <p:spPr>
          <a:xfrm flipH="1">
            <a:off x="3967731" y="2151726"/>
            <a:ext cx="2692969" cy="1185237"/>
          </a:xfrm>
          <a:prstGeom prst="line">
            <a:avLst/>
          </a:prstGeom>
          <a:ln w="152400" cap="rnd">
            <a:solidFill>
              <a:srgbClr val="FF33CC"/>
            </a:solidFill>
            <a:head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AE03A0-655F-445A-981B-9CA978A0C18C}"/>
              </a:ext>
            </a:extLst>
          </p:cNvPr>
          <p:cNvCxnSpPr>
            <a:cxnSpLocks/>
          </p:cNvCxnSpPr>
          <p:nvPr/>
        </p:nvCxnSpPr>
        <p:spPr>
          <a:xfrm flipH="1" flipV="1">
            <a:off x="3992661" y="3333509"/>
            <a:ext cx="2635267" cy="1325094"/>
          </a:xfrm>
          <a:prstGeom prst="line">
            <a:avLst/>
          </a:prstGeom>
          <a:ln w="152400" cap="rnd">
            <a:solidFill>
              <a:srgbClr val="FF33CC"/>
            </a:solidFill>
            <a:head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8B406DA-653A-421E-BE1F-5DBD0766470F}"/>
              </a:ext>
            </a:extLst>
          </p:cNvPr>
          <p:cNvCxnSpPr>
            <a:cxnSpLocks/>
          </p:cNvCxnSpPr>
          <p:nvPr/>
        </p:nvCxnSpPr>
        <p:spPr>
          <a:xfrm flipH="1" flipV="1">
            <a:off x="3959890" y="3263581"/>
            <a:ext cx="838312" cy="2701220"/>
          </a:xfrm>
          <a:prstGeom prst="line">
            <a:avLst/>
          </a:prstGeom>
          <a:ln w="152400" cap="rnd">
            <a:solidFill>
              <a:srgbClr val="FF33CC"/>
            </a:solidFill>
            <a:head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04E7E3E-7268-43D2-8607-130BCE309E74}"/>
              </a:ext>
            </a:extLst>
          </p:cNvPr>
          <p:cNvCxnSpPr>
            <a:cxnSpLocks/>
          </p:cNvCxnSpPr>
          <p:nvPr/>
        </p:nvCxnSpPr>
        <p:spPr>
          <a:xfrm flipV="1">
            <a:off x="2282633" y="3218517"/>
            <a:ext cx="1673600" cy="2503014"/>
          </a:xfrm>
          <a:prstGeom prst="line">
            <a:avLst/>
          </a:prstGeom>
          <a:ln w="152400" cap="rnd">
            <a:solidFill>
              <a:srgbClr val="FF33CC"/>
            </a:solidFill>
            <a:head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A0A2D3-CDCB-49A9-AB76-51CE2F4400B4}"/>
              </a:ext>
            </a:extLst>
          </p:cNvPr>
          <p:cNvCxnSpPr>
            <a:cxnSpLocks/>
          </p:cNvCxnSpPr>
          <p:nvPr/>
        </p:nvCxnSpPr>
        <p:spPr>
          <a:xfrm flipV="1">
            <a:off x="1037239" y="3226445"/>
            <a:ext cx="2951765" cy="1432158"/>
          </a:xfrm>
          <a:prstGeom prst="line">
            <a:avLst/>
          </a:prstGeom>
          <a:ln w="152400" cap="rnd">
            <a:solidFill>
              <a:srgbClr val="FF33CC"/>
            </a:solidFill>
            <a:head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5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F0CE-BA8A-42C8-B042-C0311CAF8445}"/>
              </a:ext>
            </a:extLst>
          </p:cNvPr>
          <p:cNvSpPr txBox="1">
            <a:spLocks/>
          </p:cNvSpPr>
          <p:nvPr/>
        </p:nvSpPr>
        <p:spPr>
          <a:xfrm>
            <a:off x="695673" y="1823055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(5,5)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695673" y="3887527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 it and </a:t>
            </a:r>
            <a:b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show me.</a:t>
            </a:r>
          </a:p>
        </p:txBody>
      </p:sp>
    </p:spTree>
    <p:extLst>
      <p:ext uri="{BB962C8B-B14F-4D97-AF65-F5344CB8AC3E}">
        <p14:creationId xmlns:p14="http://schemas.microsoft.com/office/powerpoint/2010/main" val="24932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6933AE-0EF9-494A-B11B-B5494AF68217}"/>
              </a:ext>
            </a:extLst>
          </p:cNvPr>
          <p:cNvSpPr/>
          <p:nvPr/>
        </p:nvSpPr>
        <p:spPr>
          <a:xfrm>
            <a:off x="323800" y="1490007"/>
            <a:ext cx="4248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am </a:t>
            </a:r>
            <a:b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chunky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E2FC3A-BC26-49BC-A776-6E5337632D86}"/>
              </a:ext>
            </a:extLst>
          </p:cNvPr>
          <p:cNvSpPr/>
          <p:nvPr/>
        </p:nvSpPr>
        <p:spPr>
          <a:xfrm>
            <a:off x="232822" y="70805"/>
            <a:ext cx="80249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angle am I?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78542D-E23B-466E-8893-066A2358C2B7}"/>
              </a:ext>
            </a:extLst>
          </p:cNvPr>
          <p:cNvGrpSpPr/>
          <p:nvPr/>
        </p:nvGrpSpPr>
        <p:grpSpPr>
          <a:xfrm>
            <a:off x="2428568" y="894735"/>
            <a:ext cx="3456707" cy="2486713"/>
            <a:chOff x="2428568" y="894735"/>
            <a:chExt cx="3456707" cy="248671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5EAD0E3-8C38-4EDA-AA9E-E0D99DD2F8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4029" y="3381448"/>
              <a:ext cx="2991246" cy="0"/>
            </a:xfrm>
            <a:prstGeom prst="line">
              <a:avLst/>
            </a:prstGeom>
            <a:ln w="152400" cap="rnd">
              <a:solidFill>
                <a:srgbClr val="FF33CC"/>
              </a:solidFill>
              <a:headEnd type="triangle"/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6C1F1F-B48E-4E57-B18A-C3E211ECA4C2}"/>
                </a:ext>
              </a:extLst>
            </p:cNvPr>
            <p:cNvCxnSpPr>
              <a:cxnSpLocks/>
            </p:cNvCxnSpPr>
            <p:nvPr/>
          </p:nvCxnSpPr>
          <p:spPr>
            <a:xfrm>
              <a:off x="2428568" y="894735"/>
              <a:ext cx="311732" cy="2486712"/>
            </a:xfrm>
            <a:prstGeom prst="line">
              <a:avLst/>
            </a:prstGeom>
            <a:ln w="152400" cap="rnd">
              <a:solidFill>
                <a:srgbClr val="FF33CC"/>
              </a:solidFill>
              <a:headEnd type="triangle"/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8ADEE57-9BE9-45CD-8D57-7BEE3FD17A29}"/>
              </a:ext>
            </a:extLst>
          </p:cNvPr>
          <p:cNvSpPr/>
          <p:nvPr/>
        </p:nvSpPr>
        <p:spPr>
          <a:xfrm>
            <a:off x="232822" y="2812099"/>
            <a:ext cx="3009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Obtuse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8086A9-59B7-4A21-9704-D68EFFA0B33B}"/>
              </a:ext>
            </a:extLst>
          </p:cNvPr>
          <p:cNvSpPr/>
          <p:nvPr/>
        </p:nvSpPr>
        <p:spPr>
          <a:xfrm>
            <a:off x="323800" y="3641748"/>
            <a:ext cx="7581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the rule for obtuse angles?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38783A-0118-4332-9E9A-71019A44CC81}"/>
              </a:ext>
            </a:extLst>
          </p:cNvPr>
          <p:cNvSpPr/>
          <p:nvPr/>
        </p:nvSpPr>
        <p:spPr>
          <a:xfrm>
            <a:off x="323800" y="4329734"/>
            <a:ext cx="758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They are larger than 90⁰</a:t>
            </a:r>
          </a:p>
        </p:txBody>
      </p:sp>
    </p:spTree>
    <p:extLst>
      <p:ext uri="{BB962C8B-B14F-4D97-AF65-F5344CB8AC3E}">
        <p14:creationId xmlns:p14="http://schemas.microsoft.com/office/powerpoint/2010/main" val="283582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4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E2FC3A-BC26-49BC-A776-6E5337632D86}"/>
              </a:ext>
            </a:extLst>
          </p:cNvPr>
          <p:cNvSpPr/>
          <p:nvPr/>
        </p:nvSpPr>
        <p:spPr>
          <a:xfrm>
            <a:off x="232822" y="70805"/>
            <a:ext cx="75200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Acute or Obtuse?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78542D-E23B-466E-8893-066A2358C2B7}"/>
              </a:ext>
            </a:extLst>
          </p:cNvPr>
          <p:cNvGrpSpPr/>
          <p:nvPr/>
        </p:nvGrpSpPr>
        <p:grpSpPr>
          <a:xfrm>
            <a:off x="2863310" y="507156"/>
            <a:ext cx="2905554" cy="3175059"/>
            <a:chOff x="2738162" y="885664"/>
            <a:chExt cx="2905554" cy="317505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5EAD0E3-8C38-4EDA-AA9E-E0D99DD2F8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4029" y="3381448"/>
              <a:ext cx="2749687" cy="679275"/>
            </a:xfrm>
            <a:prstGeom prst="line">
              <a:avLst/>
            </a:prstGeom>
            <a:ln w="152400" cap="rnd">
              <a:solidFill>
                <a:srgbClr val="FF33CC"/>
              </a:solidFill>
              <a:headEnd type="triangle"/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6C1F1F-B48E-4E57-B18A-C3E211ECA4C2}"/>
                </a:ext>
              </a:extLst>
            </p:cNvPr>
            <p:cNvCxnSpPr>
              <a:cxnSpLocks/>
            </p:cNvCxnSpPr>
            <p:nvPr/>
          </p:nvCxnSpPr>
          <p:spPr>
            <a:xfrm>
              <a:off x="2738162" y="885664"/>
              <a:ext cx="2138" cy="2495783"/>
            </a:xfrm>
            <a:prstGeom prst="line">
              <a:avLst/>
            </a:prstGeom>
            <a:ln w="152400" cap="rnd">
              <a:solidFill>
                <a:srgbClr val="FF33CC"/>
              </a:solidFill>
              <a:headEnd type="triangle"/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8ADEE57-9BE9-45CD-8D57-7BEE3FD17A29}"/>
              </a:ext>
            </a:extLst>
          </p:cNvPr>
          <p:cNvSpPr/>
          <p:nvPr/>
        </p:nvSpPr>
        <p:spPr>
          <a:xfrm>
            <a:off x="232822" y="1769879"/>
            <a:ext cx="3009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Obtuse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8086A9-59B7-4A21-9704-D68EFFA0B33B}"/>
              </a:ext>
            </a:extLst>
          </p:cNvPr>
          <p:cNvSpPr/>
          <p:nvPr/>
        </p:nvSpPr>
        <p:spPr>
          <a:xfrm>
            <a:off x="323800" y="3641748"/>
            <a:ext cx="7581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the rule for obtuse angles?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38783A-0118-4332-9E9A-71019A44CC81}"/>
              </a:ext>
            </a:extLst>
          </p:cNvPr>
          <p:cNvSpPr/>
          <p:nvPr/>
        </p:nvSpPr>
        <p:spPr>
          <a:xfrm>
            <a:off x="323800" y="4329734"/>
            <a:ext cx="758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They are larger than 90⁰</a:t>
            </a:r>
          </a:p>
        </p:txBody>
      </p:sp>
    </p:spTree>
    <p:extLst>
      <p:ext uri="{BB962C8B-B14F-4D97-AF65-F5344CB8AC3E}">
        <p14:creationId xmlns:p14="http://schemas.microsoft.com/office/powerpoint/2010/main" val="358221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4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E2FC3A-BC26-49BC-A776-6E5337632D86}"/>
              </a:ext>
            </a:extLst>
          </p:cNvPr>
          <p:cNvSpPr/>
          <p:nvPr/>
        </p:nvSpPr>
        <p:spPr>
          <a:xfrm>
            <a:off x="232822" y="70805"/>
            <a:ext cx="75200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Acute or Obtuse?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78542D-E23B-466E-8893-066A2358C2B7}"/>
              </a:ext>
            </a:extLst>
          </p:cNvPr>
          <p:cNvGrpSpPr/>
          <p:nvPr/>
        </p:nvGrpSpPr>
        <p:grpSpPr>
          <a:xfrm>
            <a:off x="2873142" y="905385"/>
            <a:ext cx="2672251" cy="2495785"/>
            <a:chOff x="2738162" y="885664"/>
            <a:chExt cx="2672251" cy="249578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5EAD0E3-8C38-4EDA-AA9E-E0D99DD2F8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4030" y="3052882"/>
              <a:ext cx="2516383" cy="328567"/>
            </a:xfrm>
            <a:prstGeom prst="line">
              <a:avLst/>
            </a:prstGeom>
            <a:ln w="152400" cap="rnd">
              <a:solidFill>
                <a:srgbClr val="FF33CC"/>
              </a:solidFill>
              <a:headEnd type="triangle"/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6C1F1F-B48E-4E57-B18A-C3E211ECA4C2}"/>
                </a:ext>
              </a:extLst>
            </p:cNvPr>
            <p:cNvCxnSpPr>
              <a:cxnSpLocks/>
            </p:cNvCxnSpPr>
            <p:nvPr/>
          </p:nvCxnSpPr>
          <p:spPr>
            <a:xfrm>
              <a:off x="2738162" y="885664"/>
              <a:ext cx="2138" cy="2495783"/>
            </a:xfrm>
            <a:prstGeom prst="line">
              <a:avLst/>
            </a:prstGeom>
            <a:ln w="152400" cap="rnd">
              <a:solidFill>
                <a:srgbClr val="FF33CC"/>
              </a:solidFill>
              <a:headEnd type="triangle"/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8ADEE57-9BE9-45CD-8D57-7BEE3FD17A29}"/>
              </a:ext>
            </a:extLst>
          </p:cNvPr>
          <p:cNvSpPr/>
          <p:nvPr/>
        </p:nvSpPr>
        <p:spPr>
          <a:xfrm>
            <a:off x="232822" y="1769879"/>
            <a:ext cx="3009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Acute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8086A9-59B7-4A21-9704-D68EFFA0B33B}"/>
              </a:ext>
            </a:extLst>
          </p:cNvPr>
          <p:cNvSpPr/>
          <p:nvPr/>
        </p:nvSpPr>
        <p:spPr>
          <a:xfrm>
            <a:off x="323800" y="3641748"/>
            <a:ext cx="7581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the rule for acute angles?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38783A-0118-4332-9E9A-71019A44CC81}"/>
              </a:ext>
            </a:extLst>
          </p:cNvPr>
          <p:cNvSpPr/>
          <p:nvPr/>
        </p:nvSpPr>
        <p:spPr>
          <a:xfrm>
            <a:off x="323800" y="4329734"/>
            <a:ext cx="758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They are smaller than 90⁰</a:t>
            </a:r>
          </a:p>
        </p:txBody>
      </p:sp>
    </p:spTree>
    <p:extLst>
      <p:ext uri="{BB962C8B-B14F-4D97-AF65-F5344CB8AC3E}">
        <p14:creationId xmlns:p14="http://schemas.microsoft.com/office/powerpoint/2010/main" val="408267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4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06091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981B-1A33-4151-A58A-AED8D5863DDD}"/>
              </a:ext>
            </a:extLst>
          </p:cNvPr>
          <p:cNvSpPr txBox="1">
            <a:spLocks/>
          </p:cNvSpPr>
          <p:nvPr/>
        </p:nvSpPr>
        <p:spPr>
          <a:xfrm>
            <a:off x="881017" y="143916"/>
            <a:ext cx="556484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</a:t>
            </a:r>
            <a:endParaRPr lang="en-US" sz="6600" spc="-100">
              <a:solidFill>
                <a:srgbClr val="FFF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6A7D2B-063E-4BEE-B189-55E1E4569C09}"/>
              </a:ext>
            </a:extLst>
          </p:cNvPr>
          <p:cNvSpPr txBox="1">
            <a:spLocks/>
          </p:cNvSpPr>
          <p:nvPr/>
        </p:nvSpPr>
        <p:spPr>
          <a:xfrm>
            <a:off x="226932" y="1152360"/>
            <a:ext cx="707010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Rotation </a:t>
            </a:r>
            <a:endParaRPr lang="en-US" sz="4000" spc="-100">
              <a:solidFill>
                <a:srgbClr val="00FF0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A685651-0899-4A22-9EA0-9437A8D48419}"/>
              </a:ext>
            </a:extLst>
          </p:cNvPr>
          <p:cNvSpPr txBox="1">
            <a:spLocks/>
          </p:cNvSpPr>
          <p:nvPr/>
        </p:nvSpPr>
        <p:spPr>
          <a:xfrm>
            <a:off x="151980" y="5378694"/>
            <a:ext cx="7407060" cy="649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-10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Shapes rotate around a single point</a:t>
            </a:r>
            <a:endParaRPr lang="en-US" sz="3200" spc="-100">
              <a:solidFill>
                <a:srgbClr val="00FFFF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59C67E-9603-4C81-96FE-A4103BD54411}"/>
              </a:ext>
            </a:extLst>
          </p:cNvPr>
          <p:cNvSpPr txBox="1">
            <a:spLocks/>
          </p:cNvSpPr>
          <p:nvPr/>
        </p:nvSpPr>
        <p:spPr>
          <a:xfrm>
            <a:off x="151980" y="5917781"/>
            <a:ext cx="7407060" cy="649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Almost like they are stuck to clock hands.</a:t>
            </a:r>
            <a:endParaRPr lang="en-US" sz="2800" spc="-100">
              <a:solidFill>
                <a:srgbClr val="FFFF00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65ED573-B929-4C9C-9FCA-5FE2421D1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3472" y="1786400"/>
            <a:ext cx="3399934" cy="339993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E52085F-5777-41C2-B072-0DDBB7B24448}"/>
              </a:ext>
            </a:extLst>
          </p:cNvPr>
          <p:cNvSpPr/>
          <p:nvPr/>
        </p:nvSpPr>
        <p:spPr>
          <a:xfrm>
            <a:off x="3551512" y="3300125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E53C7F-ED0E-434C-88D5-07F948CD37F3}"/>
              </a:ext>
            </a:extLst>
          </p:cNvPr>
          <p:cNvSpPr txBox="1">
            <a:spLocks/>
          </p:cNvSpPr>
          <p:nvPr/>
        </p:nvSpPr>
        <p:spPr>
          <a:xfrm>
            <a:off x="5460511" y="2133410"/>
            <a:ext cx="26244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Point of symmetry</a:t>
            </a:r>
            <a:endParaRPr lang="en-US" sz="4000" spc="-100">
              <a:solidFill>
                <a:srgbClr val="00FF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EC224A-4008-4426-85AB-06799D3F1260}"/>
              </a:ext>
            </a:extLst>
          </p:cNvPr>
          <p:cNvCxnSpPr/>
          <p:nvPr/>
        </p:nvCxnSpPr>
        <p:spPr>
          <a:xfrm flipH="1">
            <a:off x="3825832" y="2794844"/>
            <a:ext cx="1634679" cy="6424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23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7" grpId="0" animBg="1"/>
      <p:bldP spid="8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981B-1A33-4151-A58A-AED8D5863DDD}"/>
              </a:ext>
            </a:extLst>
          </p:cNvPr>
          <p:cNvSpPr txBox="1">
            <a:spLocks/>
          </p:cNvSpPr>
          <p:nvPr/>
        </p:nvSpPr>
        <p:spPr>
          <a:xfrm>
            <a:off x="881017" y="143916"/>
            <a:ext cx="556484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</a:t>
            </a:r>
            <a:endParaRPr lang="en-US" sz="6600" spc="-100">
              <a:solidFill>
                <a:srgbClr val="FFF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6A7D2B-063E-4BEE-B189-55E1E4569C09}"/>
              </a:ext>
            </a:extLst>
          </p:cNvPr>
          <p:cNvSpPr txBox="1">
            <a:spLocks/>
          </p:cNvSpPr>
          <p:nvPr/>
        </p:nvSpPr>
        <p:spPr>
          <a:xfrm>
            <a:off x="226932" y="1152360"/>
            <a:ext cx="707010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Rotation</a:t>
            </a:r>
            <a:endParaRPr lang="en-US" sz="4000" spc="-100">
              <a:solidFill>
                <a:srgbClr val="00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CEF66D-0453-440D-B721-AD86533EE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63" y="1726257"/>
            <a:ext cx="5090840" cy="53076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7FACA0D-C1D9-4E00-A0AF-BA5CC712AAF3}"/>
              </a:ext>
            </a:extLst>
          </p:cNvPr>
          <p:cNvSpPr/>
          <p:nvPr/>
        </p:nvSpPr>
        <p:spPr>
          <a:xfrm>
            <a:off x="3581009" y="3934281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6D16B4-0E06-4778-A420-8165D594CC15}"/>
              </a:ext>
            </a:extLst>
          </p:cNvPr>
          <p:cNvSpPr txBox="1">
            <a:spLocks/>
          </p:cNvSpPr>
          <p:nvPr/>
        </p:nvSpPr>
        <p:spPr>
          <a:xfrm>
            <a:off x="5490008" y="2767566"/>
            <a:ext cx="26244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Point of symmetry</a:t>
            </a:r>
            <a:endParaRPr lang="en-US" sz="4000" spc="-100">
              <a:solidFill>
                <a:srgbClr val="00FF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9B8A69-6894-4804-991B-540059F3A99A}"/>
              </a:ext>
            </a:extLst>
          </p:cNvPr>
          <p:cNvCxnSpPr/>
          <p:nvPr/>
        </p:nvCxnSpPr>
        <p:spPr>
          <a:xfrm flipH="1">
            <a:off x="3855329" y="3429000"/>
            <a:ext cx="1634679" cy="6424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1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3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45FFF3-EB51-4679-99A0-965FBA1DE4DD}"/>
              </a:ext>
            </a:extLst>
          </p:cNvPr>
          <p:cNvSpPr/>
          <p:nvPr/>
        </p:nvSpPr>
        <p:spPr>
          <a:xfrm>
            <a:off x="0" y="0"/>
            <a:ext cx="12192000" cy="12066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85BC69-ECB3-42B3-AE68-365091537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6029" y="391907"/>
            <a:ext cx="3819525" cy="5857875"/>
          </a:xfrm>
          <a:prstGeom prst="rect">
            <a:avLst/>
          </a:prstGeom>
          <a:effectLst>
            <a:glow rad="279400">
              <a:srgbClr val="FF3399">
                <a:alpha val="39000"/>
              </a:srgbClr>
            </a:glow>
          </a:effec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AADBD30-B46A-442E-9CD6-2D5F90D72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6028" y="391906"/>
            <a:ext cx="3819525" cy="5857875"/>
          </a:xfrm>
          <a:prstGeom prst="rect">
            <a:avLst/>
          </a:prstGeom>
          <a:effectLst>
            <a:glow rad="279400">
              <a:srgbClr val="FF3399">
                <a:alpha val="39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3769792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981B-1A33-4151-A58A-AED8D5863DDD}"/>
              </a:ext>
            </a:extLst>
          </p:cNvPr>
          <p:cNvSpPr txBox="1">
            <a:spLocks/>
          </p:cNvSpPr>
          <p:nvPr/>
        </p:nvSpPr>
        <p:spPr>
          <a:xfrm>
            <a:off x="881017" y="143916"/>
            <a:ext cx="556484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</a:t>
            </a:r>
            <a:endParaRPr lang="en-US" sz="6600" spc="-100">
              <a:solidFill>
                <a:srgbClr val="FFF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6A7D2B-063E-4BEE-B189-55E1E4569C09}"/>
              </a:ext>
            </a:extLst>
          </p:cNvPr>
          <p:cNvSpPr txBox="1">
            <a:spLocks/>
          </p:cNvSpPr>
          <p:nvPr/>
        </p:nvSpPr>
        <p:spPr>
          <a:xfrm>
            <a:off x="226932" y="1152360"/>
            <a:ext cx="7070102" cy="5797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Draw a flower with rotational symmetry.</a:t>
            </a:r>
            <a:endParaRPr lang="en-US" sz="4000" spc="-100">
              <a:solidFill>
                <a:srgbClr val="FF99FF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6D16B4-0E06-4778-A420-8165D594CC15}"/>
              </a:ext>
            </a:extLst>
          </p:cNvPr>
          <p:cNvSpPr txBox="1">
            <a:spLocks/>
          </p:cNvSpPr>
          <p:nvPr/>
        </p:nvSpPr>
        <p:spPr>
          <a:xfrm>
            <a:off x="-279576" y="5532437"/>
            <a:ext cx="726048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Then mark your </a:t>
            </a:r>
            <a:br>
              <a:rPr lang="en-US" sz="40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0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Point of symmetry</a:t>
            </a:r>
            <a:endParaRPr lang="en-US" sz="4000" spc="-100">
              <a:solidFill>
                <a:srgbClr val="00FF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5DB34D-FA78-493B-90F8-FC2767F0D4A8}"/>
              </a:ext>
            </a:extLst>
          </p:cNvPr>
          <p:cNvSpPr/>
          <p:nvPr/>
        </p:nvSpPr>
        <p:spPr>
          <a:xfrm>
            <a:off x="2658465" y="2648427"/>
            <a:ext cx="599767" cy="1150374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DA47927-D6DB-4D57-9DA2-6A46D8402EC1}"/>
              </a:ext>
            </a:extLst>
          </p:cNvPr>
          <p:cNvSpPr/>
          <p:nvPr/>
        </p:nvSpPr>
        <p:spPr>
          <a:xfrm rot="3069548">
            <a:off x="3393793" y="2934104"/>
            <a:ext cx="599767" cy="1150374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6195294-E799-4ED5-B5EA-FB51D8B53E62}"/>
              </a:ext>
            </a:extLst>
          </p:cNvPr>
          <p:cNvSpPr/>
          <p:nvPr/>
        </p:nvSpPr>
        <p:spPr>
          <a:xfrm rot="7405539">
            <a:off x="3318076" y="3815790"/>
            <a:ext cx="599767" cy="1150374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5F96DF1-CE04-4E10-9F5B-AA829A82A880}"/>
              </a:ext>
            </a:extLst>
          </p:cNvPr>
          <p:cNvSpPr/>
          <p:nvPr/>
        </p:nvSpPr>
        <p:spPr>
          <a:xfrm rot="12529132">
            <a:off x="2358582" y="3940892"/>
            <a:ext cx="599767" cy="1150374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0BD2ACE-D386-4199-9C0E-A841FAF16734}"/>
              </a:ext>
            </a:extLst>
          </p:cNvPr>
          <p:cNvSpPr/>
          <p:nvPr/>
        </p:nvSpPr>
        <p:spPr>
          <a:xfrm rot="17705339">
            <a:off x="1962491" y="3107591"/>
            <a:ext cx="599767" cy="1150374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AABFC8-B7CD-4CF3-8956-113D29708F4F}"/>
              </a:ext>
            </a:extLst>
          </p:cNvPr>
          <p:cNvSpPr/>
          <p:nvPr/>
        </p:nvSpPr>
        <p:spPr>
          <a:xfrm>
            <a:off x="2883460" y="3748529"/>
            <a:ext cx="334296" cy="3342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0097894-8E2C-43BD-B61A-332E1F3CE95C}"/>
              </a:ext>
            </a:extLst>
          </p:cNvPr>
          <p:cNvSpPr txBox="1">
            <a:spLocks/>
          </p:cNvSpPr>
          <p:nvPr/>
        </p:nvSpPr>
        <p:spPr>
          <a:xfrm>
            <a:off x="4263204" y="2937009"/>
            <a:ext cx="27176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Point of symmetry</a:t>
            </a:r>
            <a:endParaRPr lang="en-US" sz="4000" spc="-10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7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8" grpId="0" animBg="1"/>
      <p:bldP spid="28" grpId="0" animBg="1"/>
      <p:bldP spid="29" grpId="0" animBg="1"/>
      <p:bldP spid="30" grpId="0" animBg="1"/>
      <p:bldP spid="31" grpId="0" animBg="1"/>
      <p:bldP spid="12" grpId="0" animBg="1"/>
      <p:bldP spid="32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B52AD7-81A5-49D5-ADBB-699CDB4CA4B7}"/>
              </a:ext>
            </a:extLst>
          </p:cNvPr>
          <p:cNvSpPr/>
          <p:nvPr/>
        </p:nvSpPr>
        <p:spPr>
          <a:xfrm>
            <a:off x="665069" y="5125845"/>
            <a:ext cx="2930013" cy="642441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A981B-1A33-4151-A58A-AED8D5863DDD}"/>
              </a:ext>
            </a:extLst>
          </p:cNvPr>
          <p:cNvSpPr txBox="1">
            <a:spLocks/>
          </p:cNvSpPr>
          <p:nvPr/>
        </p:nvSpPr>
        <p:spPr>
          <a:xfrm>
            <a:off x="881017" y="143916"/>
            <a:ext cx="556484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</a:t>
            </a:r>
            <a:endParaRPr lang="en-US" sz="6600" spc="-100">
              <a:solidFill>
                <a:srgbClr val="FFF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6A7D2B-063E-4BEE-B189-55E1E4569C09}"/>
              </a:ext>
            </a:extLst>
          </p:cNvPr>
          <p:cNvSpPr txBox="1">
            <a:spLocks/>
          </p:cNvSpPr>
          <p:nvPr/>
        </p:nvSpPr>
        <p:spPr>
          <a:xfrm>
            <a:off x="226932" y="1152360"/>
            <a:ext cx="7070102" cy="5797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Not rotational.</a:t>
            </a:r>
            <a:endParaRPr lang="en-US" sz="4000" spc="-100">
              <a:solidFill>
                <a:srgbClr val="FF99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5AD079-27D3-44DB-BA8E-DF5DA9515A9F}"/>
              </a:ext>
            </a:extLst>
          </p:cNvPr>
          <p:cNvSpPr/>
          <p:nvPr/>
        </p:nvSpPr>
        <p:spPr>
          <a:xfrm rot="16200000">
            <a:off x="1742655" y="3165146"/>
            <a:ext cx="2930013" cy="642441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6D16B4-0E06-4778-A420-8165D594CC15}"/>
              </a:ext>
            </a:extLst>
          </p:cNvPr>
          <p:cNvSpPr txBox="1">
            <a:spLocks/>
          </p:cNvSpPr>
          <p:nvPr/>
        </p:nvSpPr>
        <p:spPr>
          <a:xfrm>
            <a:off x="3970914" y="2182053"/>
            <a:ext cx="332612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 Point of symmetry</a:t>
            </a:r>
            <a:endParaRPr lang="en-US" sz="4000" spc="-100">
              <a:solidFill>
                <a:srgbClr val="00FF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9B8A69-6894-4804-991B-540059F3A99A}"/>
              </a:ext>
            </a:extLst>
          </p:cNvPr>
          <p:cNvCxnSpPr>
            <a:cxnSpLocks/>
          </p:cNvCxnSpPr>
          <p:nvPr/>
        </p:nvCxnSpPr>
        <p:spPr>
          <a:xfrm flipH="1">
            <a:off x="3663439" y="3429000"/>
            <a:ext cx="1675477" cy="13352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17FACA0D-C1D9-4E00-A0AF-BA5CC712AAF3}"/>
              </a:ext>
            </a:extLst>
          </p:cNvPr>
          <p:cNvSpPr/>
          <p:nvPr/>
        </p:nvSpPr>
        <p:spPr>
          <a:xfrm>
            <a:off x="3070501" y="4764289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55C1DA-FBB5-44EB-A881-DBA9A11932B2}"/>
              </a:ext>
            </a:extLst>
          </p:cNvPr>
          <p:cNvSpPr/>
          <p:nvPr/>
        </p:nvSpPr>
        <p:spPr>
          <a:xfrm>
            <a:off x="3070501" y="5309905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C26268-9AE6-4CAD-9DDE-258F9DDFD871}"/>
              </a:ext>
            </a:extLst>
          </p:cNvPr>
          <p:cNvSpPr/>
          <p:nvPr/>
        </p:nvSpPr>
        <p:spPr>
          <a:xfrm>
            <a:off x="3833754" y="5309905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4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4" grpId="0" animBg="1"/>
      <p:bldP spid="14" grpId="0" animBg="1"/>
      <p:bldP spid="15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7FACA0D-C1D9-4E00-A0AF-BA5CC712AAF3}"/>
              </a:ext>
            </a:extLst>
          </p:cNvPr>
          <p:cNvSpPr/>
          <p:nvPr/>
        </p:nvSpPr>
        <p:spPr>
          <a:xfrm>
            <a:off x="3461908" y="5730132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52AD7-81A5-49D5-ADBB-699CDB4CA4B7}"/>
              </a:ext>
            </a:extLst>
          </p:cNvPr>
          <p:cNvSpPr/>
          <p:nvPr/>
        </p:nvSpPr>
        <p:spPr>
          <a:xfrm>
            <a:off x="0" y="5584225"/>
            <a:ext cx="2930013" cy="642441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A981B-1A33-4151-A58A-AED8D5863DDD}"/>
              </a:ext>
            </a:extLst>
          </p:cNvPr>
          <p:cNvSpPr txBox="1">
            <a:spLocks/>
          </p:cNvSpPr>
          <p:nvPr/>
        </p:nvSpPr>
        <p:spPr>
          <a:xfrm>
            <a:off x="881017" y="143916"/>
            <a:ext cx="556484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</a:t>
            </a:r>
            <a:endParaRPr lang="en-US" sz="6600" spc="-100">
              <a:solidFill>
                <a:srgbClr val="FFF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6A7D2B-063E-4BEE-B189-55E1E4569C09}"/>
              </a:ext>
            </a:extLst>
          </p:cNvPr>
          <p:cNvSpPr txBox="1">
            <a:spLocks/>
          </p:cNvSpPr>
          <p:nvPr/>
        </p:nvSpPr>
        <p:spPr>
          <a:xfrm>
            <a:off x="226932" y="1152360"/>
            <a:ext cx="7070102" cy="5797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Rotational.</a:t>
            </a:r>
            <a:endParaRPr lang="en-US" sz="4000" spc="-100">
              <a:solidFill>
                <a:srgbClr val="FF99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5AD079-27D3-44DB-BA8E-DF5DA9515A9F}"/>
              </a:ext>
            </a:extLst>
          </p:cNvPr>
          <p:cNvSpPr/>
          <p:nvPr/>
        </p:nvSpPr>
        <p:spPr>
          <a:xfrm rot="16200000">
            <a:off x="2134062" y="2958892"/>
            <a:ext cx="2930013" cy="642441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6D16B4-0E06-4778-A420-8165D594CC15}"/>
              </a:ext>
            </a:extLst>
          </p:cNvPr>
          <p:cNvSpPr txBox="1">
            <a:spLocks/>
          </p:cNvSpPr>
          <p:nvPr/>
        </p:nvSpPr>
        <p:spPr>
          <a:xfrm>
            <a:off x="4268124" y="2394743"/>
            <a:ext cx="266825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Point of symmetry</a:t>
            </a:r>
            <a:endParaRPr lang="en-US" sz="4000" spc="-100">
              <a:solidFill>
                <a:srgbClr val="00FF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9B8A69-6894-4804-991B-540059F3A99A}"/>
              </a:ext>
            </a:extLst>
          </p:cNvPr>
          <p:cNvCxnSpPr>
            <a:cxnSpLocks/>
            <a:endCxn id="4" idx="7"/>
          </p:cNvCxnSpPr>
          <p:nvPr/>
        </p:nvCxnSpPr>
        <p:spPr>
          <a:xfrm flipH="1">
            <a:off x="3696055" y="3727812"/>
            <a:ext cx="1642862" cy="20424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630F76-6806-4DF3-8AB4-42F8052EE04C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3599068" y="1815106"/>
            <a:ext cx="1" cy="4762675"/>
          </a:xfrm>
          <a:prstGeom prst="straightConnector1">
            <a:avLst/>
          </a:prstGeom>
          <a:ln w="38100">
            <a:solidFill>
              <a:srgbClr val="FFFF00"/>
            </a:solidFill>
            <a:prstDash val="sysDot"/>
            <a:tailEnd type="non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05B8F45A-A0CD-47B0-8C9A-57BA59094BC8}"/>
              </a:ext>
            </a:extLst>
          </p:cNvPr>
          <p:cNvSpPr txBox="1">
            <a:spLocks/>
          </p:cNvSpPr>
          <p:nvPr/>
        </p:nvSpPr>
        <p:spPr>
          <a:xfrm>
            <a:off x="-48273" y="2182053"/>
            <a:ext cx="332612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spc="-10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Imaginary lines.</a:t>
            </a:r>
            <a:endParaRPr lang="en-US" sz="4000" spc="-100">
              <a:solidFill>
                <a:srgbClr val="00FFFF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3E9515-461B-4404-827A-F28235D5723C}"/>
              </a:ext>
            </a:extLst>
          </p:cNvPr>
          <p:cNvCxnSpPr>
            <a:cxnSpLocks/>
          </p:cNvCxnSpPr>
          <p:nvPr/>
        </p:nvCxnSpPr>
        <p:spPr>
          <a:xfrm>
            <a:off x="63051" y="5867292"/>
            <a:ext cx="4389120" cy="0"/>
          </a:xfrm>
          <a:prstGeom prst="straightConnector1">
            <a:avLst/>
          </a:prstGeom>
          <a:ln w="38100">
            <a:solidFill>
              <a:srgbClr val="FFFF00"/>
            </a:solidFill>
            <a:prstDash val="sysDot"/>
            <a:tailEnd type="non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73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8380" y="273167"/>
            <a:ext cx="697583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coordinate plane </a:t>
            </a:r>
            <a:endParaRPr lang="en-US" spc="-100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6" y="1275237"/>
            <a:ext cx="4950462" cy="4589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783579" y="5864590"/>
            <a:ext cx="5425438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(5,5)</a:t>
            </a:r>
            <a:endParaRPr lang="en-US" sz="4800" spc="-100" dirty="0">
              <a:solidFill>
                <a:srgbClr val="00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7DD485-2ABC-420D-B61C-F26507B03A06}"/>
              </a:ext>
            </a:extLst>
          </p:cNvPr>
          <p:cNvSpPr/>
          <p:nvPr/>
        </p:nvSpPr>
        <p:spPr>
          <a:xfrm>
            <a:off x="3723588" y="1480007"/>
            <a:ext cx="348792" cy="3379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4D4585-B572-487A-AB42-AFAF23068BF3}"/>
              </a:ext>
            </a:extLst>
          </p:cNvPr>
          <p:cNvSpPr/>
          <p:nvPr/>
        </p:nvSpPr>
        <p:spPr>
          <a:xfrm>
            <a:off x="4566860" y="3010985"/>
            <a:ext cx="348792" cy="3379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225D7-438E-466A-9174-CF11264CD38D}"/>
              </a:ext>
            </a:extLst>
          </p:cNvPr>
          <p:cNvSpPr/>
          <p:nvPr/>
        </p:nvSpPr>
        <p:spPr>
          <a:xfrm>
            <a:off x="5410140" y="1108741"/>
            <a:ext cx="277278" cy="480072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6E61328-1021-4FE6-B1A5-9C49F0101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8640" y="4032199"/>
            <a:ext cx="1340590" cy="17782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2D5F0CD-A493-4CB0-B20B-771DE17C3A89}"/>
              </a:ext>
            </a:extLst>
          </p:cNvPr>
          <p:cNvSpPr/>
          <p:nvPr/>
        </p:nvSpPr>
        <p:spPr>
          <a:xfrm>
            <a:off x="5422894" y="1480006"/>
            <a:ext cx="348792" cy="3379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88822E3-A444-4EFC-87FF-9D303BCC44BB}"/>
              </a:ext>
            </a:extLst>
          </p:cNvPr>
          <p:cNvSpPr txBox="1">
            <a:spLocks/>
          </p:cNvSpPr>
          <p:nvPr/>
        </p:nvSpPr>
        <p:spPr>
          <a:xfrm>
            <a:off x="1778569" y="2729144"/>
            <a:ext cx="3435456" cy="147016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Don’t erase anything.</a:t>
            </a:r>
            <a:endParaRPr lang="en-US" sz="4800" spc="-1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7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76 -0.00254 L -0.04049 -0.00555 L 0.35951 -0.01134 L 0.22279 -0.01273 " pathEditMode="relative" rAng="0" ptsTypes="AAAA">
                                      <p:cBhvr>
                                        <p:cTn id="6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695673" y="2052537"/>
            <a:ext cx="5799396" cy="2516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Connect all of your points.</a:t>
            </a:r>
          </a:p>
        </p:txBody>
      </p:sp>
    </p:spTree>
    <p:extLst>
      <p:ext uri="{BB962C8B-B14F-4D97-AF65-F5344CB8AC3E}">
        <p14:creationId xmlns:p14="http://schemas.microsoft.com/office/powerpoint/2010/main" val="14203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8380" y="273167"/>
            <a:ext cx="697583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coordinate plane </a:t>
            </a:r>
            <a:endParaRPr lang="en-US" spc="-100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6" y="1275237"/>
            <a:ext cx="4950462" cy="4589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783579" y="5864590"/>
            <a:ext cx="5425438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800" spc="-100" dirty="0">
              <a:solidFill>
                <a:srgbClr val="00FF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778B9B-1F5F-42C8-9407-4F3CE506F4EA}"/>
              </a:ext>
            </a:extLst>
          </p:cNvPr>
          <p:cNvGrpSpPr/>
          <p:nvPr/>
        </p:nvGrpSpPr>
        <p:grpSpPr>
          <a:xfrm>
            <a:off x="3723588" y="1480006"/>
            <a:ext cx="2048098" cy="1868892"/>
            <a:chOff x="3723588" y="1480006"/>
            <a:chExt cx="2048098" cy="186889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C7DD485-2ABC-420D-B61C-F26507B03A06}"/>
                </a:ext>
              </a:extLst>
            </p:cNvPr>
            <p:cNvSpPr/>
            <p:nvPr/>
          </p:nvSpPr>
          <p:spPr>
            <a:xfrm>
              <a:off x="3723588" y="1480007"/>
              <a:ext cx="348792" cy="337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04D4585-B572-487A-AB42-AFAF23068BF3}"/>
                </a:ext>
              </a:extLst>
            </p:cNvPr>
            <p:cNvSpPr/>
            <p:nvPr/>
          </p:nvSpPr>
          <p:spPr>
            <a:xfrm>
              <a:off x="4566860" y="3010985"/>
              <a:ext cx="348792" cy="337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A3CDAE3-AE01-4EE1-A009-878C10F6B1FA}"/>
                </a:ext>
              </a:extLst>
            </p:cNvPr>
            <p:cNvSpPr/>
            <p:nvPr/>
          </p:nvSpPr>
          <p:spPr>
            <a:xfrm>
              <a:off x="5422894" y="1480006"/>
              <a:ext cx="348792" cy="337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E99F2A-528D-4A28-BA67-E699E303DA98}"/>
              </a:ext>
            </a:extLst>
          </p:cNvPr>
          <p:cNvCxnSpPr>
            <a:cxnSpLocks/>
          </p:cNvCxnSpPr>
          <p:nvPr/>
        </p:nvCxnSpPr>
        <p:spPr>
          <a:xfrm>
            <a:off x="3897688" y="1655931"/>
            <a:ext cx="843568" cy="1539305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CF3DAF-CD54-483C-B1CA-57449AB6777E}"/>
              </a:ext>
            </a:extLst>
          </p:cNvPr>
          <p:cNvCxnSpPr>
            <a:cxnSpLocks/>
          </p:cNvCxnSpPr>
          <p:nvPr/>
        </p:nvCxnSpPr>
        <p:spPr>
          <a:xfrm flipH="1">
            <a:off x="4747636" y="1648962"/>
            <a:ext cx="849654" cy="1535115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F202C4-E0AC-4669-A711-017B23B1B2F2}"/>
              </a:ext>
            </a:extLst>
          </p:cNvPr>
          <p:cNvCxnSpPr>
            <a:cxnSpLocks/>
          </p:cNvCxnSpPr>
          <p:nvPr/>
        </p:nvCxnSpPr>
        <p:spPr>
          <a:xfrm flipH="1">
            <a:off x="3897688" y="1648962"/>
            <a:ext cx="1672532" cy="6969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9EA6230-4090-406F-B0BC-F98BFE3F32EC}"/>
              </a:ext>
            </a:extLst>
          </p:cNvPr>
          <p:cNvSpPr txBox="1">
            <a:spLocks/>
          </p:cNvSpPr>
          <p:nvPr/>
        </p:nvSpPr>
        <p:spPr>
          <a:xfrm>
            <a:off x="2849132" y="3935856"/>
            <a:ext cx="3435456" cy="109182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1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that symmetrical?</a:t>
            </a:r>
            <a:endParaRPr lang="en-US" sz="3600" spc="-100" dirty="0">
              <a:solidFill>
                <a:srgbClr val="FF99FF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212465D-7A99-4D07-A2B2-7E380F2E4AD5}"/>
              </a:ext>
            </a:extLst>
          </p:cNvPr>
          <p:cNvSpPr txBox="1">
            <a:spLocks/>
          </p:cNvSpPr>
          <p:nvPr/>
        </p:nvSpPr>
        <p:spPr>
          <a:xfrm>
            <a:off x="1652109" y="5422688"/>
            <a:ext cx="3435456" cy="77031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Erase.</a:t>
            </a:r>
            <a:endParaRPr lang="en-US" sz="4800" spc="-1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71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F0CE-BA8A-42C8-B042-C0311CAF8445}"/>
              </a:ext>
            </a:extLst>
          </p:cNvPr>
          <p:cNvSpPr txBox="1">
            <a:spLocks/>
          </p:cNvSpPr>
          <p:nvPr/>
        </p:nvSpPr>
        <p:spPr>
          <a:xfrm>
            <a:off x="695673" y="1389423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will name</a:t>
            </a:r>
            <a:br>
              <a:rPr lang="en-US" sz="6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6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point.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695673" y="3887527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mark it and </a:t>
            </a:r>
            <a:b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then show me.</a:t>
            </a:r>
          </a:p>
        </p:txBody>
      </p:sp>
    </p:spTree>
    <p:extLst>
      <p:ext uri="{BB962C8B-B14F-4D97-AF65-F5344CB8AC3E}">
        <p14:creationId xmlns:p14="http://schemas.microsoft.com/office/powerpoint/2010/main" val="14962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F0CE-BA8A-42C8-B042-C0311CAF8445}"/>
              </a:ext>
            </a:extLst>
          </p:cNvPr>
          <p:cNvSpPr txBox="1">
            <a:spLocks/>
          </p:cNvSpPr>
          <p:nvPr/>
        </p:nvSpPr>
        <p:spPr>
          <a:xfrm>
            <a:off x="695673" y="1389423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not erase anything until I tell you to.</a:t>
            </a:r>
          </a:p>
        </p:txBody>
      </p:sp>
    </p:spTree>
    <p:extLst>
      <p:ext uri="{BB962C8B-B14F-4D97-AF65-F5344CB8AC3E}">
        <p14:creationId xmlns:p14="http://schemas.microsoft.com/office/powerpoint/2010/main" val="38326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F0CE-BA8A-42C8-B042-C0311CAF8445}"/>
              </a:ext>
            </a:extLst>
          </p:cNvPr>
          <p:cNvSpPr txBox="1">
            <a:spLocks/>
          </p:cNvSpPr>
          <p:nvPr/>
        </p:nvSpPr>
        <p:spPr>
          <a:xfrm>
            <a:off x="695673" y="1823055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(1,5)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695673" y="3887527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 it and </a:t>
            </a:r>
            <a:b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show me.</a:t>
            </a:r>
          </a:p>
        </p:txBody>
      </p:sp>
    </p:spTree>
    <p:extLst>
      <p:ext uri="{BB962C8B-B14F-4D97-AF65-F5344CB8AC3E}">
        <p14:creationId xmlns:p14="http://schemas.microsoft.com/office/powerpoint/2010/main" val="338148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741972" y="2343679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Take out your coordinate plane grids.</a:t>
            </a:r>
          </a:p>
        </p:txBody>
      </p:sp>
    </p:spTree>
    <p:extLst>
      <p:ext uri="{BB962C8B-B14F-4D97-AF65-F5344CB8AC3E}">
        <p14:creationId xmlns:p14="http://schemas.microsoft.com/office/powerpoint/2010/main" val="15224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8380" y="273167"/>
            <a:ext cx="697583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coordinate plane </a:t>
            </a:r>
            <a:endParaRPr lang="en-US" spc="-100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6" y="1280035"/>
            <a:ext cx="4950462" cy="4589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783579" y="5864590"/>
            <a:ext cx="5425438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(1,5)</a:t>
            </a:r>
            <a:endParaRPr lang="en-US" sz="4800" spc="-100" dirty="0">
              <a:solidFill>
                <a:srgbClr val="00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120122-395B-472D-85B1-EB1FF17F46CA}"/>
              </a:ext>
            </a:extLst>
          </p:cNvPr>
          <p:cNvSpPr/>
          <p:nvPr/>
        </p:nvSpPr>
        <p:spPr>
          <a:xfrm>
            <a:off x="3754462" y="1121151"/>
            <a:ext cx="277278" cy="480072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D3BF76B-F701-4B8D-A3DF-583AD5DBA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962" y="4044609"/>
            <a:ext cx="1340590" cy="17782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CB0E767-8078-44A5-8005-F9C78035BF07}"/>
              </a:ext>
            </a:extLst>
          </p:cNvPr>
          <p:cNvSpPr/>
          <p:nvPr/>
        </p:nvSpPr>
        <p:spPr>
          <a:xfrm>
            <a:off x="3723588" y="1480007"/>
            <a:ext cx="348792" cy="3379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035107-94CD-4EFF-AA70-B365D36C53DD}"/>
              </a:ext>
            </a:extLst>
          </p:cNvPr>
          <p:cNvSpPr txBox="1">
            <a:spLocks/>
          </p:cNvSpPr>
          <p:nvPr/>
        </p:nvSpPr>
        <p:spPr>
          <a:xfrm>
            <a:off x="1778569" y="4107797"/>
            <a:ext cx="3435456" cy="147016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Don’t erase anything.</a:t>
            </a:r>
            <a:endParaRPr lang="en-US" sz="4800" spc="-1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76 -0.00254 L -0.04049 -0.00555 L 0.35951 -0.01134 L 0.22279 -0.01273 " pathEditMode="relative" rAng="0" ptsTypes="AAAA">
                                      <p:cBhvr>
                                        <p:cTn id="6" dur="3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F0CE-BA8A-42C8-B042-C0311CAF8445}"/>
              </a:ext>
            </a:extLst>
          </p:cNvPr>
          <p:cNvSpPr txBox="1">
            <a:spLocks/>
          </p:cNvSpPr>
          <p:nvPr/>
        </p:nvSpPr>
        <p:spPr>
          <a:xfrm>
            <a:off x="695673" y="1823055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(2,0)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695673" y="3887527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 it and </a:t>
            </a:r>
            <a:b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show me.</a:t>
            </a:r>
          </a:p>
        </p:txBody>
      </p:sp>
    </p:spTree>
    <p:extLst>
      <p:ext uri="{BB962C8B-B14F-4D97-AF65-F5344CB8AC3E}">
        <p14:creationId xmlns:p14="http://schemas.microsoft.com/office/powerpoint/2010/main" val="29073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8380" y="273167"/>
            <a:ext cx="697583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coordinate plane </a:t>
            </a:r>
            <a:endParaRPr lang="en-US" spc="-100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6" y="1280035"/>
            <a:ext cx="4950462" cy="4589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783579" y="5864590"/>
            <a:ext cx="5425438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(2,0)</a:t>
            </a:r>
            <a:endParaRPr lang="en-US" sz="4800" spc="-100" dirty="0">
              <a:solidFill>
                <a:srgbClr val="00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7DD485-2ABC-420D-B61C-F26507B03A06}"/>
              </a:ext>
            </a:extLst>
          </p:cNvPr>
          <p:cNvSpPr/>
          <p:nvPr/>
        </p:nvSpPr>
        <p:spPr>
          <a:xfrm>
            <a:off x="3723588" y="1480007"/>
            <a:ext cx="348792" cy="3379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4D65E6-922B-4ED4-80C3-38FD6AEB54BC}"/>
              </a:ext>
            </a:extLst>
          </p:cNvPr>
          <p:cNvSpPr/>
          <p:nvPr/>
        </p:nvSpPr>
        <p:spPr>
          <a:xfrm>
            <a:off x="4181182" y="1121151"/>
            <a:ext cx="277278" cy="480072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07F449F-6BE0-48D7-B04A-99F9BF101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682" y="4044609"/>
            <a:ext cx="1340590" cy="17782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79AFD87-8A7B-41A7-B9D6-2DA7236A62BF}"/>
              </a:ext>
            </a:extLst>
          </p:cNvPr>
          <p:cNvSpPr/>
          <p:nvPr/>
        </p:nvSpPr>
        <p:spPr>
          <a:xfrm>
            <a:off x="4138368" y="3356677"/>
            <a:ext cx="348792" cy="3379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EC6FDF6-5FF0-40B0-8295-BF57C0CF44A4}"/>
              </a:ext>
            </a:extLst>
          </p:cNvPr>
          <p:cNvSpPr txBox="1">
            <a:spLocks/>
          </p:cNvSpPr>
          <p:nvPr/>
        </p:nvSpPr>
        <p:spPr>
          <a:xfrm>
            <a:off x="1778569" y="4107797"/>
            <a:ext cx="3435456" cy="147016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Don’t erase anything.</a:t>
            </a:r>
            <a:endParaRPr lang="en-US" sz="4800" spc="-1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7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76 -0.00254 L -0.0405 -0.00555 L 0.3595 -0.01134 L 0.22279 -0.01273 " pathEditMode="relative" rAng="0" ptsTypes="AAAA">
                                      <p:cBhvr>
                                        <p:cTn id="6" dur="3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F0CE-BA8A-42C8-B042-C0311CAF8445}"/>
              </a:ext>
            </a:extLst>
          </p:cNvPr>
          <p:cNvSpPr txBox="1">
            <a:spLocks/>
          </p:cNvSpPr>
          <p:nvPr/>
        </p:nvSpPr>
        <p:spPr>
          <a:xfrm>
            <a:off x="695673" y="1823055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(4,5)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695673" y="3887527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 it and </a:t>
            </a:r>
            <a:b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show me.</a:t>
            </a:r>
          </a:p>
        </p:txBody>
      </p:sp>
    </p:spTree>
    <p:extLst>
      <p:ext uri="{BB962C8B-B14F-4D97-AF65-F5344CB8AC3E}">
        <p14:creationId xmlns:p14="http://schemas.microsoft.com/office/powerpoint/2010/main" val="35377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8380" y="273167"/>
            <a:ext cx="697583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coordinate plane </a:t>
            </a:r>
            <a:endParaRPr lang="en-US" spc="-100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6" y="1280035"/>
            <a:ext cx="4950462" cy="4589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783579" y="5864590"/>
            <a:ext cx="5425438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(4,5)</a:t>
            </a:r>
            <a:endParaRPr lang="en-US" sz="4800" spc="-100" dirty="0">
              <a:solidFill>
                <a:srgbClr val="00FF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15B123-0614-4BEC-93A5-F30D4003A6A4}"/>
              </a:ext>
            </a:extLst>
          </p:cNvPr>
          <p:cNvGrpSpPr/>
          <p:nvPr/>
        </p:nvGrpSpPr>
        <p:grpSpPr>
          <a:xfrm>
            <a:off x="3723588" y="1480007"/>
            <a:ext cx="763572" cy="2214583"/>
            <a:chOff x="3723588" y="1480007"/>
            <a:chExt cx="763572" cy="221458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C7DD485-2ABC-420D-B61C-F26507B03A06}"/>
                </a:ext>
              </a:extLst>
            </p:cNvPr>
            <p:cNvSpPr/>
            <p:nvPr/>
          </p:nvSpPr>
          <p:spPr>
            <a:xfrm>
              <a:off x="3723588" y="1480007"/>
              <a:ext cx="348792" cy="337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CC434A-A37F-4697-9565-D88D5AE2C6AA}"/>
                </a:ext>
              </a:extLst>
            </p:cNvPr>
            <p:cNvSpPr/>
            <p:nvPr/>
          </p:nvSpPr>
          <p:spPr>
            <a:xfrm>
              <a:off x="4138368" y="3356677"/>
              <a:ext cx="348792" cy="337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998F713-7F0D-45A5-A27F-41BAF5169C37}"/>
              </a:ext>
            </a:extLst>
          </p:cNvPr>
          <p:cNvSpPr/>
          <p:nvPr/>
        </p:nvSpPr>
        <p:spPr>
          <a:xfrm>
            <a:off x="4976273" y="1171951"/>
            <a:ext cx="277278" cy="480072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265C8E6-158D-4F94-BC69-360D1B4C1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4773" y="4095409"/>
            <a:ext cx="1340590" cy="17782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69F6940-9CAB-4357-B3B9-E35E333F2BD1}"/>
              </a:ext>
            </a:extLst>
          </p:cNvPr>
          <p:cNvSpPr/>
          <p:nvPr/>
        </p:nvSpPr>
        <p:spPr>
          <a:xfrm>
            <a:off x="4939647" y="1480007"/>
            <a:ext cx="348792" cy="3379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8A29699-9093-4320-858A-0F637F8C82BE}"/>
              </a:ext>
            </a:extLst>
          </p:cNvPr>
          <p:cNvSpPr txBox="1">
            <a:spLocks/>
          </p:cNvSpPr>
          <p:nvPr/>
        </p:nvSpPr>
        <p:spPr>
          <a:xfrm>
            <a:off x="1778569" y="4107797"/>
            <a:ext cx="3435456" cy="147016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Don’t erase anything.</a:t>
            </a:r>
            <a:endParaRPr lang="en-US" sz="4800" spc="-1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76 -0.00254 L -0.04049 -0.00555 L 0.35951 -0.01134 L 0.22279 -0.01273 " pathEditMode="relative" rAng="0" ptsTypes="AAAA">
                                      <p:cBhvr>
                                        <p:cTn id="6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F0CE-BA8A-42C8-B042-C0311CAF8445}"/>
              </a:ext>
            </a:extLst>
          </p:cNvPr>
          <p:cNvSpPr txBox="1">
            <a:spLocks/>
          </p:cNvSpPr>
          <p:nvPr/>
        </p:nvSpPr>
        <p:spPr>
          <a:xfrm>
            <a:off x="695673" y="1823055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(5,0)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695673" y="3887527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 it and </a:t>
            </a:r>
            <a:b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show me.</a:t>
            </a:r>
          </a:p>
        </p:txBody>
      </p:sp>
    </p:spTree>
    <p:extLst>
      <p:ext uri="{BB962C8B-B14F-4D97-AF65-F5344CB8AC3E}">
        <p14:creationId xmlns:p14="http://schemas.microsoft.com/office/powerpoint/2010/main" val="6419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8380" y="273167"/>
            <a:ext cx="697583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coordinate plane </a:t>
            </a:r>
            <a:endParaRPr lang="en-US" spc="-100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6" y="1280035"/>
            <a:ext cx="4950462" cy="4589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783579" y="5864590"/>
            <a:ext cx="5425438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(5,0)</a:t>
            </a:r>
            <a:endParaRPr lang="en-US" sz="4800" spc="-100" dirty="0">
              <a:solidFill>
                <a:srgbClr val="00FF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D190EB-672B-48EC-8B7A-833460EE132B}"/>
              </a:ext>
            </a:extLst>
          </p:cNvPr>
          <p:cNvGrpSpPr/>
          <p:nvPr/>
        </p:nvGrpSpPr>
        <p:grpSpPr>
          <a:xfrm>
            <a:off x="3723588" y="1480007"/>
            <a:ext cx="1564851" cy="2214583"/>
            <a:chOff x="3723588" y="1480007"/>
            <a:chExt cx="1564851" cy="221458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C7DD485-2ABC-420D-B61C-F26507B03A06}"/>
                </a:ext>
              </a:extLst>
            </p:cNvPr>
            <p:cNvSpPr/>
            <p:nvPr/>
          </p:nvSpPr>
          <p:spPr>
            <a:xfrm>
              <a:off x="3723588" y="1480007"/>
              <a:ext cx="348792" cy="337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CC434A-A37F-4697-9565-D88D5AE2C6AA}"/>
                </a:ext>
              </a:extLst>
            </p:cNvPr>
            <p:cNvSpPr/>
            <p:nvPr/>
          </p:nvSpPr>
          <p:spPr>
            <a:xfrm>
              <a:off x="4138368" y="3356677"/>
              <a:ext cx="348792" cy="337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CF3A801-A690-4BE2-A61E-1C4D640A573F}"/>
                </a:ext>
              </a:extLst>
            </p:cNvPr>
            <p:cNvSpPr/>
            <p:nvPr/>
          </p:nvSpPr>
          <p:spPr>
            <a:xfrm>
              <a:off x="4939647" y="1480007"/>
              <a:ext cx="348792" cy="337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C341EB5-81A9-41AD-B013-38F7BE1C359F}"/>
              </a:ext>
            </a:extLst>
          </p:cNvPr>
          <p:cNvSpPr/>
          <p:nvPr/>
        </p:nvSpPr>
        <p:spPr>
          <a:xfrm>
            <a:off x="5383993" y="1171951"/>
            <a:ext cx="277278" cy="480072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8B75B04-ED90-4005-A569-3A1F85056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2493" y="4095409"/>
            <a:ext cx="1340590" cy="17782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A9DB151-CE60-4105-A74B-4164BB0C2440}"/>
              </a:ext>
            </a:extLst>
          </p:cNvPr>
          <p:cNvSpPr/>
          <p:nvPr/>
        </p:nvSpPr>
        <p:spPr>
          <a:xfrm>
            <a:off x="5374283" y="3383473"/>
            <a:ext cx="348792" cy="3379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234327-7A68-4854-9023-EB2DA0730578}"/>
              </a:ext>
            </a:extLst>
          </p:cNvPr>
          <p:cNvSpPr txBox="1">
            <a:spLocks/>
          </p:cNvSpPr>
          <p:nvPr/>
        </p:nvSpPr>
        <p:spPr>
          <a:xfrm>
            <a:off x="1778569" y="4107797"/>
            <a:ext cx="3435456" cy="147016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Don’t erase anything.</a:t>
            </a:r>
            <a:endParaRPr lang="en-US" sz="4800" spc="-1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76 -0.00254 L -0.0405 -0.00555 L 0.3595 -0.01134 L 0.22278 -0.01273 " pathEditMode="relative" rAng="0" ptsTypes="AAAA">
                                      <p:cBhvr>
                                        <p:cTn id="6" dur="3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695673" y="2052537"/>
            <a:ext cx="5799396" cy="2516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Connect all of your points.</a:t>
            </a:r>
          </a:p>
        </p:txBody>
      </p:sp>
    </p:spTree>
    <p:extLst>
      <p:ext uri="{BB962C8B-B14F-4D97-AF65-F5344CB8AC3E}">
        <p14:creationId xmlns:p14="http://schemas.microsoft.com/office/powerpoint/2010/main" val="31479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8380" y="273167"/>
            <a:ext cx="697583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coordinate plane </a:t>
            </a:r>
            <a:endParaRPr lang="en-US" spc="-100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6" y="1275237"/>
            <a:ext cx="4950462" cy="4589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783579" y="5864590"/>
            <a:ext cx="5425438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800" spc="-100" dirty="0">
              <a:solidFill>
                <a:srgbClr val="00FF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C69046-E880-438E-8F0F-E2F84BBC035A}"/>
              </a:ext>
            </a:extLst>
          </p:cNvPr>
          <p:cNvGrpSpPr/>
          <p:nvPr/>
        </p:nvGrpSpPr>
        <p:grpSpPr>
          <a:xfrm>
            <a:off x="3723588" y="1480007"/>
            <a:ext cx="1999487" cy="2241379"/>
            <a:chOff x="3723588" y="1480007"/>
            <a:chExt cx="1999487" cy="224137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C7DD485-2ABC-420D-B61C-F26507B03A06}"/>
                </a:ext>
              </a:extLst>
            </p:cNvPr>
            <p:cNvSpPr/>
            <p:nvPr/>
          </p:nvSpPr>
          <p:spPr>
            <a:xfrm>
              <a:off x="3723588" y="1480007"/>
              <a:ext cx="348792" cy="337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E16A9FD-37AF-4501-ACD5-D981BA4C106B}"/>
                </a:ext>
              </a:extLst>
            </p:cNvPr>
            <p:cNvSpPr/>
            <p:nvPr/>
          </p:nvSpPr>
          <p:spPr>
            <a:xfrm>
              <a:off x="4138368" y="3356677"/>
              <a:ext cx="348792" cy="337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72717AD-FDE3-4F30-AE10-5A34C8F45B77}"/>
                </a:ext>
              </a:extLst>
            </p:cNvPr>
            <p:cNvSpPr/>
            <p:nvPr/>
          </p:nvSpPr>
          <p:spPr>
            <a:xfrm>
              <a:off x="4939647" y="1480007"/>
              <a:ext cx="348792" cy="337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FE74EAC-2028-400D-97CB-1C6DF5F653E2}"/>
                </a:ext>
              </a:extLst>
            </p:cNvPr>
            <p:cNvSpPr/>
            <p:nvPr/>
          </p:nvSpPr>
          <p:spPr>
            <a:xfrm>
              <a:off x="5374283" y="3383473"/>
              <a:ext cx="348792" cy="337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56109D-8628-41F6-9C45-06179C80BADD}"/>
              </a:ext>
            </a:extLst>
          </p:cNvPr>
          <p:cNvCxnSpPr>
            <a:cxnSpLocks/>
          </p:cNvCxnSpPr>
          <p:nvPr/>
        </p:nvCxnSpPr>
        <p:spPr>
          <a:xfrm>
            <a:off x="3902699" y="1710137"/>
            <a:ext cx="407168" cy="1815496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B9E3CA-A256-4E26-B58E-5D532BCC0C23}"/>
              </a:ext>
            </a:extLst>
          </p:cNvPr>
          <p:cNvCxnSpPr>
            <a:cxnSpLocks/>
          </p:cNvCxnSpPr>
          <p:nvPr/>
        </p:nvCxnSpPr>
        <p:spPr>
          <a:xfrm flipH="1" flipV="1">
            <a:off x="4309867" y="3563332"/>
            <a:ext cx="1251948" cy="1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0E5B9E-83CD-464E-B6EC-DF701B4DA174}"/>
              </a:ext>
            </a:extLst>
          </p:cNvPr>
          <p:cNvCxnSpPr>
            <a:cxnSpLocks/>
          </p:cNvCxnSpPr>
          <p:nvPr/>
        </p:nvCxnSpPr>
        <p:spPr>
          <a:xfrm flipH="1" flipV="1">
            <a:off x="5136794" y="1648963"/>
            <a:ext cx="427918" cy="1905796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A39AE2-CE1C-43A1-A955-F70EC2C3A771}"/>
              </a:ext>
            </a:extLst>
          </p:cNvPr>
          <p:cNvCxnSpPr>
            <a:cxnSpLocks/>
          </p:cNvCxnSpPr>
          <p:nvPr/>
        </p:nvCxnSpPr>
        <p:spPr>
          <a:xfrm>
            <a:off x="3862095" y="1648963"/>
            <a:ext cx="1274699" cy="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D9D72105-90B7-442C-9E08-4ABADD8D80F5}"/>
              </a:ext>
            </a:extLst>
          </p:cNvPr>
          <p:cNvSpPr txBox="1">
            <a:spLocks/>
          </p:cNvSpPr>
          <p:nvPr/>
        </p:nvSpPr>
        <p:spPr>
          <a:xfrm>
            <a:off x="2849132" y="3935856"/>
            <a:ext cx="3435456" cy="109182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1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that symmetrical?</a:t>
            </a:r>
            <a:endParaRPr lang="en-US" sz="3600" spc="-100" dirty="0">
              <a:solidFill>
                <a:srgbClr val="FF99FF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84D7E19-46D5-4545-B2C8-199532626D99}"/>
              </a:ext>
            </a:extLst>
          </p:cNvPr>
          <p:cNvSpPr txBox="1">
            <a:spLocks/>
          </p:cNvSpPr>
          <p:nvPr/>
        </p:nvSpPr>
        <p:spPr>
          <a:xfrm>
            <a:off x="1652109" y="5422688"/>
            <a:ext cx="3435456" cy="77031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Erase.</a:t>
            </a:r>
            <a:endParaRPr lang="en-US" sz="4800" spc="-1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5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822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F0CE-BA8A-42C8-B042-C0311CAF8445}"/>
              </a:ext>
            </a:extLst>
          </p:cNvPr>
          <p:cNvSpPr txBox="1">
            <a:spLocks/>
          </p:cNvSpPr>
          <p:nvPr/>
        </p:nvSpPr>
        <p:spPr>
          <a:xfrm>
            <a:off x="695673" y="1389423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will name</a:t>
            </a:r>
            <a:br>
              <a:rPr lang="en-US" sz="6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6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point.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695673" y="3887527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mark it and </a:t>
            </a:r>
            <a:b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then show me.</a:t>
            </a:r>
          </a:p>
        </p:txBody>
      </p:sp>
    </p:spTree>
    <p:extLst>
      <p:ext uri="{BB962C8B-B14F-4D97-AF65-F5344CB8AC3E}">
        <p14:creationId xmlns:p14="http://schemas.microsoft.com/office/powerpoint/2010/main" val="305231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F0CE-BA8A-42C8-B042-C0311CAF8445}"/>
              </a:ext>
            </a:extLst>
          </p:cNvPr>
          <p:cNvSpPr txBox="1">
            <a:spLocks/>
          </p:cNvSpPr>
          <p:nvPr/>
        </p:nvSpPr>
        <p:spPr>
          <a:xfrm>
            <a:off x="695673" y="1389423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not erase anything until I tell you to.</a:t>
            </a:r>
          </a:p>
        </p:txBody>
      </p:sp>
    </p:spTree>
    <p:extLst>
      <p:ext uri="{BB962C8B-B14F-4D97-AF65-F5344CB8AC3E}">
        <p14:creationId xmlns:p14="http://schemas.microsoft.com/office/powerpoint/2010/main" val="304159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F0CE-BA8A-42C8-B042-C0311CAF8445}"/>
              </a:ext>
            </a:extLst>
          </p:cNvPr>
          <p:cNvSpPr txBox="1">
            <a:spLocks/>
          </p:cNvSpPr>
          <p:nvPr/>
        </p:nvSpPr>
        <p:spPr>
          <a:xfrm>
            <a:off x="695673" y="1823055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(3,5)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695673" y="3887527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 it and </a:t>
            </a:r>
            <a:b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show me.</a:t>
            </a:r>
          </a:p>
        </p:txBody>
      </p:sp>
    </p:spTree>
    <p:extLst>
      <p:ext uri="{BB962C8B-B14F-4D97-AF65-F5344CB8AC3E}">
        <p14:creationId xmlns:p14="http://schemas.microsoft.com/office/powerpoint/2010/main" val="21387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8380" y="273167"/>
            <a:ext cx="697583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coordinate plane </a:t>
            </a:r>
            <a:endParaRPr lang="en-US" spc="-100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6" y="1275237"/>
            <a:ext cx="4950462" cy="4589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783579" y="5864590"/>
            <a:ext cx="5425438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(3,5)</a:t>
            </a:r>
            <a:endParaRPr lang="en-US" sz="4800" spc="-100" dirty="0">
              <a:solidFill>
                <a:srgbClr val="00FF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CF4335-9D43-4AB1-9D52-AAA8819D5BA7}"/>
              </a:ext>
            </a:extLst>
          </p:cNvPr>
          <p:cNvSpPr/>
          <p:nvPr/>
        </p:nvSpPr>
        <p:spPr>
          <a:xfrm>
            <a:off x="4628817" y="1490754"/>
            <a:ext cx="210125" cy="2197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0B68137-63B3-4AE7-A016-22BBEABEF50D}"/>
              </a:ext>
            </a:extLst>
          </p:cNvPr>
          <p:cNvSpPr txBox="1">
            <a:spLocks/>
          </p:cNvSpPr>
          <p:nvPr/>
        </p:nvSpPr>
        <p:spPr>
          <a:xfrm>
            <a:off x="3313936" y="1330637"/>
            <a:ext cx="1097547" cy="758573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Label it #1</a:t>
            </a:r>
            <a:endParaRPr lang="en-US" sz="2400" spc="-100" dirty="0">
              <a:solidFill>
                <a:srgbClr val="FF000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5795BE-80B3-4EC5-956E-C132B7C97747}"/>
              </a:ext>
            </a:extLst>
          </p:cNvPr>
          <p:cNvSpPr txBox="1">
            <a:spLocks/>
          </p:cNvSpPr>
          <p:nvPr/>
        </p:nvSpPr>
        <p:spPr>
          <a:xfrm>
            <a:off x="4516547" y="1553171"/>
            <a:ext cx="938755" cy="36865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3200" spc="-1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EAFA92E-1F61-4964-9BD4-C23F89F5EB2D}"/>
              </a:ext>
            </a:extLst>
          </p:cNvPr>
          <p:cNvSpPr txBox="1">
            <a:spLocks/>
          </p:cNvSpPr>
          <p:nvPr/>
        </p:nvSpPr>
        <p:spPr>
          <a:xfrm>
            <a:off x="1778504" y="4112595"/>
            <a:ext cx="3435456" cy="147016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Don’t erase anything.</a:t>
            </a:r>
            <a:endParaRPr lang="en-US" sz="4800" spc="-1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6" grpId="1" animBg="1"/>
      <p:bldP spid="17" grpId="0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F0CE-BA8A-42C8-B042-C0311CAF8445}"/>
              </a:ext>
            </a:extLst>
          </p:cNvPr>
          <p:cNvSpPr txBox="1">
            <a:spLocks/>
          </p:cNvSpPr>
          <p:nvPr/>
        </p:nvSpPr>
        <p:spPr>
          <a:xfrm>
            <a:off x="695673" y="1823055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(1,0)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695673" y="3887527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 it and </a:t>
            </a:r>
            <a:b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show me.</a:t>
            </a:r>
          </a:p>
        </p:txBody>
      </p:sp>
    </p:spTree>
    <p:extLst>
      <p:ext uri="{BB962C8B-B14F-4D97-AF65-F5344CB8AC3E}">
        <p14:creationId xmlns:p14="http://schemas.microsoft.com/office/powerpoint/2010/main" val="17147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8380" y="273167"/>
            <a:ext cx="697583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coordinate plane </a:t>
            </a:r>
            <a:endParaRPr lang="en-US" spc="-100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6" y="1275237"/>
            <a:ext cx="4950462" cy="4589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783579" y="5864590"/>
            <a:ext cx="5425438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(1,0)</a:t>
            </a:r>
            <a:endParaRPr lang="en-US" sz="4800" spc="-100" dirty="0">
              <a:solidFill>
                <a:srgbClr val="00FF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CF4335-9D43-4AB1-9D52-AAA8819D5BA7}"/>
              </a:ext>
            </a:extLst>
          </p:cNvPr>
          <p:cNvSpPr/>
          <p:nvPr/>
        </p:nvSpPr>
        <p:spPr>
          <a:xfrm>
            <a:off x="4628817" y="1490754"/>
            <a:ext cx="210125" cy="2197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4D0782-43E4-4059-AC0B-6CAB3622529C}"/>
              </a:ext>
            </a:extLst>
          </p:cNvPr>
          <p:cNvSpPr/>
          <p:nvPr/>
        </p:nvSpPr>
        <p:spPr>
          <a:xfrm>
            <a:off x="3793613" y="3460063"/>
            <a:ext cx="210125" cy="2197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0B68137-63B3-4AE7-A016-22BBEABEF50D}"/>
              </a:ext>
            </a:extLst>
          </p:cNvPr>
          <p:cNvSpPr txBox="1">
            <a:spLocks/>
          </p:cNvSpPr>
          <p:nvPr/>
        </p:nvSpPr>
        <p:spPr>
          <a:xfrm>
            <a:off x="2608348" y="3183106"/>
            <a:ext cx="1097547" cy="758573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Label it #2</a:t>
            </a:r>
            <a:endParaRPr lang="en-US" sz="2400" spc="-100" dirty="0">
              <a:solidFill>
                <a:srgbClr val="FF000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5795BE-80B3-4EC5-956E-C132B7C97747}"/>
              </a:ext>
            </a:extLst>
          </p:cNvPr>
          <p:cNvSpPr txBox="1">
            <a:spLocks/>
          </p:cNvSpPr>
          <p:nvPr/>
        </p:nvSpPr>
        <p:spPr>
          <a:xfrm>
            <a:off x="4516547" y="1553171"/>
            <a:ext cx="938755" cy="36865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3200" spc="-1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0489193-006A-4D71-8B8A-E01F4A94F4A6}"/>
              </a:ext>
            </a:extLst>
          </p:cNvPr>
          <p:cNvSpPr txBox="1">
            <a:spLocks/>
          </p:cNvSpPr>
          <p:nvPr/>
        </p:nvSpPr>
        <p:spPr>
          <a:xfrm>
            <a:off x="3350761" y="3053308"/>
            <a:ext cx="938755" cy="36865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3200" spc="-1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F41AFD8-F6C2-4A92-B8A6-1F83B18B5030}"/>
              </a:ext>
            </a:extLst>
          </p:cNvPr>
          <p:cNvSpPr txBox="1">
            <a:spLocks/>
          </p:cNvSpPr>
          <p:nvPr/>
        </p:nvSpPr>
        <p:spPr>
          <a:xfrm>
            <a:off x="1778504" y="4112595"/>
            <a:ext cx="3435456" cy="147016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Don’t erase anything.</a:t>
            </a:r>
            <a:endParaRPr lang="en-US" sz="4800" spc="-1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6" grpId="1" animBg="1"/>
      <p:bldP spid="19" grpId="0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F0CE-BA8A-42C8-B042-C0311CAF8445}"/>
              </a:ext>
            </a:extLst>
          </p:cNvPr>
          <p:cNvSpPr txBox="1">
            <a:spLocks/>
          </p:cNvSpPr>
          <p:nvPr/>
        </p:nvSpPr>
        <p:spPr>
          <a:xfrm>
            <a:off x="695673" y="1823055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(6,3)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695673" y="3887527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 it and </a:t>
            </a:r>
            <a:b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show me.</a:t>
            </a:r>
          </a:p>
        </p:txBody>
      </p:sp>
    </p:spTree>
    <p:extLst>
      <p:ext uri="{BB962C8B-B14F-4D97-AF65-F5344CB8AC3E}">
        <p14:creationId xmlns:p14="http://schemas.microsoft.com/office/powerpoint/2010/main" val="9957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8380" y="273167"/>
            <a:ext cx="697583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coordinate plane </a:t>
            </a:r>
            <a:endParaRPr lang="en-US" spc="-100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6" y="1275237"/>
            <a:ext cx="4950462" cy="4589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783579" y="5864590"/>
            <a:ext cx="5425438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(6,3)</a:t>
            </a:r>
            <a:endParaRPr lang="en-US" sz="4800" spc="-100" dirty="0">
              <a:solidFill>
                <a:srgbClr val="00FF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8C2D3B-FA51-4867-B095-1AC30F55E031}"/>
              </a:ext>
            </a:extLst>
          </p:cNvPr>
          <p:cNvSpPr/>
          <p:nvPr/>
        </p:nvSpPr>
        <p:spPr>
          <a:xfrm>
            <a:off x="5885875" y="2276073"/>
            <a:ext cx="210125" cy="2197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0B68137-63B3-4AE7-A016-22BBEABEF50D}"/>
              </a:ext>
            </a:extLst>
          </p:cNvPr>
          <p:cNvSpPr txBox="1">
            <a:spLocks/>
          </p:cNvSpPr>
          <p:nvPr/>
        </p:nvSpPr>
        <p:spPr>
          <a:xfrm>
            <a:off x="6435441" y="2006636"/>
            <a:ext cx="1097547" cy="758573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Label it #3</a:t>
            </a:r>
            <a:endParaRPr lang="en-US" sz="2400" spc="-100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B945EF-1E82-4C63-AF98-81AA49BD0324}"/>
              </a:ext>
            </a:extLst>
          </p:cNvPr>
          <p:cNvGrpSpPr/>
          <p:nvPr/>
        </p:nvGrpSpPr>
        <p:grpSpPr>
          <a:xfrm>
            <a:off x="3350761" y="1490754"/>
            <a:ext cx="2104541" cy="2189010"/>
            <a:chOff x="3350761" y="1490754"/>
            <a:chExt cx="2104541" cy="218901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CF4335-9D43-4AB1-9D52-AAA8819D5BA7}"/>
                </a:ext>
              </a:extLst>
            </p:cNvPr>
            <p:cNvSpPr/>
            <p:nvPr/>
          </p:nvSpPr>
          <p:spPr>
            <a:xfrm>
              <a:off x="4628817" y="1490754"/>
              <a:ext cx="210125" cy="219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4D0782-43E4-4059-AC0B-6CAB3622529C}"/>
                </a:ext>
              </a:extLst>
            </p:cNvPr>
            <p:cNvSpPr/>
            <p:nvPr/>
          </p:nvSpPr>
          <p:spPr>
            <a:xfrm>
              <a:off x="3793613" y="3460063"/>
              <a:ext cx="210125" cy="219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625795BE-80B3-4EC5-956E-C132B7C97747}"/>
                </a:ext>
              </a:extLst>
            </p:cNvPr>
            <p:cNvSpPr txBox="1">
              <a:spLocks/>
            </p:cNvSpPr>
            <p:nvPr/>
          </p:nvSpPr>
          <p:spPr>
            <a:xfrm>
              <a:off x="4516547" y="1553171"/>
              <a:ext cx="938755" cy="368655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3200" spc="-100" dirty="0"/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60489193-006A-4D71-8B8A-E01F4A94F4A6}"/>
                </a:ext>
              </a:extLst>
            </p:cNvPr>
            <p:cNvSpPr txBox="1">
              <a:spLocks/>
            </p:cNvSpPr>
            <p:nvPr/>
          </p:nvSpPr>
          <p:spPr>
            <a:xfrm>
              <a:off x="3350761" y="3053308"/>
              <a:ext cx="938755" cy="368655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3200" spc="-100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84134DAE-ADEA-4DFB-B2C5-2037C0C140D1}"/>
              </a:ext>
            </a:extLst>
          </p:cNvPr>
          <p:cNvSpPr txBox="1">
            <a:spLocks/>
          </p:cNvSpPr>
          <p:nvPr/>
        </p:nvSpPr>
        <p:spPr>
          <a:xfrm>
            <a:off x="5480800" y="1843529"/>
            <a:ext cx="405076" cy="36865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3200" spc="-1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6E349B2-D33C-4769-9067-42F2F89ADD42}"/>
              </a:ext>
            </a:extLst>
          </p:cNvPr>
          <p:cNvSpPr txBox="1">
            <a:spLocks/>
          </p:cNvSpPr>
          <p:nvPr/>
        </p:nvSpPr>
        <p:spPr>
          <a:xfrm>
            <a:off x="1778504" y="4112595"/>
            <a:ext cx="3435456" cy="147016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Don’t erase anything.</a:t>
            </a:r>
            <a:endParaRPr lang="en-US" sz="4800" spc="-1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8" grpId="0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F0CE-BA8A-42C8-B042-C0311CAF8445}"/>
              </a:ext>
            </a:extLst>
          </p:cNvPr>
          <p:cNvSpPr txBox="1">
            <a:spLocks/>
          </p:cNvSpPr>
          <p:nvPr/>
        </p:nvSpPr>
        <p:spPr>
          <a:xfrm>
            <a:off x="695673" y="1823055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(0,3)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695673" y="3887527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 it and </a:t>
            </a:r>
            <a:b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show me.</a:t>
            </a:r>
          </a:p>
        </p:txBody>
      </p:sp>
    </p:spTree>
    <p:extLst>
      <p:ext uri="{BB962C8B-B14F-4D97-AF65-F5344CB8AC3E}">
        <p14:creationId xmlns:p14="http://schemas.microsoft.com/office/powerpoint/2010/main" val="253991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8380" y="273167"/>
            <a:ext cx="697583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coordinate plane </a:t>
            </a:r>
            <a:endParaRPr lang="en-US" spc="-100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6" y="1275237"/>
            <a:ext cx="4950462" cy="4589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783579" y="5864590"/>
            <a:ext cx="5425438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(0,3)</a:t>
            </a:r>
            <a:endParaRPr lang="en-US" sz="4800" spc="-100" dirty="0">
              <a:solidFill>
                <a:srgbClr val="00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7DD485-2ABC-420D-B61C-F26507B03A06}"/>
              </a:ext>
            </a:extLst>
          </p:cNvPr>
          <p:cNvSpPr/>
          <p:nvPr/>
        </p:nvSpPr>
        <p:spPr>
          <a:xfrm>
            <a:off x="3391170" y="2276073"/>
            <a:ext cx="210125" cy="2197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0B68137-63B3-4AE7-A016-22BBEABEF50D}"/>
              </a:ext>
            </a:extLst>
          </p:cNvPr>
          <p:cNvSpPr txBox="1">
            <a:spLocks/>
          </p:cNvSpPr>
          <p:nvPr/>
        </p:nvSpPr>
        <p:spPr>
          <a:xfrm>
            <a:off x="1954975" y="2276073"/>
            <a:ext cx="1097547" cy="758573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Label it #4</a:t>
            </a:r>
            <a:endParaRPr lang="en-US" sz="2400" spc="-100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3F5ABD-1B64-4867-9D16-FB0F636998C8}"/>
              </a:ext>
            </a:extLst>
          </p:cNvPr>
          <p:cNvGrpSpPr/>
          <p:nvPr/>
        </p:nvGrpSpPr>
        <p:grpSpPr>
          <a:xfrm>
            <a:off x="3350761" y="1490754"/>
            <a:ext cx="2745239" cy="2189010"/>
            <a:chOff x="3350761" y="1490754"/>
            <a:chExt cx="2745239" cy="218901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E8C2D3B-FA51-4867-B095-1AC30F55E031}"/>
                </a:ext>
              </a:extLst>
            </p:cNvPr>
            <p:cNvSpPr/>
            <p:nvPr/>
          </p:nvSpPr>
          <p:spPr>
            <a:xfrm>
              <a:off x="5885875" y="2276073"/>
              <a:ext cx="210125" cy="219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0B945EF-1E82-4C63-AF98-81AA49BD0324}"/>
                </a:ext>
              </a:extLst>
            </p:cNvPr>
            <p:cNvGrpSpPr/>
            <p:nvPr/>
          </p:nvGrpSpPr>
          <p:grpSpPr>
            <a:xfrm>
              <a:off x="3350761" y="1490754"/>
              <a:ext cx="2104541" cy="2189010"/>
              <a:chOff x="3350761" y="1490754"/>
              <a:chExt cx="2104541" cy="218901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3CF4335-9D43-4AB1-9D52-AAA8819D5BA7}"/>
                  </a:ext>
                </a:extLst>
              </p:cNvPr>
              <p:cNvSpPr/>
              <p:nvPr/>
            </p:nvSpPr>
            <p:spPr>
              <a:xfrm>
                <a:off x="4628817" y="1490754"/>
                <a:ext cx="210125" cy="219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74D0782-43E4-4059-AC0B-6CAB3622529C}"/>
                  </a:ext>
                </a:extLst>
              </p:cNvPr>
              <p:cNvSpPr/>
              <p:nvPr/>
            </p:nvSpPr>
            <p:spPr>
              <a:xfrm>
                <a:off x="3793613" y="3460063"/>
                <a:ext cx="210125" cy="219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625795BE-80B3-4EC5-956E-C132B7C977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16547" y="1553171"/>
                <a:ext cx="938755" cy="368655"/>
              </a:xfrm>
              <a:prstGeom prst="rect">
                <a:avLst/>
              </a:prstGeom>
              <a:noFill/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200" b="1" spc="-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  <a:endParaRPr lang="en-US" sz="3200" spc="-100" dirty="0"/>
              </a:p>
            </p:txBody>
          </p:sp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60489193-006A-4D71-8B8A-E01F4A94F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0761" y="3053308"/>
                <a:ext cx="938755" cy="368655"/>
              </a:xfrm>
              <a:prstGeom prst="rect">
                <a:avLst/>
              </a:prstGeom>
              <a:noFill/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200" b="1" spc="-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endParaRPr lang="en-US" sz="3200" spc="-100" dirty="0"/>
              </a:p>
            </p:txBody>
          </p:sp>
        </p:grp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84134DAE-ADEA-4DFB-B2C5-2037C0C140D1}"/>
              </a:ext>
            </a:extLst>
          </p:cNvPr>
          <p:cNvSpPr txBox="1">
            <a:spLocks/>
          </p:cNvSpPr>
          <p:nvPr/>
        </p:nvSpPr>
        <p:spPr>
          <a:xfrm>
            <a:off x="5480800" y="1843529"/>
            <a:ext cx="405076" cy="36865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3200" spc="-1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6CD2692-CFAF-4821-A847-50D181F5B6E3}"/>
              </a:ext>
            </a:extLst>
          </p:cNvPr>
          <p:cNvSpPr txBox="1">
            <a:spLocks/>
          </p:cNvSpPr>
          <p:nvPr/>
        </p:nvSpPr>
        <p:spPr>
          <a:xfrm>
            <a:off x="3514707" y="1843529"/>
            <a:ext cx="405076" cy="36865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3200" spc="-1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7E2D0D7-4C72-4CF8-BDBC-15CA039877CE}"/>
              </a:ext>
            </a:extLst>
          </p:cNvPr>
          <p:cNvSpPr txBox="1">
            <a:spLocks/>
          </p:cNvSpPr>
          <p:nvPr/>
        </p:nvSpPr>
        <p:spPr>
          <a:xfrm>
            <a:off x="1778504" y="4112595"/>
            <a:ext cx="3435456" cy="147016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Don’t erase anything.</a:t>
            </a:r>
            <a:endParaRPr lang="en-US" sz="4800" spc="-1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5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6" grpId="1" animBg="1"/>
      <p:bldP spid="20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746" y="1275237"/>
            <a:ext cx="4950462" cy="45893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309D8E-E9DC-416A-8658-EC60CB5E9DFF}"/>
              </a:ext>
            </a:extLst>
          </p:cNvPr>
          <p:cNvSpPr/>
          <p:nvPr/>
        </p:nvSpPr>
        <p:spPr>
          <a:xfrm>
            <a:off x="5686218" y="1159606"/>
            <a:ext cx="254578" cy="532047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8380" y="273167"/>
            <a:ext cx="697583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coordinate plane </a:t>
            </a:r>
            <a:endParaRPr lang="en-US" spc="-100" dirty="0">
              <a:solidFill>
                <a:srgbClr val="FFF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2282191" y="5896863"/>
            <a:ext cx="5425438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(2,5)</a:t>
            </a:r>
            <a:endParaRPr lang="en-US" sz="4800" spc="-100" dirty="0">
              <a:solidFill>
                <a:srgbClr val="00FF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4A0884-EA0C-41C4-A7D4-6BFF7E5B8F5D}"/>
              </a:ext>
            </a:extLst>
          </p:cNvPr>
          <p:cNvSpPr txBox="1">
            <a:spLocks/>
          </p:cNvSpPr>
          <p:nvPr/>
        </p:nvSpPr>
        <p:spPr>
          <a:xfrm>
            <a:off x="193041" y="1263773"/>
            <a:ext cx="2336800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find </a:t>
            </a:r>
          </a:p>
          <a:p>
            <a:r>
              <a:rPr lang="en-US" sz="2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point.</a:t>
            </a:r>
            <a:endParaRPr lang="en-US" sz="2800" spc="-100" dirty="0">
              <a:solidFill>
                <a:srgbClr val="FFFF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3B2DE07-C98B-4574-8657-C1D92F21E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6120" y="3912591"/>
            <a:ext cx="1340590" cy="17782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9C579F0-D26B-4F8D-B0CF-88F4E2A2ABFB}"/>
              </a:ext>
            </a:extLst>
          </p:cNvPr>
          <p:cNvSpPr txBox="1">
            <a:spLocks/>
          </p:cNvSpPr>
          <p:nvPr/>
        </p:nvSpPr>
        <p:spPr>
          <a:xfrm>
            <a:off x="193041" y="2244809"/>
            <a:ext cx="2336800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Run your finger along the x-axis until you find your first number.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DD45B2-AC56-4E4C-BF19-7EF6A7779053}"/>
              </a:ext>
            </a:extLst>
          </p:cNvPr>
          <p:cNvSpPr txBox="1">
            <a:spLocks/>
          </p:cNvSpPr>
          <p:nvPr/>
        </p:nvSpPr>
        <p:spPr>
          <a:xfrm>
            <a:off x="193041" y="4694127"/>
            <a:ext cx="2336800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Then think about the line and find the second number.</a:t>
            </a:r>
            <a:endParaRPr lang="en-US" sz="2800" spc="-100" dirty="0">
              <a:solidFill>
                <a:srgbClr val="FF9933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5C3460-4B64-43C8-A3D1-1A476DB3D6A9}"/>
              </a:ext>
            </a:extLst>
          </p:cNvPr>
          <p:cNvSpPr/>
          <p:nvPr/>
        </p:nvSpPr>
        <p:spPr>
          <a:xfrm>
            <a:off x="5674308" y="1490167"/>
            <a:ext cx="348792" cy="3379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5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76 -0.00254 L -0.0405 -0.00555 L 0.3595 -0.01134 L 0.22279 -0.01273 " pathEditMode="relative" rAng="0" ptsTypes="AAAA">
                                      <p:cBhvr>
                                        <p:cTn id="14" dur="6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4" grpId="0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F0CE-BA8A-42C8-B042-C0311CAF8445}"/>
              </a:ext>
            </a:extLst>
          </p:cNvPr>
          <p:cNvSpPr txBox="1">
            <a:spLocks/>
          </p:cNvSpPr>
          <p:nvPr/>
        </p:nvSpPr>
        <p:spPr>
          <a:xfrm>
            <a:off x="695673" y="1823055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(0,5)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695673" y="3887527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 it and </a:t>
            </a:r>
            <a:b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show me.</a:t>
            </a:r>
          </a:p>
        </p:txBody>
      </p:sp>
    </p:spTree>
    <p:extLst>
      <p:ext uri="{BB962C8B-B14F-4D97-AF65-F5344CB8AC3E}">
        <p14:creationId xmlns:p14="http://schemas.microsoft.com/office/powerpoint/2010/main" val="13289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8380" y="273167"/>
            <a:ext cx="697583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coordinate plane </a:t>
            </a:r>
            <a:endParaRPr lang="en-US" spc="-100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6" y="1275237"/>
            <a:ext cx="4950462" cy="4589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783579" y="5864590"/>
            <a:ext cx="5425438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(0,5)</a:t>
            </a:r>
            <a:endParaRPr lang="en-US" sz="4800" spc="-100" dirty="0">
              <a:solidFill>
                <a:srgbClr val="00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7DD485-2ABC-420D-B61C-F26507B03A06}"/>
              </a:ext>
            </a:extLst>
          </p:cNvPr>
          <p:cNvSpPr/>
          <p:nvPr/>
        </p:nvSpPr>
        <p:spPr>
          <a:xfrm>
            <a:off x="3391170" y="2276073"/>
            <a:ext cx="210125" cy="2197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C88B16-5CC2-482B-BAD8-64DE6D05496B}"/>
              </a:ext>
            </a:extLst>
          </p:cNvPr>
          <p:cNvSpPr/>
          <p:nvPr/>
        </p:nvSpPr>
        <p:spPr>
          <a:xfrm>
            <a:off x="5461132" y="3460063"/>
            <a:ext cx="210125" cy="2197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0B68137-63B3-4AE7-A016-22BBEABEF50D}"/>
              </a:ext>
            </a:extLst>
          </p:cNvPr>
          <p:cNvSpPr txBox="1">
            <a:spLocks/>
          </p:cNvSpPr>
          <p:nvPr/>
        </p:nvSpPr>
        <p:spPr>
          <a:xfrm>
            <a:off x="4290168" y="3210997"/>
            <a:ext cx="1097547" cy="758573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Label it #5</a:t>
            </a:r>
            <a:endParaRPr lang="en-US" sz="2400" spc="-100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3F5ABD-1B64-4867-9D16-FB0F636998C8}"/>
              </a:ext>
            </a:extLst>
          </p:cNvPr>
          <p:cNvGrpSpPr/>
          <p:nvPr/>
        </p:nvGrpSpPr>
        <p:grpSpPr>
          <a:xfrm>
            <a:off x="3350761" y="1490754"/>
            <a:ext cx="2745239" cy="2189010"/>
            <a:chOff x="3350761" y="1490754"/>
            <a:chExt cx="2745239" cy="218901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E8C2D3B-FA51-4867-B095-1AC30F55E031}"/>
                </a:ext>
              </a:extLst>
            </p:cNvPr>
            <p:cNvSpPr/>
            <p:nvPr/>
          </p:nvSpPr>
          <p:spPr>
            <a:xfrm>
              <a:off x="5885875" y="2276073"/>
              <a:ext cx="210125" cy="219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0B945EF-1E82-4C63-AF98-81AA49BD0324}"/>
                </a:ext>
              </a:extLst>
            </p:cNvPr>
            <p:cNvGrpSpPr/>
            <p:nvPr/>
          </p:nvGrpSpPr>
          <p:grpSpPr>
            <a:xfrm>
              <a:off x="3350761" y="1490754"/>
              <a:ext cx="2104541" cy="2189010"/>
              <a:chOff x="3350761" y="1490754"/>
              <a:chExt cx="2104541" cy="218901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3CF4335-9D43-4AB1-9D52-AAA8819D5BA7}"/>
                  </a:ext>
                </a:extLst>
              </p:cNvPr>
              <p:cNvSpPr/>
              <p:nvPr/>
            </p:nvSpPr>
            <p:spPr>
              <a:xfrm>
                <a:off x="4628817" y="1490754"/>
                <a:ext cx="210125" cy="219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74D0782-43E4-4059-AC0B-6CAB3622529C}"/>
                  </a:ext>
                </a:extLst>
              </p:cNvPr>
              <p:cNvSpPr/>
              <p:nvPr/>
            </p:nvSpPr>
            <p:spPr>
              <a:xfrm>
                <a:off x="3793613" y="3460063"/>
                <a:ext cx="210125" cy="219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625795BE-80B3-4EC5-956E-C132B7C977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16547" y="1553171"/>
                <a:ext cx="938755" cy="368655"/>
              </a:xfrm>
              <a:prstGeom prst="rect">
                <a:avLst/>
              </a:prstGeom>
              <a:noFill/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200" b="1" spc="-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  <a:endParaRPr lang="en-US" sz="3200" spc="-100" dirty="0"/>
              </a:p>
            </p:txBody>
          </p:sp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60489193-006A-4D71-8B8A-E01F4A94F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0761" y="3053308"/>
                <a:ext cx="938755" cy="368655"/>
              </a:xfrm>
              <a:prstGeom prst="rect">
                <a:avLst/>
              </a:prstGeom>
              <a:noFill/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200" b="1" spc="-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endParaRPr lang="en-US" sz="3200" spc="-100" dirty="0"/>
              </a:p>
            </p:txBody>
          </p:sp>
        </p:grp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84134DAE-ADEA-4DFB-B2C5-2037C0C140D1}"/>
              </a:ext>
            </a:extLst>
          </p:cNvPr>
          <p:cNvSpPr txBox="1">
            <a:spLocks/>
          </p:cNvSpPr>
          <p:nvPr/>
        </p:nvSpPr>
        <p:spPr>
          <a:xfrm>
            <a:off x="5480800" y="1843529"/>
            <a:ext cx="405076" cy="36865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3200" spc="-1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6CD2692-CFAF-4821-A847-50D181F5B6E3}"/>
              </a:ext>
            </a:extLst>
          </p:cNvPr>
          <p:cNvSpPr txBox="1">
            <a:spLocks/>
          </p:cNvSpPr>
          <p:nvPr/>
        </p:nvSpPr>
        <p:spPr>
          <a:xfrm>
            <a:off x="3514707" y="1843529"/>
            <a:ext cx="405076" cy="36865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3200" spc="-1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A475C2B-BBAA-46A9-8D6A-681C9A0A2554}"/>
              </a:ext>
            </a:extLst>
          </p:cNvPr>
          <p:cNvSpPr txBox="1">
            <a:spLocks/>
          </p:cNvSpPr>
          <p:nvPr/>
        </p:nvSpPr>
        <p:spPr>
          <a:xfrm>
            <a:off x="5480800" y="3023691"/>
            <a:ext cx="405076" cy="36865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3200" spc="-1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1BE80C5-5AC9-44DC-BA4C-98C13B4E6259}"/>
              </a:ext>
            </a:extLst>
          </p:cNvPr>
          <p:cNvSpPr txBox="1">
            <a:spLocks/>
          </p:cNvSpPr>
          <p:nvPr/>
        </p:nvSpPr>
        <p:spPr>
          <a:xfrm>
            <a:off x="1778504" y="4112595"/>
            <a:ext cx="3435456" cy="147016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Don’t erase anything.</a:t>
            </a:r>
            <a:endParaRPr lang="en-US" sz="4800" spc="-1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6" grpId="1" animBg="1"/>
      <p:bldP spid="21" grpId="0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695673" y="2052537"/>
            <a:ext cx="5799396" cy="2516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Connect all of your points in number order.</a:t>
            </a:r>
          </a:p>
        </p:txBody>
      </p:sp>
    </p:spTree>
    <p:extLst>
      <p:ext uri="{BB962C8B-B14F-4D97-AF65-F5344CB8AC3E}">
        <p14:creationId xmlns:p14="http://schemas.microsoft.com/office/powerpoint/2010/main" val="364169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6" y="1275237"/>
            <a:ext cx="4950462" cy="4589353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EDB2C66A-938A-45D5-977F-A4198CD7EABA}"/>
              </a:ext>
            </a:extLst>
          </p:cNvPr>
          <p:cNvGrpSpPr/>
          <p:nvPr/>
        </p:nvGrpSpPr>
        <p:grpSpPr>
          <a:xfrm>
            <a:off x="3350761" y="1490754"/>
            <a:ext cx="2745239" cy="2189010"/>
            <a:chOff x="3350761" y="1490754"/>
            <a:chExt cx="2745239" cy="218901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41444AB-C19E-49F5-A6AC-99CD2078674B}"/>
                </a:ext>
              </a:extLst>
            </p:cNvPr>
            <p:cNvSpPr/>
            <p:nvPr/>
          </p:nvSpPr>
          <p:spPr>
            <a:xfrm>
              <a:off x="3391170" y="2276073"/>
              <a:ext cx="210125" cy="219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FB7B948-11FC-4E61-B577-F1443165FFCB}"/>
                </a:ext>
              </a:extLst>
            </p:cNvPr>
            <p:cNvSpPr/>
            <p:nvPr/>
          </p:nvSpPr>
          <p:spPr>
            <a:xfrm>
              <a:off x="5461132" y="3460063"/>
              <a:ext cx="210125" cy="219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126D59F-E3C7-44B8-BC01-8E0DA0A04EA2}"/>
                </a:ext>
              </a:extLst>
            </p:cNvPr>
            <p:cNvGrpSpPr/>
            <p:nvPr/>
          </p:nvGrpSpPr>
          <p:grpSpPr>
            <a:xfrm>
              <a:off x="3350761" y="1490754"/>
              <a:ext cx="2745239" cy="2189010"/>
              <a:chOff x="3350761" y="1490754"/>
              <a:chExt cx="2745239" cy="2189010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C83C74F-02E4-4F0A-9CCA-89CD8A78B06E}"/>
                  </a:ext>
                </a:extLst>
              </p:cNvPr>
              <p:cNvSpPr/>
              <p:nvPr/>
            </p:nvSpPr>
            <p:spPr>
              <a:xfrm>
                <a:off x="5885875" y="2276073"/>
                <a:ext cx="210125" cy="219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148C69E3-3C0B-467E-9A6F-A43A12170DD3}"/>
                  </a:ext>
                </a:extLst>
              </p:cNvPr>
              <p:cNvGrpSpPr/>
              <p:nvPr/>
            </p:nvGrpSpPr>
            <p:grpSpPr>
              <a:xfrm>
                <a:off x="3350761" y="1490754"/>
                <a:ext cx="2104541" cy="2189010"/>
                <a:chOff x="3350761" y="1490754"/>
                <a:chExt cx="2104541" cy="2189010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7DE0AD9-ECF2-4ED6-8906-F6B46183B346}"/>
                    </a:ext>
                  </a:extLst>
                </p:cNvPr>
                <p:cNvSpPr/>
                <p:nvPr/>
              </p:nvSpPr>
              <p:spPr>
                <a:xfrm>
                  <a:off x="4628817" y="1490754"/>
                  <a:ext cx="210125" cy="21970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185AD116-BA94-4C03-B269-EADB134CB352}"/>
                    </a:ext>
                  </a:extLst>
                </p:cNvPr>
                <p:cNvSpPr/>
                <p:nvPr/>
              </p:nvSpPr>
              <p:spPr>
                <a:xfrm>
                  <a:off x="3793613" y="3460063"/>
                  <a:ext cx="210125" cy="21970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itle 1">
                  <a:extLst>
                    <a:ext uri="{FF2B5EF4-FFF2-40B4-BE49-F238E27FC236}">
                      <a16:creationId xmlns:a16="http://schemas.microsoft.com/office/drawing/2014/main" id="{54100C1E-06C1-4AAA-9C3F-5BFDA2D8159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16547" y="1553171"/>
                  <a:ext cx="938755" cy="368655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3200" b="1" spc="-1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1</a:t>
                  </a:r>
                  <a:endParaRPr lang="en-US" sz="3200" spc="-100" dirty="0"/>
                </a:p>
              </p:txBody>
            </p:sp>
            <p:sp>
              <p:nvSpPr>
                <p:cNvPr id="66" name="Title 1">
                  <a:extLst>
                    <a:ext uri="{FF2B5EF4-FFF2-40B4-BE49-F238E27FC236}">
                      <a16:creationId xmlns:a16="http://schemas.microsoft.com/office/drawing/2014/main" id="{AF6C104D-C86B-4458-B710-882059FD927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50761" y="3053308"/>
                  <a:ext cx="938755" cy="368655"/>
                </a:xfrm>
                <a:prstGeom prst="rect">
                  <a:avLst/>
                </a:prstGeom>
                <a:noFill/>
              </p:spPr>
              <p:txBody>
                <a:bodyPr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3200" b="1" spc="-1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endParaRPr lang="en-US" sz="3200" spc="-100" dirty="0"/>
                </a:p>
              </p:txBody>
            </p:sp>
          </p:grpSp>
        </p:grpSp>
        <p:sp>
          <p:nvSpPr>
            <p:cNvPr id="58" name="Title 1">
              <a:extLst>
                <a:ext uri="{FF2B5EF4-FFF2-40B4-BE49-F238E27FC236}">
                  <a16:creationId xmlns:a16="http://schemas.microsoft.com/office/drawing/2014/main" id="{836087C5-9EED-4B5A-A350-FC7F9CA0D1C0}"/>
                </a:ext>
              </a:extLst>
            </p:cNvPr>
            <p:cNvSpPr txBox="1">
              <a:spLocks/>
            </p:cNvSpPr>
            <p:nvPr/>
          </p:nvSpPr>
          <p:spPr>
            <a:xfrm>
              <a:off x="5480800" y="1843529"/>
              <a:ext cx="405076" cy="368655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3200" spc="-100" dirty="0"/>
            </a:p>
          </p:txBody>
        </p:sp>
        <p:sp>
          <p:nvSpPr>
            <p:cNvPr id="59" name="Title 1">
              <a:extLst>
                <a:ext uri="{FF2B5EF4-FFF2-40B4-BE49-F238E27FC236}">
                  <a16:creationId xmlns:a16="http://schemas.microsoft.com/office/drawing/2014/main" id="{1CD1704E-7219-40E6-872B-5B5D1391823F}"/>
                </a:ext>
              </a:extLst>
            </p:cNvPr>
            <p:cNvSpPr txBox="1">
              <a:spLocks/>
            </p:cNvSpPr>
            <p:nvPr/>
          </p:nvSpPr>
          <p:spPr>
            <a:xfrm>
              <a:off x="3514707" y="1843529"/>
              <a:ext cx="405076" cy="368655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3200" spc="-100" dirty="0"/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id="{2E5DA4FD-6CA3-4AB5-848E-AB73786C7F5A}"/>
                </a:ext>
              </a:extLst>
            </p:cNvPr>
            <p:cNvSpPr txBox="1">
              <a:spLocks/>
            </p:cNvSpPr>
            <p:nvPr/>
          </p:nvSpPr>
          <p:spPr>
            <a:xfrm>
              <a:off x="5480800" y="3023691"/>
              <a:ext cx="405076" cy="368655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3200" spc="-1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8380" y="273167"/>
            <a:ext cx="697583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coordinate plane </a:t>
            </a:r>
            <a:endParaRPr lang="en-US" spc="-100" dirty="0">
              <a:solidFill>
                <a:srgbClr val="FFFF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05C23F-4B10-46E7-B465-423023C94CAA}"/>
              </a:ext>
            </a:extLst>
          </p:cNvPr>
          <p:cNvCxnSpPr>
            <a:cxnSpLocks/>
          </p:cNvCxnSpPr>
          <p:nvPr/>
        </p:nvCxnSpPr>
        <p:spPr>
          <a:xfrm flipH="1">
            <a:off x="3898900" y="1617980"/>
            <a:ext cx="830581" cy="1968500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4A73EE1-18AD-4FE4-AC36-E94BA97F8E25}"/>
              </a:ext>
            </a:extLst>
          </p:cNvPr>
          <p:cNvCxnSpPr>
            <a:cxnSpLocks/>
          </p:cNvCxnSpPr>
          <p:nvPr/>
        </p:nvCxnSpPr>
        <p:spPr>
          <a:xfrm flipH="1">
            <a:off x="3898901" y="2440913"/>
            <a:ext cx="2072627" cy="1145567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CCDB310-49F6-43D7-BB11-53C8DD4A748E}"/>
              </a:ext>
            </a:extLst>
          </p:cNvPr>
          <p:cNvCxnSpPr>
            <a:cxnSpLocks/>
          </p:cNvCxnSpPr>
          <p:nvPr/>
        </p:nvCxnSpPr>
        <p:spPr>
          <a:xfrm flipH="1">
            <a:off x="3496297" y="2440912"/>
            <a:ext cx="2475232" cy="8631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3D2AE6C-8E70-4B7F-ABD4-26954951B938}"/>
              </a:ext>
            </a:extLst>
          </p:cNvPr>
          <p:cNvCxnSpPr>
            <a:cxnSpLocks/>
          </p:cNvCxnSpPr>
          <p:nvPr/>
        </p:nvCxnSpPr>
        <p:spPr>
          <a:xfrm flipH="1" flipV="1">
            <a:off x="3491865" y="2453858"/>
            <a:ext cx="2079879" cy="1153588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37B7891-6818-4887-9206-BD0D8A4F896E}"/>
              </a:ext>
            </a:extLst>
          </p:cNvPr>
          <p:cNvCxnSpPr>
            <a:cxnSpLocks/>
          </p:cNvCxnSpPr>
          <p:nvPr/>
        </p:nvCxnSpPr>
        <p:spPr>
          <a:xfrm flipH="1" flipV="1">
            <a:off x="4729481" y="1597014"/>
            <a:ext cx="842263" cy="2018204"/>
          </a:xfrm>
          <a:prstGeom prst="line">
            <a:avLst/>
          </a:prstGeom>
          <a:ln w="1016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itle 1">
            <a:extLst>
              <a:ext uri="{FF2B5EF4-FFF2-40B4-BE49-F238E27FC236}">
                <a16:creationId xmlns:a16="http://schemas.microsoft.com/office/drawing/2014/main" id="{B19A2013-A953-486B-9092-AE85B8705958}"/>
              </a:ext>
            </a:extLst>
          </p:cNvPr>
          <p:cNvSpPr txBox="1">
            <a:spLocks/>
          </p:cNvSpPr>
          <p:nvPr/>
        </p:nvSpPr>
        <p:spPr>
          <a:xfrm>
            <a:off x="2849132" y="3935856"/>
            <a:ext cx="3435456" cy="109182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1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that symmetrical?</a:t>
            </a:r>
            <a:endParaRPr lang="en-US" sz="3600" spc="-100" dirty="0">
              <a:solidFill>
                <a:srgbClr val="FF99FF"/>
              </a:solidFill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76D4168F-7D0F-401F-8EA4-87CD98E19BF4}"/>
              </a:ext>
            </a:extLst>
          </p:cNvPr>
          <p:cNvSpPr txBox="1">
            <a:spLocks/>
          </p:cNvSpPr>
          <p:nvPr/>
        </p:nvSpPr>
        <p:spPr>
          <a:xfrm>
            <a:off x="1652109" y="5422688"/>
            <a:ext cx="3435456" cy="77031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Erase.</a:t>
            </a:r>
            <a:endParaRPr lang="en-US" sz="4800" spc="-1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8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52BC-09F4-4BFC-805E-0DE304870BB1}"/>
              </a:ext>
            </a:extLst>
          </p:cNvPr>
          <p:cNvSpPr txBox="1">
            <a:spLocks/>
          </p:cNvSpPr>
          <p:nvPr/>
        </p:nvSpPr>
        <p:spPr>
          <a:xfrm>
            <a:off x="695673" y="2052537"/>
            <a:ext cx="5799396" cy="2516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Puzzle piece today.</a:t>
            </a:r>
          </a:p>
          <a:p>
            <a:pPr algn="ctr"/>
            <a:r>
              <a:rPr lang="en-US" sz="48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Division practice.</a:t>
            </a:r>
            <a:endParaRPr lang="en-US" sz="60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6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1017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C672-CF3D-4629-98F0-A3A3251411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190" y="260350"/>
            <a:ext cx="10272409" cy="1325563"/>
          </a:xfrm>
          <a:prstGeom prst="rect">
            <a:avLst/>
          </a:prstGeom>
        </p:spPr>
        <p:txBody>
          <a:bodyPr/>
          <a:lstStyle/>
          <a:p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Divisibility rules!</a:t>
            </a:r>
            <a:endParaRPr lang="en-US" sz="4800" spc="-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3F11D0-C4B9-4ED2-A792-830A14B03170}"/>
              </a:ext>
            </a:extLst>
          </p:cNvPr>
          <p:cNvSpPr txBox="1">
            <a:spLocks/>
          </p:cNvSpPr>
          <p:nvPr/>
        </p:nvSpPr>
        <p:spPr>
          <a:xfrm>
            <a:off x="243190" y="1109129"/>
            <a:ext cx="7259411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you remember your divisibility rules?</a:t>
            </a:r>
            <a:endParaRPr lang="en-US" sz="30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9AD620-E935-4D3A-BD97-FF24B5013E9D}"/>
              </a:ext>
            </a:extLst>
          </p:cNvPr>
          <p:cNvSpPr txBox="1">
            <a:spLocks/>
          </p:cNvSpPr>
          <p:nvPr/>
        </p:nvSpPr>
        <p:spPr>
          <a:xfrm>
            <a:off x="1632037" y="2031235"/>
            <a:ext cx="3067696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If it’s</a:t>
            </a:r>
            <a:endParaRPr lang="en-US" sz="8000" b="1" spc="-100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BB7485-42F7-43A5-9C51-609E493BFBBD}"/>
              </a:ext>
            </a:extLst>
          </p:cNvPr>
          <p:cNvSpPr txBox="1">
            <a:spLocks/>
          </p:cNvSpPr>
          <p:nvPr/>
        </p:nvSpPr>
        <p:spPr>
          <a:xfrm>
            <a:off x="632989" y="4220544"/>
            <a:ext cx="5065792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can divide by</a:t>
            </a:r>
            <a:endParaRPr lang="en-US" sz="9600" b="1" spc="-1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183644-3CB3-40E5-A510-F2787C0ECB3A}"/>
              </a:ext>
            </a:extLst>
          </p:cNvPr>
          <p:cNvSpPr txBox="1">
            <a:spLocks/>
          </p:cNvSpPr>
          <p:nvPr/>
        </p:nvSpPr>
        <p:spPr>
          <a:xfrm>
            <a:off x="632989" y="4883326"/>
            <a:ext cx="5065792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A72B75-2B12-432E-B0EB-7608C290FBC9}"/>
              </a:ext>
            </a:extLst>
          </p:cNvPr>
          <p:cNvSpPr txBox="1">
            <a:spLocks/>
          </p:cNvSpPr>
          <p:nvPr/>
        </p:nvSpPr>
        <p:spPr>
          <a:xfrm>
            <a:off x="1632037" y="2648845"/>
            <a:ext cx="3067696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spc="-1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227522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C672-CF3D-4629-98F0-A3A3251411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190" y="260350"/>
            <a:ext cx="10272409" cy="1325563"/>
          </a:xfrm>
          <a:prstGeom prst="rect">
            <a:avLst/>
          </a:prstGeom>
        </p:spPr>
        <p:txBody>
          <a:bodyPr/>
          <a:lstStyle/>
          <a:p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Divisibility rules!</a:t>
            </a:r>
            <a:endParaRPr lang="en-US" sz="4800" spc="-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3F11D0-C4B9-4ED2-A792-830A14B03170}"/>
              </a:ext>
            </a:extLst>
          </p:cNvPr>
          <p:cNvSpPr txBox="1">
            <a:spLocks/>
          </p:cNvSpPr>
          <p:nvPr/>
        </p:nvSpPr>
        <p:spPr>
          <a:xfrm>
            <a:off x="243190" y="1109129"/>
            <a:ext cx="7259411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you remember your divisibility rules?</a:t>
            </a:r>
            <a:endParaRPr lang="en-US" sz="30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9AD620-E935-4D3A-BD97-FF24B5013E9D}"/>
              </a:ext>
            </a:extLst>
          </p:cNvPr>
          <p:cNvSpPr txBox="1">
            <a:spLocks/>
          </p:cNvSpPr>
          <p:nvPr/>
        </p:nvSpPr>
        <p:spPr>
          <a:xfrm>
            <a:off x="798236" y="2031235"/>
            <a:ext cx="4735298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If it ends in</a:t>
            </a:r>
            <a:endParaRPr lang="en-US" sz="8000" b="1" spc="-100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BB7485-42F7-43A5-9C51-609E493BFBBD}"/>
              </a:ext>
            </a:extLst>
          </p:cNvPr>
          <p:cNvSpPr txBox="1">
            <a:spLocks/>
          </p:cNvSpPr>
          <p:nvPr/>
        </p:nvSpPr>
        <p:spPr>
          <a:xfrm>
            <a:off x="632989" y="4220544"/>
            <a:ext cx="5065792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can divide by</a:t>
            </a:r>
            <a:endParaRPr lang="en-US" sz="9600" b="1" spc="-1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183644-3CB3-40E5-A510-F2787C0ECB3A}"/>
              </a:ext>
            </a:extLst>
          </p:cNvPr>
          <p:cNvSpPr txBox="1">
            <a:spLocks/>
          </p:cNvSpPr>
          <p:nvPr/>
        </p:nvSpPr>
        <p:spPr>
          <a:xfrm>
            <a:off x="632989" y="4883326"/>
            <a:ext cx="5065792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A72B75-2B12-432E-B0EB-7608C290FBC9}"/>
              </a:ext>
            </a:extLst>
          </p:cNvPr>
          <p:cNvSpPr txBox="1">
            <a:spLocks/>
          </p:cNvSpPr>
          <p:nvPr/>
        </p:nvSpPr>
        <p:spPr>
          <a:xfrm>
            <a:off x="1147028" y="2648845"/>
            <a:ext cx="4037714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spc="-1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6600" b="1" spc="-100" baseline="400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 </a:t>
            </a:r>
            <a:r>
              <a:rPr lang="en-US" sz="9600" b="1" spc="-1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</a:p>
          <a:p>
            <a:pPr algn="ctr"/>
            <a:endParaRPr lang="en-US" sz="8000" b="1" spc="-100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618940-64DD-4091-A2BD-6468BC3AA9C2}"/>
              </a:ext>
            </a:extLst>
          </p:cNvPr>
          <p:cNvSpPr txBox="1">
            <a:spLocks/>
          </p:cNvSpPr>
          <p:nvPr/>
        </p:nvSpPr>
        <p:spPr>
          <a:xfrm>
            <a:off x="243190" y="228751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Start with 2.</a:t>
            </a:r>
            <a:endParaRPr lang="en-US" sz="29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B6FCC6-87F0-4169-B4EE-52F30142545C}"/>
              </a:ext>
            </a:extLst>
          </p:cNvPr>
          <p:cNvSpPr txBox="1">
            <a:spLocks/>
          </p:cNvSpPr>
          <p:nvPr/>
        </p:nvSpPr>
        <p:spPr>
          <a:xfrm>
            <a:off x="243190" y="610502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it even?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5B30A9-6A0C-41D6-B37D-6F00CE822202}"/>
              </a:ext>
            </a:extLst>
          </p:cNvPr>
          <p:cNvSpPr txBox="1">
            <a:spLocks/>
          </p:cNvSpPr>
          <p:nvPr/>
        </p:nvSpPr>
        <p:spPr>
          <a:xfrm>
            <a:off x="243190" y="1058392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Try 5</a:t>
            </a:r>
            <a:endParaRPr lang="en-US" sz="29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E80130-5A89-4D8D-9355-3690232BFBAD}"/>
              </a:ext>
            </a:extLst>
          </p:cNvPr>
          <p:cNvSpPr txBox="1">
            <a:spLocks/>
          </p:cNvSpPr>
          <p:nvPr/>
        </p:nvSpPr>
        <p:spPr>
          <a:xfrm>
            <a:off x="243190" y="1477214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Ends in?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26EE66-0480-4C43-B2A5-BB1E8093DC17}"/>
              </a:ext>
            </a:extLst>
          </p:cNvPr>
          <p:cNvSpPr txBox="1">
            <a:spLocks/>
          </p:cNvSpPr>
          <p:nvPr/>
        </p:nvSpPr>
        <p:spPr>
          <a:xfrm>
            <a:off x="243190" y="1886410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too low</a:t>
            </a:r>
            <a:endParaRPr lang="en-US" sz="29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F73E9D-28C3-4BED-94A0-9DCE07083DAC}"/>
              </a:ext>
            </a:extLst>
          </p:cNvPr>
          <p:cNvSpPr txBox="1">
            <a:spLocks/>
          </p:cNvSpPr>
          <p:nvPr/>
        </p:nvSpPr>
        <p:spPr>
          <a:xfrm>
            <a:off x="243190" y="3091014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 is too high</a:t>
            </a:r>
            <a:endParaRPr lang="en-US" sz="29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E5454B-B71F-428F-A150-6C7E506546DB}"/>
              </a:ext>
            </a:extLst>
          </p:cNvPr>
          <p:cNvSpPr txBox="1">
            <a:spLocks/>
          </p:cNvSpPr>
          <p:nvPr/>
        </p:nvSpPr>
        <p:spPr>
          <a:xfrm>
            <a:off x="243190" y="2293420"/>
            <a:ext cx="2018096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Skip count in 5s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6E3D073-BB6A-4897-804E-5B6C0D70293E}"/>
              </a:ext>
            </a:extLst>
          </p:cNvPr>
          <p:cNvSpPr txBox="1">
            <a:spLocks/>
          </p:cNvSpPr>
          <p:nvPr/>
        </p:nvSpPr>
        <p:spPr>
          <a:xfrm>
            <a:off x="243190" y="3672984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7x2=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6890F1A-2B50-45C4-A5EB-93F6D347ED24}"/>
              </a:ext>
            </a:extLst>
          </p:cNvPr>
          <p:cNvSpPr txBox="1">
            <a:spLocks/>
          </p:cNvSpPr>
          <p:nvPr/>
        </p:nvSpPr>
        <p:spPr>
          <a:xfrm>
            <a:off x="1219374" y="3672984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2AD9DBD-71CD-4283-8430-A13550249D3C}"/>
              </a:ext>
            </a:extLst>
          </p:cNvPr>
          <p:cNvSpPr txBox="1">
            <a:spLocks/>
          </p:cNvSpPr>
          <p:nvPr/>
        </p:nvSpPr>
        <p:spPr>
          <a:xfrm>
            <a:off x="243190" y="4639020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(add 7)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7978D0A-B7BC-4AEB-B362-8237D6997B59}"/>
              </a:ext>
            </a:extLst>
          </p:cNvPr>
          <p:cNvSpPr txBox="1">
            <a:spLocks/>
          </p:cNvSpPr>
          <p:nvPr/>
        </p:nvSpPr>
        <p:spPr>
          <a:xfrm>
            <a:off x="243190" y="4180275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7x3=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E9481F9-A4D6-4B3F-9740-D4D7C0EF4315}"/>
              </a:ext>
            </a:extLst>
          </p:cNvPr>
          <p:cNvSpPr txBox="1">
            <a:spLocks/>
          </p:cNvSpPr>
          <p:nvPr/>
        </p:nvSpPr>
        <p:spPr>
          <a:xfrm>
            <a:off x="1219374" y="4185334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5BA4FC4-DB38-4A2A-9A9D-00BF3EBD5BFB}"/>
              </a:ext>
            </a:extLst>
          </p:cNvPr>
          <p:cNvSpPr txBox="1">
            <a:spLocks/>
          </p:cNvSpPr>
          <p:nvPr/>
        </p:nvSpPr>
        <p:spPr>
          <a:xfrm>
            <a:off x="243190" y="5461623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(add 7)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315D92B-E079-40E8-9D52-4950A70A28D1}"/>
              </a:ext>
            </a:extLst>
          </p:cNvPr>
          <p:cNvSpPr txBox="1">
            <a:spLocks/>
          </p:cNvSpPr>
          <p:nvPr/>
        </p:nvSpPr>
        <p:spPr>
          <a:xfrm>
            <a:off x="243190" y="5123637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7x4=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87C6A88-9960-47B2-8F1C-CD28D4F6973E}"/>
              </a:ext>
            </a:extLst>
          </p:cNvPr>
          <p:cNvSpPr txBox="1">
            <a:spLocks/>
          </p:cNvSpPr>
          <p:nvPr/>
        </p:nvSpPr>
        <p:spPr>
          <a:xfrm>
            <a:off x="1219374" y="5128696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EDFD3C-50DA-45CF-B4F0-B615C901F97E}"/>
              </a:ext>
            </a:extLst>
          </p:cNvPr>
          <p:cNvSpPr/>
          <p:nvPr/>
        </p:nvSpPr>
        <p:spPr>
          <a:xfrm>
            <a:off x="2835504" y="617143"/>
            <a:ext cx="4191000" cy="57245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F3EA28F-64E6-4D02-96C2-55A3EC292297}"/>
              </a:ext>
            </a:extLst>
          </p:cNvPr>
          <p:cNvSpPr txBox="1">
            <a:spLocks/>
          </p:cNvSpPr>
          <p:nvPr/>
        </p:nvSpPr>
        <p:spPr>
          <a:xfrm>
            <a:off x="3054930" y="1120037"/>
            <a:ext cx="3171473" cy="3276601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>
              <a:lnSpc>
                <a:spcPct val="75000"/>
              </a:lnSpc>
            </a:pPr>
            <a:r>
              <a:rPr lang="en-US" sz="13800" b="1" spc="-500" dirty="0">
                <a:solidFill>
                  <a:srgbClr val="7030A0"/>
                </a:solidFill>
              </a:rPr>
              <a:t>28</a:t>
            </a:r>
          </a:p>
          <a:p>
            <a:pPr algn="r">
              <a:lnSpc>
                <a:spcPct val="75000"/>
              </a:lnSpc>
            </a:pPr>
            <a:r>
              <a:rPr lang="en-US" sz="13800" b="1" u="sng" spc="-500" dirty="0">
                <a:solidFill>
                  <a:srgbClr val="7030A0"/>
                </a:solidFill>
              </a:rPr>
              <a:t>÷ 7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9746155-B7FC-4D4A-B3CD-968C1A34156E}"/>
              </a:ext>
            </a:extLst>
          </p:cNvPr>
          <p:cNvSpPr txBox="1">
            <a:spLocks/>
          </p:cNvSpPr>
          <p:nvPr/>
        </p:nvSpPr>
        <p:spPr>
          <a:xfrm>
            <a:off x="3054930" y="4320438"/>
            <a:ext cx="3171473" cy="871459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/>
            <a:r>
              <a:rPr lang="en-US" sz="13800" b="1" spc="-5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0026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4" grpId="0"/>
      <p:bldP spid="16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3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618940-64DD-4091-A2BD-6468BC3AA9C2}"/>
              </a:ext>
            </a:extLst>
          </p:cNvPr>
          <p:cNvSpPr txBox="1">
            <a:spLocks/>
          </p:cNvSpPr>
          <p:nvPr/>
        </p:nvSpPr>
        <p:spPr>
          <a:xfrm>
            <a:off x="243190" y="228751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Start with 2.</a:t>
            </a:r>
            <a:endParaRPr lang="en-US" sz="29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B6FCC6-87F0-4169-B4EE-52F30142545C}"/>
              </a:ext>
            </a:extLst>
          </p:cNvPr>
          <p:cNvSpPr txBox="1">
            <a:spLocks/>
          </p:cNvSpPr>
          <p:nvPr/>
        </p:nvSpPr>
        <p:spPr>
          <a:xfrm>
            <a:off x="243190" y="610502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it even?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5B30A9-6A0C-41D6-B37D-6F00CE822202}"/>
              </a:ext>
            </a:extLst>
          </p:cNvPr>
          <p:cNvSpPr txBox="1">
            <a:spLocks/>
          </p:cNvSpPr>
          <p:nvPr/>
        </p:nvSpPr>
        <p:spPr>
          <a:xfrm>
            <a:off x="243190" y="1058392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Try 5</a:t>
            </a:r>
            <a:endParaRPr lang="en-US" sz="29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E80130-5A89-4D8D-9355-3690232BFBAD}"/>
              </a:ext>
            </a:extLst>
          </p:cNvPr>
          <p:cNvSpPr txBox="1">
            <a:spLocks/>
          </p:cNvSpPr>
          <p:nvPr/>
        </p:nvSpPr>
        <p:spPr>
          <a:xfrm>
            <a:off x="243190" y="1477214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Ends in?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26EE66-0480-4C43-B2A5-BB1E8093DC17}"/>
              </a:ext>
            </a:extLst>
          </p:cNvPr>
          <p:cNvSpPr txBox="1">
            <a:spLocks/>
          </p:cNvSpPr>
          <p:nvPr/>
        </p:nvSpPr>
        <p:spPr>
          <a:xfrm>
            <a:off x="243190" y="1886410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too low</a:t>
            </a:r>
            <a:endParaRPr lang="en-US" sz="29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F73E9D-28C3-4BED-94A0-9DCE07083DAC}"/>
              </a:ext>
            </a:extLst>
          </p:cNvPr>
          <p:cNvSpPr txBox="1">
            <a:spLocks/>
          </p:cNvSpPr>
          <p:nvPr/>
        </p:nvSpPr>
        <p:spPr>
          <a:xfrm>
            <a:off x="243190" y="3091014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 close</a:t>
            </a:r>
            <a:endParaRPr lang="en-US" sz="29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E5454B-B71F-428F-A150-6C7E506546DB}"/>
              </a:ext>
            </a:extLst>
          </p:cNvPr>
          <p:cNvSpPr txBox="1">
            <a:spLocks/>
          </p:cNvSpPr>
          <p:nvPr/>
        </p:nvSpPr>
        <p:spPr>
          <a:xfrm>
            <a:off x="243190" y="2293420"/>
            <a:ext cx="2018096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Skip count in 5s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6E3D073-BB6A-4897-804E-5B6C0D70293E}"/>
              </a:ext>
            </a:extLst>
          </p:cNvPr>
          <p:cNvSpPr txBox="1">
            <a:spLocks/>
          </p:cNvSpPr>
          <p:nvPr/>
        </p:nvSpPr>
        <p:spPr>
          <a:xfrm>
            <a:off x="243190" y="3672984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4x5=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6890F1A-2B50-45C4-A5EB-93F6D347ED24}"/>
              </a:ext>
            </a:extLst>
          </p:cNvPr>
          <p:cNvSpPr txBox="1">
            <a:spLocks/>
          </p:cNvSpPr>
          <p:nvPr/>
        </p:nvSpPr>
        <p:spPr>
          <a:xfrm>
            <a:off x="1219374" y="3672984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2AD9DBD-71CD-4283-8430-A13550249D3C}"/>
              </a:ext>
            </a:extLst>
          </p:cNvPr>
          <p:cNvSpPr txBox="1">
            <a:spLocks/>
          </p:cNvSpPr>
          <p:nvPr/>
        </p:nvSpPr>
        <p:spPr>
          <a:xfrm>
            <a:off x="243190" y="4639020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(add 4)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7978D0A-B7BC-4AEB-B362-8237D6997B59}"/>
              </a:ext>
            </a:extLst>
          </p:cNvPr>
          <p:cNvSpPr txBox="1">
            <a:spLocks/>
          </p:cNvSpPr>
          <p:nvPr/>
        </p:nvSpPr>
        <p:spPr>
          <a:xfrm>
            <a:off x="243190" y="4180275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4x6=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E9481F9-A4D6-4B3F-9740-D4D7C0EF4315}"/>
              </a:ext>
            </a:extLst>
          </p:cNvPr>
          <p:cNvSpPr txBox="1">
            <a:spLocks/>
          </p:cNvSpPr>
          <p:nvPr/>
        </p:nvSpPr>
        <p:spPr>
          <a:xfrm>
            <a:off x="1219374" y="4185334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EDFD3C-50DA-45CF-B4F0-B615C901F97E}"/>
              </a:ext>
            </a:extLst>
          </p:cNvPr>
          <p:cNvSpPr/>
          <p:nvPr/>
        </p:nvSpPr>
        <p:spPr>
          <a:xfrm>
            <a:off x="2835504" y="617143"/>
            <a:ext cx="4191000" cy="57245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F3EA28F-64E6-4D02-96C2-55A3EC292297}"/>
              </a:ext>
            </a:extLst>
          </p:cNvPr>
          <p:cNvSpPr txBox="1">
            <a:spLocks/>
          </p:cNvSpPr>
          <p:nvPr/>
        </p:nvSpPr>
        <p:spPr>
          <a:xfrm>
            <a:off x="3054930" y="1120037"/>
            <a:ext cx="3171473" cy="3276601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>
              <a:lnSpc>
                <a:spcPct val="75000"/>
              </a:lnSpc>
            </a:pPr>
            <a:r>
              <a:rPr lang="en-US" sz="13800" b="1" spc="-500" dirty="0">
                <a:solidFill>
                  <a:srgbClr val="7030A0"/>
                </a:solidFill>
              </a:rPr>
              <a:t>24</a:t>
            </a:r>
          </a:p>
          <a:p>
            <a:pPr algn="r">
              <a:lnSpc>
                <a:spcPct val="75000"/>
              </a:lnSpc>
            </a:pPr>
            <a:r>
              <a:rPr lang="en-US" sz="13800" b="1" u="sng" spc="-500" dirty="0">
                <a:solidFill>
                  <a:srgbClr val="7030A0"/>
                </a:solidFill>
              </a:rPr>
              <a:t>÷ 4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9746155-B7FC-4D4A-B3CD-968C1A34156E}"/>
              </a:ext>
            </a:extLst>
          </p:cNvPr>
          <p:cNvSpPr txBox="1">
            <a:spLocks/>
          </p:cNvSpPr>
          <p:nvPr/>
        </p:nvSpPr>
        <p:spPr>
          <a:xfrm>
            <a:off x="3054930" y="4320438"/>
            <a:ext cx="3171473" cy="871459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/>
            <a:r>
              <a:rPr lang="en-US" sz="13800" b="1" spc="-5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443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4" grpId="0"/>
      <p:bldP spid="16" grpId="0"/>
      <p:bldP spid="21" grpId="0"/>
      <p:bldP spid="22" grpId="0"/>
      <p:bldP spid="23" grpId="0"/>
      <p:bldP spid="2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0331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3C142-563A-4F23-B20B-90E6C3BDDECA}"/>
              </a:ext>
            </a:extLst>
          </p:cNvPr>
          <p:cNvSpPr/>
          <p:nvPr/>
        </p:nvSpPr>
        <p:spPr>
          <a:xfrm>
            <a:off x="2835504" y="566737"/>
            <a:ext cx="4191000" cy="57245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72EEF7-6A21-4E34-8693-1A5D98FF9F78}"/>
              </a:ext>
            </a:extLst>
          </p:cNvPr>
          <p:cNvSpPr txBox="1">
            <a:spLocks/>
          </p:cNvSpPr>
          <p:nvPr/>
        </p:nvSpPr>
        <p:spPr>
          <a:xfrm>
            <a:off x="3054930" y="1069631"/>
            <a:ext cx="3171473" cy="3276601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>
              <a:lnSpc>
                <a:spcPct val="75000"/>
              </a:lnSpc>
            </a:pPr>
            <a:r>
              <a:rPr lang="en-US" sz="13800" b="1" spc="-500" dirty="0">
                <a:solidFill>
                  <a:srgbClr val="7030A0"/>
                </a:solidFill>
              </a:rPr>
              <a:t>56</a:t>
            </a:r>
          </a:p>
          <a:p>
            <a:pPr algn="r">
              <a:lnSpc>
                <a:spcPct val="75000"/>
              </a:lnSpc>
            </a:pPr>
            <a:r>
              <a:rPr lang="en-US" sz="13800" b="1" u="sng" spc="-500" dirty="0">
                <a:solidFill>
                  <a:srgbClr val="7030A0"/>
                </a:solidFill>
              </a:rPr>
              <a:t>÷ 7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618940-64DD-4091-A2BD-6468BC3AA9C2}"/>
              </a:ext>
            </a:extLst>
          </p:cNvPr>
          <p:cNvSpPr txBox="1">
            <a:spLocks/>
          </p:cNvSpPr>
          <p:nvPr/>
        </p:nvSpPr>
        <p:spPr>
          <a:xfrm>
            <a:off x="243190" y="228751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Start with 2.</a:t>
            </a:r>
            <a:endParaRPr lang="en-US" sz="29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B6FCC6-87F0-4169-B4EE-52F30142545C}"/>
              </a:ext>
            </a:extLst>
          </p:cNvPr>
          <p:cNvSpPr txBox="1">
            <a:spLocks/>
          </p:cNvSpPr>
          <p:nvPr/>
        </p:nvSpPr>
        <p:spPr>
          <a:xfrm>
            <a:off x="243190" y="610502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it even?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5B30A9-6A0C-41D6-B37D-6F00CE822202}"/>
              </a:ext>
            </a:extLst>
          </p:cNvPr>
          <p:cNvSpPr txBox="1">
            <a:spLocks/>
          </p:cNvSpPr>
          <p:nvPr/>
        </p:nvSpPr>
        <p:spPr>
          <a:xfrm>
            <a:off x="243190" y="1058392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Try 5</a:t>
            </a:r>
            <a:endParaRPr lang="en-US" sz="29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E80130-5A89-4D8D-9355-3690232BFBAD}"/>
              </a:ext>
            </a:extLst>
          </p:cNvPr>
          <p:cNvSpPr txBox="1">
            <a:spLocks/>
          </p:cNvSpPr>
          <p:nvPr/>
        </p:nvSpPr>
        <p:spPr>
          <a:xfrm>
            <a:off x="243190" y="1477214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Ends in?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26EE66-0480-4C43-B2A5-BB1E8093DC17}"/>
              </a:ext>
            </a:extLst>
          </p:cNvPr>
          <p:cNvSpPr txBox="1">
            <a:spLocks/>
          </p:cNvSpPr>
          <p:nvPr/>
        </p:nvSpPr>
        <p:spPr>
          <a:xfrm>
            <a:off x="243190" y="1886410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too low</a:t>
            </a:r>
            <a:endParaRPr lang="en-US" sz="29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F73E9D-28C3-4BED-94A0-9DCE07083DAC}"/>
              </a:ext>
            </a:extLst>
          </p:cNvPr>
          <p:cNvSpPr txBox="1">
            <a:spLocks/>
          </p:cNvSpPr>
          <p:nvPr/>
        </p:nvSpPr>
        <p:spPr>
          <a:xfrm>
            <a:off x="243190" y="2317591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 also too low</a:t>
            </a:r>
            <a:endParaRPr lang="en-US" sz="29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E8942C-F93E-41E0-BAA8-E818622ED2DD}"/>
              </a:ext>
            </a:extLst>
          </p:cNvPr>
          <p:cNvSpPr txBox="1">
            <a:spLocks/>
          </p:cNvSpPr>
          <p:nvPr/>
        </p:nvSpPr>
        <p:spPr>
          <a:xfrm>
            <a:off x="243190" y="3666270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7x5=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9B95F8-AEB6-49E3-840F-7A17E8FE04D9}"/>
              </a:ext>
            </a:extLst>
          </p:cNvPr>
          <p:cNvSpPr txBox="1">
            <a:spLocks/>
          </p:cNvSpPr>
          <p:nvPr/>
        </p:nvSpPr>
        <p:spPr>
          <a:xfrm>
            <a:off x="243190" y="4382529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(add 7)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DF17C81-5840-4BB0-9C0A-5D8BF0FD6CE5}"/>
              </a:ext>
            </a:extLst>
          </p:cNvPr>
          <p:cNvSpPr txBox="1">
            <a:spLocks/>
          </p:cNvSpPr>
          <p:nvPr/>
        </p:nvSpPr>
        <p:spPr>
          <a:xfrm>
            <a:off x="3054930" y="4270032"/>
            <a:ext cx="3171473" cy="871459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/>
            <a:r>
              <a:rPr lang="en-US" sz="13800" b="1" spc="-5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E5454B-B71F-428F-A150-6C7E506546DB}"/>
              </a:ext>
            </a:extLst>
          </p:cNvPr>
          <p:cNvSpPr txBox="1">
            <a:spLocks/>
          </p:cNvSpPr>
          <p:nvPr/>
        </p:nvSpPr>
        <p:spPr>
          <a:xfrm>
            <a:off x="243190" y="2801678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 I can skip count in 5s…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A7C2D7C-B240-4799-921B-1D831EF61F5E}"/>
              </a:ext>
            </a:extLst>
          </p:cNvPr>
          <p:cNvSpPr txBox="1">
            <a:spLocks/>
          </p:cNvSpPr>
          <p:nvPr/>
        </p:nvSpPr>
        <p:spPr>
          <a:xfrm>
            <a:off x="1219374" y="3666270"/>
            <a:ext cx="1041912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6E3D073-BB6A-4897-804E-5B6C0D70293E}"/>
              </a:ext>
            </a:extLst>
          </p:cNvPr>
          <p:cNvSpPr txBox="1">
            <a:spLocks/>
          </p:cNvSpPr>
          <p:nvPr/>
        </p:nvSpPr>
        <p:spPr>
          <a:xfrm>
            <a:off x="243190" y="4044543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7x6=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6890F1A-2B50-45C4-A5EB-93F6D347ED24}"/>
              </a:ext>
            </a:extLst>
          </p:cNvPr>
          <p:cNvSpPr txBox="1">
            <a:spLocks/>
          </p:cNvSpPr>
          <p:nvPr/>
        </p:nvSpPr>
        <p:spPr>
          <a:xfrm>
            <a:off x="1219374" y="4044543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2AD9DBD-71CD-4283-8430-A13550249D3C}"/>
              </a:ext>
            </a:extLst>
          </p:cNvPr>
          <p:cNvSpPr txBox="1">
            <a:spLocks/>
          </p:cNvSpPr>
          <p:nvPr/>
        </p:nvSpPr>
        <p:spPr>
          <a:xfrm>
            <a:off x="243190" y="5141491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(add 7)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7978D0A-B7BC-4AEB-B362-8237D6997B59}"/>
              </a:ext>
            </a:extLst>
          </p:cNvPr>
          <p:cNvSpPr txBox="1">
            <a:spLocks/>
          </p:cNvSpPr>
          <p:nvPr/>
        </p:nvSpPr>
        <p:spPr>
          <a:xfrm>
            <a:off x="243190" y="4803505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7x7=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E9481F9-A4D6-4B3F-9740-D4D7C0EF4315}"/>
              </a:ext>
            </a:extLst>
          </p:cNvPr>
          <p:cNvSpPr txBox="1">
            <a:spLocks/>
          </p:cNvSpPr>
          <p:nvPr/>
        </p:nvSpPr>
        <p:spPr>
          <a:xfrm>
            <a:off x="1219374" y="4808564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5BA4FC4-DB38-4A2A-9A9D-00BF3EBD5BFB}"/>
              </a:ext>
            </a:extLst>
          </p:cNvPr>
          <p:cNvSpPr txBox="1">
            <a:spLocks/>
          </p:cNvSpPr>
          <p:nvPr/>
        </p:nvSpPr>
        <p:spPr>
          <a:xfrm>
            <a:off x="243190" y="5993566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(add 7)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315D92B-E079-40E8-9D52-4950A70A28D1}"/>
              </a:ext>
            </a:extLst>
          </p:cNvPr>
          <p:cNvSpPr txBox="1">
            <a:spLocks/>
          </p:cNvSpPr>
          <p:nvPr/>
        </p:nvSpPr>
        <p:spPr>
          <a:xfrm>
            <a:off x="243190" y="5655580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7x8=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87C6A88-9960-47B2-8F1C-CD28D4F6973E}"/>
              </a:ext>
            </a:extLst>
          </p:cNvPr>
          <p:cNvSpPr txBox="1">
            <a:spLocks/>
          </p:cNvSpPr>
          <p:nvPr/>
        </p:nvSpPr>
        <p:spPr>
          <a:xfrm>
            <a:off x="1219374" y="5660639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46516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3C142-563A-4F23-B20B-90E6C3BDDECA}"/>
              </a:ext>
            </a:extLst>
          </p:cNvPr>
          <p:cNvSpPr/>
          <p:nvPr/>
        </p:nvSpPr>
        <p:spPr>
          <a:xfrm>
            <a:off x="2835504" y="566737"/>
            <a:ext cx="4191000" cy="57245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72EEF7-6A21-4E34-8693-1A5D98FF9F78}"/>
              </a:ext>
            </a:extLst>
          </p:cNvPr>
          <p:cNvSpPr txBox="1">
            <a:spLocks/>
          </p:cNvSpPr>
          <p:nvPr/>
        </p:nvSpPr>
        <p:spPr>
          <a:xfrm>
            <a:off x="3054930" y="1069631"/>
            <a:ext cx="3171473" cy="3276601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>
              <a:lnSpc>
                <a:spcPct val="75000"/>
              </a:lnSpc>
            </a:pPr>
            <a:r>
              <a:rPr lang="en-US" sz="13800" b="1" spc="-500" dirty="0">
                <a:solidFill>
                  <a:srgbClr val="7030A0"/>
                </a:solidFill>
              </a:rPr>
              <a:t>20</a:t>
            </a:r>
          </a:p>
          <a:p>
            <a:pPr algn="r">
              <a:lnSpc>
                <a:spcPct val="75000"/>
              </a:lnSpc>
            </a:pPr>
            <a:r>
              <a:rPr lang="en-US" sz="13800" b="1" u="sng" spc="-500" dirty="0">
                <a:solidFill>
                  <a:srgbClr val="7030A0"/>
                </a:solidFill>
              </a:rPr>
              <a:t>÷ 4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618940-64DD-4091-A2BD-6468BC3AA9C2}"/>
              </a:ext>
            </a:extLst>
          </p:cNvPr>
          <p:cNvSpPr txBox="1">
            <a:spLocks/>
          </p:cNvSpPr>
          <p:nvPr/>
        </p:nvSpPr>
        <p:spPr>
          <a:xfrm>
            <a:off x="243190" y="1109129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Start with 2.</a:t>
            </a:r>
            <a:endParaRPr lang="en-US" sz="30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B6FCC6-87F0-4169-B4EE-52F30142545C}"/>
              </a:ext>
            </a:extLst>
          </p:cNvPr>
          <p:cNvSpPr txBox="1">
            <a:spLocks/>
          </p:cNvSpPr>
          <p:nvPr/>
        </p:nvSpPr>
        <p:spPr>
          <a:xfrm>
            <a:off x="243190" y="1651521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it even?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5B30A9-6A0C-41D6-B37D-6F00CE822202}"/>
              </a:ext>
            </a:extLst>
          </p:cNvPr>
          <p:cNvSpPr txBox="1">
            <a:spLocks/>
          </p:cNvSpPr>
          <p:nvPr/>
        </p:nvSpPr>
        <p:spPr>
          <a:xfrm>
            <a:off x="243190" y="2531898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Try 5</a:t>
            </a:r>
            <a:endParaRPr lang="en-US" sz="30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E80130-5A89-4D8D-9355-3690232BFBAD}"/>
              </a:ext>
            </a:extLst>
          </p:cNvPr>
          <p:cNvSpPr txBox="1">
            <a:spLocks/>
          </p:cNvSpPr>
          <p:nvPr/>
        </p:nvSpPr>
        <p:spPr>
          <a:xfrm>
            <a:off x="243190" y="3074290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Ends in?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E8942C-F93E-41E0-BAA8-E818622ED2DD}"/>
              </a:ext>
            </a:extLst>
          </p:cNvPr>
          <p:cNvSpPr txBox="1">
            <a:spLocks/>
          </p:cNvSpPr>
          <p:nvPr/>
        </p:nvSpPr>
        <p:spPr>
          <a:xfrm>
            <a:off x="243190" y="4780883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4x5=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D3B720-3584-455B-87BB-9E198C3B3C1E}"/>
              </a:ext>
            </a:extLst>
          </p:cNvPr>
          <p:cNvSpPr txBox="1">
            <a:spLocks/>
          </p:cNvSpPr>
          <p:nvPr/>
        </p:nvSpPr>
        <p:spPr>
          <a:xfrm>
            <a:off x="1242431" y="4780883"/>
            <a:ext cx="708917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44B2FF-8720-4220-8196-684FF5F3753C}"/>
              </a:ext>
            </a:extLst>
          </p:cNvPr>
          <p:cNvSpPr txBox="1">
            <a:spLocks/>
          </p:cNvSpPr>
          <p:nvPr/>
        </p:nvSpPr>
        <p:spPr>
          <a:xfrm>
            <a:off x="3054930" y="4270032"/>
            <a:ext cx="3171473" cy="871459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/>
            <a:r>
              <a:rPr lang="en-US" sz="13800" b="1" spc="-5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168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3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5542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3C142-563A-4F23-B20B-90E6C3BDDECA}"/>
              </a:ext>
            </a:extLst>
          </p:cNvPr>
          <p:cNvSpPr/>
          <p:nvPr/>
        </p:nvSpPr>
        <p:spPr>
          <a:xfrm>
            <a:off x="2835504" y="566737"/>
            <a:ext cx="4191000" cy="57245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72EEF7-6A21-4E34-8693-1A5D98FF9F78}"/>
              </a:ext>
            </a:extLst>
          </p:cNvPr>
          <p:cNvSpPr txBox="1">
            <a:spLocks/>
          </p:cNvSpPr>
          <p:nvPr/>
        </p:nvSpPr>
        <p:spPr>
          <a:xfrm>
            <a:off x="3054930" y="1069631"/>
            <a:ext cx="3171473" cy="3276601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>
              <a:lnSpc>
                <a:spcPct val="75000"/>
              </a:lnSpc>
            </a:pPr>
            <a:r>
              <a:rPr lang="en-US" sz="13800" b="1" spc="-500" dirty="0">
                <a:solidFill>
                  <a:srgbClr val="7030A0"/>
                </a:solidFill>
              </a:rPr>
              <a:t>16</a:t>
            </a:r>
          </a:p>
          <a:p>
            <a:pPr algn="r">
              <a:lnSpc>
                <a:spcPct val="75000"/>
              </a:lnSpc>
            </a:pPr>
            <a:r>
              <a:rPr lang="en-US" sz="13800" b="1" u="sng" spc="-500" dirty="0">
                <a:solidFill>
                  <a:srgbClr val="7030A0"/>
                </a:solidFill>
              </a:rPr>
              <a:t>÷ 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618940-64DD-4091-A2BD-6468BC3AA9C2}"/>
              </a:ext>
            </a:extLst>
          </p:cNvPr>
          <p:cNvSpPr txBox="1">
            <a:spLocks/>
          </p:cNvSpPr>
          <p:nvPr/>
        </p:nvSpPr>
        <p:spPr>
          <a:xfrm>
            <a:off x="243190" y="1109129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Sometimes you get lucky and you can simply skip count an answer.</a:t>
            </a:r>
          </a:p>
          <a:p>
            <a:endParaRPr lang="en-US" sz="3000" b="1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2s are very skip countable.</a:t>
            </a:r>
            <a:r>
              <a:rPr lang="en-US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30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44B2FF-8720-4220-8196-684FF5F3753C}"/>
              </a:ext>
            </a:extLst>
          </p:cNvPr>
          <p:cNvSpPr txBox="1">
            <a:spLocks/>
          </p:cNvSpPr>
          <p:nvPr/>
        </p:nvSpPr>
        <p:spPr>
          <a:xfrm>
            <a:off x="3054930" y="4270032"/>
            <a:ext cx="3171473" cy="871459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/>
            <a:r>
              <a:rPr lang="en-US" sz="13800" b="1" spc="-5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356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3C142-563A-4F23-B20B-90E6C3BDDECA}"/>
              </a:ext>
            </a:extLst>
          </p:cNvPr>
          <p:cNvSpPr/>
          <p:nvPr/>
        </p:nvSpPr>
        <p:spPr>
          <a:xfrm>
            <a:off x="2835504" y="566737"/>
            <a:ext cx="4191000" cy="57245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72EEF7-6A21-4E34-8693-1A5D98FF9F78}"/>
              </a:ext>
            </a:extLst>
          </p:cNvPr>
          <p:cNvSpPr txBox="1">
            <a:spLocks/>
          </p:cNvSpPr>
          <p:nvPr/>
        </p:nvSpPr>
        <p:spPr>
          <a:xfrm>
            <a:off x="3054930" y="1069631"/>
            <a:ext cx="3171473" cy="3276601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>
              <a:lnSpc>
                <a:spcPct val="75000"/>
              </a:lnSpc>
            </a:pPr>
            <a:r>
              <a:rPr lang="en-US" sz="13800" b="1" spc="-500" dirty="0">
                <a:solidFill>
                  <a:srgbClr val="7030A0"/>
                </a:solidFill>
              </a:rPr>
              <a:t>12</a:t>
            </a:r>
          </a:p>
          <a:p>
            <a:pPr algn="r">
              <a:lnSpc>
                <a:spcPct val="75000"/>
              </a:lnSpc>
            </a:pPr>
            <a:r>
              <a:rPr lang="en-US" sz="13800" b="1" u="sng" spc="-500" dirty="0">
                <a:solidFill>
                  <a:srgbClr val="7030A0"/>
                </a:solidFill>
              </a:rPr>
              <a:t>÷ 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618940-64DD-4091-A2BD-6468BC3AA9C2}"/>
              </a:ext>
            </a:extLst>
          </p:cNvPr>
          <p:cNvSpPr txBox="1">
            <a:spLocks/>
          </p:cNvSpPr>
          <p:nvPr/>
        </p:nvSpPr>
        <p:spPr>
          <a:xfrm>
            <a:off x="243190" y="1109129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Sometimes you get lucky and you can simply skip count an answer.</a:t>
            </a:r>
          </a:p>
          <a:p>
            <a:endParaRPr lang="en-US" sz="3000" b="1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2s are very skip countable.</a:t>
            </a:r>
            <a:r>
              <a:rPr lang="en-US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30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44B2FF-8720-4220-8196-684FF5F3753C}"/>
              </a:ext>
            </a:extLst>
          </p:cNvPr>
          <p:cNvSpPr txBox="1">
            <a:spLocks/>
          </p:cNvSpPr>
          <p:nvPr/>
        </p:nvSpPr>
        <p:spPr>
          <a:xfrm>
            <a:off x="3054930" y="4270032"/>
            <a:ext cx="3171473" cy="871459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/>
            <a:r>
              <a:rPr lang="en-US" sz="13800" b="1" spc="-5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9949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3C142-563A-4F23-B20B-90E6C3BDDECA}"/>
              </a:ext>
            </a:extLst>
          </p:cNvPr>
          <p:cNvSpPr/>
          <p:nvPr/>
        </p:nvSpPr>
        <p:spPr>
          <a:xfrm>
            <a:off x="2835504" y="566737"/>
            <a:ext cx="4191000" cy="57245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72EEF7-6A21-4E34-8693-1A5D98FF9F78}"/>
              </a:ext>
            </a:extLst>
          </p:cNvPr>
          <p:cNvSpPr txBox="1">
            <a:spLocks/>
          </p:cNvSpPr>
          <p:nvPr/>
        </p:nvSpPr>
        <p:spPr>
          <a:xfrm>
            <a:off x="3054930" y="1069631"/>
            <a:ext cx="3171473" cy="3276601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>
              <a:lnSpc>
                <a:spcPct val="75000"/>
              </a:lnSpc>
            </a:pPr>
            <a:r>
              <a:rPr lang="en-US" sz="13800" b="1" spc="-500" dirty="0">
                <a:solidFill>
                  <a:srgbClr val="7030A0"/>
                </a:solidFill>
              </a:rPr>
              <a:t>18</a:t>
            </a:r>
          </a:p>
          <a:p>
            <a:pPr algn="r">
              <a:lnSpc>
                <a:spcPct val="75000"/>
              </a:lnSpc>
            </a:pPr>
            <a:r>
              <a:rPr lang="en-US" sz="13800" b="1" u="sng" spc="-500" dirty="0">
                <a:solidFill>
                  <a:srgbClr val="7030A0"/>
                </a:solidFill>
              </a:rPr>
              <a:t>÷ 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618940-64DD-4091-A2BD-6468BC3AA9C2}"/>
              </a:ext>
            </a:extLst>
          </p:cNvPr>
          <p:cNvSpPr txBox="1">
            <a:spLocks/>
          </p:cNvSpPr>
          <p:nvPr/>
        </p:nvSpPr>
        <p:spPr>
          <a:xfrm>
            <a:off x="243190" y="1109129"/>
            <a:ext cx="259231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Sometimes you get lucky and you can simply skip count an answer.</a:t>
            </a:r>
          </a:p>
          <a:p>
            <a:endParaRPr lang="en-US" sz="3000" b="1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2s are very skip countable.</a:t>
            </a:r>
            <a:r>
              <a:rPr lang="en-US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30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44B2FF-8720-4220-8196-684FF5F3753C}"/>
              </a:ext>
            </a:extLst>
          </p:cNvPr>
          <p:cNvSpPr txBox="1">
            <a:spLocks/>
          </p:cNvSpPr>
          <p:nvPr/>
        </p:nvSpPr>
        <p:spPr>
          <a:xfrm>
            <a:off x="3054930" y="4270032"/>
            <a:ext cx="3171473" cy="871459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/>
            <a:r>
              <a:rPr lang="en-US" sz="13800" b="1" spc="-500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323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3C142-563A-4F23-B20B-90E6C3BDDECA}"/>
              </a:ext>
            </a:extLst>
          </p:cNvPr>
          <p:cNvSpPr/>
          <p:nvPr/>
        </p:nvSpPr>
        <p:spPr>
          <a:xfrm>
            <a:off x="2835504" y="566737"/>
            <a:ext cx="4191000" cy="57245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72EEF7-6A21-4E34-8693-1A5D98FF9F78}"/>
              </a:ext>
            </a:extLst>
          </p:cNvPr>
          <p:cNvSpPr txBox="1">
            <a:spLocks/>
          </p:cNvSpPr>
          <p:nvPr/>
        </p:nvSpPr>
        <p:spPr>
          <a:xfrm>
            <a:off x="3054930" y="1069631"/>
            <a:ext cx="3171473" cy="3276601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>
              <a:lnSpc>
                <a:spcPct val="75000"/>
              </a:lnSpc>
            </a:pPr>
            <a:r>
              <a:rPr lang="en-US" sz="13800" b="1" spc="-500" dirty="0">
                <a:solidFill>
                  <a:srgbClr val="7030A0"/>
                </a:solidFill>
              </a:rPr>
              <a:t>35</a:t>
            </a:r>
          </a:p>
          <a:p>
            <a:pPr algn="r">
              <a:lnSpc>
                <a:spcPct val="75000"/>
              </a:lnSpc>
            </a:pPr>
            <a:r>
              <a:rPr lang="en-US" sz="13800" b="1" u="sng" spc="-500" dirty="0">
                <a:solidFill>
                  <a:srgbClr val="7030A0"/>
                </a:solidFill>
              </a:rPr>
              <a:t>÷ 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618940-64DD-4091-A2BD-6468BC3AA9C2}"/>
              </a:ext>
            </a:extLst>
          </p:cNvPr>
          <p:cNvSpPr txBox="1">
            <a:spLocks/>
          </p:cNvSpPr>
          <p:nvPr/>
        </p:nvSpPr>
        <p:spPr>
          <a:xfrm>
            <a:off x="243190" y="1109129"/>
            <a:ext cx="270835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Sometimes you get lucky, and you can simply skip count an answer.</a:t>
            </a:r>
          </a:p>
          <a:p>
            <a:endParaRPr lang="en-US" sz="30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5s are very skip countable</a:t>
            </a:r>
            <a:r>
              <a:rPr lang="en-US" sz="30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44B2FF-8720-4220-8196-684FF5F3753C}"/>
              </a:ext>
            </a:extLst>
          </p:cNvPr>
          <p:cNvSpPr txBox="1">
            <a:spLocks/>
          </p:cNvSpPr>
          <p:nvPr/>
        </p:nvSpPr>
        <p:spPr>
          <a:xfrm>
            <a:off x="3054930" y="4270032"/>
            <a:ext cx="3171473" cy="871459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/>
            <a:r>
              <a:rPr lang="en-US" sz="13800" b="1" spc="-5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878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3C142-563A-4F23-B20B-90E6C3BDDECA}"/>
              </a:ext>
            </a:extLst>
          </p:cNvPr>
          <p:cNvSpPr/>
          <p:nvPr/>
        </p:nvSpPr>
        <p:spPr>
          <a:xfrm>
            <a:off x="2835504" y="566737"/>
            <a:ext cx="4191000" cy="57245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72EEF7-6A21-4E34-8693-1A5D98FF9F78}"/>
              </a:ext>
            </a:extLst>
          </p:cNvPr>
          <p:cNvSpPr txBox="1">
            <a:spLocks/>
          </p:cNvSpPr>
          <p:nvPr/>
        </p:nvSpPr>
        <p:spPr>
          <a:xfrm>
            <a:off x="3054930" y="1069631"/>
            <a:ext cx="3171473" cy="3276601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>
              <a:lnSpc>
                <a:spcPct val="75000"/>
              </a:lnSpc>
            </a:pPr>
            <a:r>
              <a:rPr lang="en-US" sz="13800" b="1" spc="-500" dirty="0">
                <a:solidFill>
                  <a:srgbClr val="7030A0"/>
                </a:solidFill>
              </a:rPr>
              <a:t>25</a:t>
            </a:r>
          </a:p>
          <a:p>
            <a:pPr algn="r">
              <a:lnSpc>
                <a:spcPct val="75000"/>
              </a:lnSpc>
            </a:pPr>
            <a:r>
              <a:rPr lang="en-US" sz="13800" b="1" u="sng" spc="-500" dirty="0">
                <a:solidFill>
                  <a:srgbClr val="7030A0"/>
                </a:solidFill>
              </a:rPr>
              <a:t>÷ 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618940-64DD-4091-A2BD-6468BC3AA9C2}"/>
              </a:ext>
            </a:extLst>
          </p:cNvPr>
          <p:cNvSpPr txBox="1">
            <a:spLocks/>
          </p:cNvSpPr>
          <p:nvPr/>
        </p:nvSpPr>
        <p:spPr>
          <a:xfrm>
            <a:off x="243190" y="1109129"/>
            <a:ext cx="270835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Sometimes you get lucky, and you can simply skip count an answer.</a:t>
            </a:r>
          </a:p>
          <a:p>
            <a:endParaRPr lang="en-US" sz="30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5s are very skip countable</a:t>
            </a:r>
            <a:r>
              <a:rPr lang="en-US" sz="30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44B2FF-8720-4220-8196-684FF5F3753C}"/>
              </a:ext>
            </a:extLst>
          </p:cNvPr>
          <p:cNvSpPr txBox="1">
            <a:spLocks/>
          </p:cNvSpPr>
          <p:nvPr/>
        </p:nvSpPr>
        <p:spPr>
          <a:xfrm>
            <a:off x="3054930" y="4270032"/>
            <a:ext cx="3171473" cy="871459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/>
            <a:r>
              <a:rPr lang="en-US" sz="13800" b="1" spc="-5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587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3C142-563A-4F23-B20B-90E6C3BDDECA}"/>
              </a:ext>
            </a:extLst>
          </p:cNvPr>
          <p:cNvSpPr/>
          <p:nvPr/>
        </p:nvSpPr>
        <p:spPr>
          <a:xfrm>
            <a:off x="2835504" y="566737"/>
            <a:ext cx="4191000" cy="57245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72EEF7-6A21-4E34-8693-1A5D98FF9F78}"/>
              </a:ext>
            </a:extLst>
          </p:cNvPr>
          <p:cNvSpPr txBox="1">
            <a:spLocks/>
          </p:cNvSpPr>
          <p:nvPr/>
        </p:nvSpPr>
        <p:spPr>
          <a:xfrm>
            <a:off x="3054930" y="1069631"/>
            <a:ext cx="3171473" cy="3276601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>
              <a:lnSpc>
                <a:spcPct val="75000"/>
              </a:lnSpc>
            </a:pPr>
            <a:r>
              <a:rPr lang="en-US" sz="13800" b="1" spc="-500" dirty="0">
                <a:solidFill>
                  <a:srgbClr val="7030A0"/>
                </a:solidFill>
              </a:rPr>
              <a:t>40</a:t>
            </a:r>
          </a:p>
          <a:p>
            <a:pPr algn="r">
              <a:lnSpc>
                <a:spcPct val="75000"/>
              </a:lnSpc>
            </a:pPr>
            <a:r>
              <a:rPr lang="en-US" sz="13800" b="1" u="sng" spc="-500" dirty="0">
                <a:solidFill>
                  <a:srgbClr val="7030A0"/>
                </a:solidFill>
              </a:rPr>
              <a:t>÷ 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618940-64DD-4091-A2BD-6468BC3AA9C2}"/>
              </a:ext>
            </a:extLst>
          </p:cNvPr>
          <p:cNvSpPr txBox="1">
            <a:spLocks/>
          </p:cNvSpPr>
          <p:nvPr/>
        </p:nvSpPr>
        <p:spPr>
          <a:xfrm>
            <a:off x="243190" y="1109129"/>
            <a:ext cx="2708354" cy="675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Sometimes you get lucky, and you can simply skip count an answer.</a:t>
            </a:r>
          </a:p>
          <a:p>
            <a:endParaRPr lang="en-US" sz="30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5s are very skip countable</a:t>
            </a:r>
            <a:r>
              <a:rPr lang="en-US" sz="30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44B2FF-8720-4220-8196-684FF5F3753C}"/>
              </a:ext>
            </a:extLst>
          </p:cNvPr>
          <p:cNvSpPr txBox="1">
            <a:spLocks/>
          </p:cNvSpPr>
          <p:nvPr/>
        </p:nvSpPr>
        <p:spPr>
          <a:xfrm>
            <a:off x="3054930" y="4270032"/>
            <a:ext cx="3171473" cy="871459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FFFF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r"/>
            <a:r>
              <a:rPr lang="en-US" sz="13800" b="1" spc="-5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956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8EE2-7ECA-4273-A5B4-6979995D823C}"/>
              </a:ext>
            </a:extLst>
          </p:cNvPr>
          <p:cNvSpPr txBox="1">
            <a:spLocks/>
          </p:cNvSpPr>
          <p:nvPr/>
        </p:nvSpPr>
        <p:spPr>
          <a:xfrm>
            <a:off x="0" y="204888"/>
            <a:ext cx="7901570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have tried a few things.</a:t>
            </a:r>
            <a:endParaRPr lang="en-US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119BC00-8155-425C-A951-0E8539BBE115}"/>
              </a:ext>
            </a:extLst>
          </p:cNvPr>
          <p:cNvSpPr txBox="1">
            <a:spLocks/>
          </p:cNvSpPr>
          <p:nvPr/>
        </p:nvSpPr>
        <p:spPr>
          <a:xfrm>
            <a:off x="695671" y="1164804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See if you remember a multiplication problem that fits.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5BC48D-EA36-4044-B7B1-E78DF6E14283}"/>
              </a:ext>
            </a:extLst>
          </p:cNvPr>
          <p:cNvSpPr txBox="1">
            <a:spLocks/>
          </p:cNvSpPr>
          <p:nvPr/>
        </p:nvSpPr>
        <p:spPr>
          <a:xfrm>
            <a:off x="-62998" y="2124720"/>
            <a:ext cx="7316734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Check your divisibility.</a:t>
            </a:r>
            <a:br>
              <a:rPr lang="en-US" sz="28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8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Even or ends in 0,5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5AD6EF-88A1-496D-B4E9-2BEFBFB94628}"/>
              </a:ext>
            </a:extLst>
          </p:cNvPr>
          <p:cNvSpPr txBox="1">
            <a:spLocks/>
          </p:cNvSpPr>
          <p:nvPr/>
        </p:nvSpPr>
        <p:spPr>
          <a:xfrm>
            <a:off x="-68556" y="3088456"/>
            <a:ext cx="7316734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pc="-1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Start low and move </a:t>
            </a:r>
            <a:br>
              <a:rPr lang="en-US" sz="2800" b="1" spc="-1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800" b="1" spc="-1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 until you find it.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AB6300-E17D-4B1F-B62B-E14185B72468}"/>
              </a:ext>
            </a:extLst>
          </p:cNvPr>
          <p:cNvSpPr txBox="1">
            <a:spLocks/>
          </p:cNvSpPr>
          <p:nvPr/>
        </p:nvSpPr>
        <p:spPr>
          <a:xfrm>
            <a:off x="1083622" y="4044552"/>
            <a:ext cx="5012378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Remember </a:t>
            </a:r>
            <a:r>
              <a:rPr lang="en-US" sz="2800" b="1" spc="-10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</a:t>
            </a:r>
            <a:br>
              <a:rPr lang="en-US" sz="2800" b="1" spc="-10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800" b="1" spc="-10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</a:t>
            </a:r>
            <a:r>
              <a:rPr lang="en-US" sz="2800" b="1" spc="-1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 skip count in </a:t>
            </a:r>
            <a:r>
              <a:rPr lang="en-US" sz="2800" b="1" spc="-10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5s!</a:t>
            </a:r>
            <a:endParaRPr lang="en-US" sz="2800" b="1" spc="-1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EBFBE5-E85B-438A-8587-DA3E2305E22E}"/>
              </a:ext>
            </a:extLst>
          </p:cNvPr>
          <p:cNvSpPr txBox="1">
            <a:spLocks/>
          </p:cNvSpPr>
          <p:nvPr/>
        </p:nvSpPr>
        <p:spPr>
          <a:xfrm>
            <a:off x="-68556" y="5853256"/>
            <a:ext cx="7316734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Better yet – memorize these facts!</a:t>
            </a:r>
          </a:p>
        </p:txBody>
      </p:sp>
    </p:spTree>
    <p:extLst>
      <p:ext uri="{BB962C8B-B14F-4D97-AF65-F5344CB8AC3E}">
        <p14:creationId xmlns:p14="http://schemas.microsoft.com/office/powerpoint/2010/main" val="31037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F0CE-BA8A-42C8-B042-C0311CAF8445}"/>
              </a:ext>
            </a:extLst>
          </p:cNvPr>
          <p:cNvSpPr txBox="1">
            <a:spLocks/>
          </p:cNvSpPr>
          <p:nvPr/>
        </p:nvSpPr>
        <p:spPr>
          <a:xfrm>
            <a:off x="695673" y="1389423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will name</a:t>
            </a:r>
            <a:br>
              <a:rPr lang="en-US" sz="6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6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point.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695673" y="3887527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mark it and </a:t>
            </a:r>
            <a:b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then show me.</a:t>
            </a:r>
          </a:p>
        </p:txBody>
      </p:sp>
    </p:spTree>
    <p:extLst>
      <p:ext uri="{BB962C8B-B14F-4D97-AF65-F5344CB8AC3E}">
        <p14:creationId xmlns:p14="http://schemas.microsoft.com/office/powerpoint/2010/main" val="285386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8EE2-7ECA-4273-A5B4-6979995D823C}"/>
              </a:ext>
            </a:extLst>
          </p:cNvPr>
          <p:cNvSpPr txBox="1">
            <a:spLocks/>
          </p:cNvSpPr>
          <p:nvPr/>
        </p:nvSpPr>
        <p:spPr>
          <a:xfrm>
            <a:off x="0" y="204888"/>
            <a:ext cx="7901570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About the future…</a:t>
            </a:r>
            <a:endParaRPr lang="en-US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119BC00-8155-425C-A951-0E8539BBE115}"/>
              </a:ext>
            </a:extLst>
          </p:cNvPr>
          <p:cNvSpPr txBox="1">
            <a:spLocks/>
          </p:cNvSpPr>
          <p:nvPr/>
        </p:nvSpPr>
        <p:spPr>
          <a:xfrm>
            <a:off x="695671" y="1164804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need to learn how </a:t>
            </a:r>
            <a:br>
              <a:rPr lang="en-US" sz="36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36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do long division.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5BC48D-EA36-4044-B7B1-E78DF6E14283}"/>
              </a:ext>
            </a:extLst>
          </p:cNvPr>
          <p:cNvSpPr txBox="1">
            <a:spLocks/>
          </p:cNvSpPr>
          <p:nvPr/>
        </p:nvSpPr>
        <p:spPr>
          <a:xfrm>
            <a:off x="695671" y="2577641"/>
            <a:ext cx="5599744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is actually easier than the stuff you have already learned, but..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5AD6EF-88A1-496D-B4E9-2BEFBFB94628}"/>
              </a:ext>
            </a:extLst>
          </p:cNvPr>
          <p:cNvSpPr txBox="1">
            <a:spLocks/>
          </p:cNvSpPr>
          <p:nvPr/>
        </p:nvSpPr>
        <p:spPr>
          <a:xfrm>
            <a:off x="-162824" y="4331022"/>
            <a:ext cx="7316734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-1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Not if you don’t know</a:t>
            </a:r>
            <a:br>
              <a:rPr lang="en-US" sz="3200" b="1" spc="-1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3200" b="1" spc="-1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your division facts.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25F60E-FBEA-4297-8DAF-92972BA54E69}"/>
              </a:ext>
            </a:extLst>
          </p:cNvPr>
          <p:cNvSpPr txBox="1">
            <a:spLocks/>
          </p:cNvSpPr>
          <p:nvPr/>
        </p:nvSpPr>
        <p:spPr>
          <a:xfrm>
            <a:off x="-162824" y="5594953"/>
            <a:ext cx="7316734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So, we will finish up with coordinate plane work start memorizing.</a:t>
            </a:r>
          </a:p>
        </p:txBody>
      </p:sp>
    </p:spTree>
    <p:extLst>
      <p:ext uri="{BB962C8B-B14F-4D97-AF65-F5344CB8AC3E}">
        <p14:creationId xmlns:p14="http://schemas.microsoft.com/office/powerpoint/2010/main" val="259892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1385B7-94D5-4BB2-860E-B0A212B40761}"/>
              </a:ext>
            </a:extLst>
          </p:cNvPr>
          <p:cNvSpPr/>
          <p:nvPr/>
        </p:nvSpPr>
        <p:spPr>
          <a:xfrm>
            <a:off x="465397" y="1566018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Helper facts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A2E240-BA7F-430B-81A0-9B63BC79A737}"/>
              </a:ext>
            </a:extLst>
          </p:cNvPr>
          <p:cNvSpPr/>
          <p:nvPr/>
        </p:nvSpPr>
        <p:spPr>
          <a:xfrm>
            <a:off x="540812" y="2551837"/>
            <a:ext cx="60960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If you can think of a multiplication problem that is close – but low – you can write way less dots in an array. </a:t>
            </a:r>
          </a:p>
        </p:txBody>
      </p:sp>
    </p:spTree>
    <p:extLst>
      <p:ext uri="{BB962C8B-B14F-4D97-AF65-F5344CB8AC3E}">
        <p14:creationId xmlns:p14="http://schemas.microsoft.com/office/powerpoint/2010/main" val="36269363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1385B7-94D5-4BB2-860E-B0A212B40761}"/>
              </a:ext>
            </a:extLst>
          </p:cNvPr>
          <p:cNvSpPr/>
          <p:nvPr/>
        </p:nvSpPr>
        <p:spPr>
          <a:xfrm>
            <a:off x="465397" y="24626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Helper facts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A2E240-BA7F-430B-81A0-9B63BC79A737}"/>
              </a:ext>
            </a:extLst>
          </p:cNvPr>
          <p:cNvSpPr/>
          <p:nvPr/>
        </p:nvSpPr>
        <p:spPr>
          <a:xfrm>
            <a:off x="710634" y="1869030"/>
            <a:ext cx="5954326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could draw 7 rows of 9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28187B-5DB2-40BE-B8BC-9F97DDD9F2C1}"/>
              </a:ext>
            </a:extLst>
          </p:cNvPr>
          <p:cNvSpPr/>
          <p:nvPr/>
        </p:nvSpPr>
        <p:spPr>
          <a:xfrm>
            <a:off x="1328677" y="26280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E76B5F-4FEC-42AD-96CD-165FF397764A}"/>
              </a:ext>
            </a:extLst>
          </p:cNvPr>
          <p:cNvSpPr/>
          <p:nvPr/>
        </p:nvSpPr>
        <p:spPr>
          <a:xfrm>
            <a:off x="1833730" y="26280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59E505-C49E-46A8-A19A-D94B578A2CA3}"/>
              </a:ext>
            </a:extLst>
          </p:cNvPr>
          <p:cNvSpPr/>
          <p:nvPr/>
        </p:nvSpPr>
        <p:spPr>
          <a:xfrm>
            <a:off x="2338783" y="26280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371F69-045C-40B1-9508-85BBEF48B9C7}"/>
              </a:ext>
            </a:extLst>
          </p:cNvPr>
          <p:cNvSpPr/>
          <p:nvPr/>
        </p:nvSpPr>
        <p:spPr>
          <a:xfrm>
            <a:off x="2843836" y="26280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59DA1D-6ECE-4646-82B8-2318432F5462}"/>
              </a:ext>
            </a:extLst>
          </p:cNvPr>
          <p:cNvSpPr/>
          <p:nvPr/>
        </p:nvSpPr>
        <p:spPr>
          <a:xfrm>
            <a:off x="3348889" y="26280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65910D-5BA8-44B8-9ACF-D292D9AFF254}"/>
              </a:ext>
            </a:extLst>
          </p:cNvPr>
          <p:cNvSpPr/>
          <p:nvPr/>
        </p:nvSpPr>
        <p:spPr>
          <a:xfrm>
            <a:off x="3853942" y="26280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CE7E4B-9B0F-4CD4-B497-35252073E853}"/>
              </a:ext>
            </a:extLst>
          </p:cNvPr>
          <p:cNvSpPr/>
          <p:nvPr/>
        </p:nvSpPr>
        <p:spPr>
          <a:xfrm>
            <a:off x="4358996" y="26280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38A404A-EF25-4741-AA7C-3168DB810E88}"/>
              </a:ext>
            </a:extLst>
          </p:cNvPr>
          <p:cNvSpPr/>
          <p:nvPr/>
        </p:nvSpPr>
        <p:spPr>
          <a:xfrm>
            <a:off x="710634" y="1191557"/>
            <a:ext cx="510088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9x7=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2452EAD4-5CB7-4034-B873-4CF04C82A6F1}"/>
              </a:ext>
            </a:extLst>
          </p:cNvPr>
          <p:cNvSpPr/>
          <p:nvPr/>
        </p:nvSpPr>
        <p:spPr>
          <a:xfrm>
            <a:off x="4896722" y="26280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5A8DA8DA-49B3-49C8-8CDE-B1CAA6EF6697}"/>
              </a:ext>
            </a:extLst>
          </p:cNvPr>
          <p:cNvSpPr/>
          <p:nvPr/>
        </p:nvSpPr>
        <p:spPr>
          <a:xfrm>
            <a:off x="5434448" y="26280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380D54F7-424E-44A7-B3FD-3C7B93F52231}"/>
              </a:ext>
            </a:extLst>
          </p:cNvPr>
          <p:cNvSpPr/>
          <p:nvPr/>
        </p:nvSpPr>
        <p:spPr>
          <a:xfrm>
            <a:off x="1328677" y="30732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0DABF4F4-D0AB-4F51-8192-2FFF7BF12CBD}"/>
              </a:ext>
            </a:extLst>
          </p:cNvPr>
          <p:cNvSpPr/>
          <p:nvPr/>
        </p:nvSpPr>
        <p:spPr>
          <a:xfrm>
            <a:off x="1833730" y="30732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42019B93-1BF4-480D-B3AF-8629F19A7496}"/>
              </a:ext>
            </a:extLst>
          </p:cNvPr>
          <p:cNvSpPr/>
          <p:nvPr/>
        </p:nvSpPr>
        <p:spPr>
          <a:xfrm>
            <a:off x="2338783" y="30732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29CE934D-EB0B-48D3-A131-A1D407230D2C}"/>
              </a:ext>
            </a:extLst>
          </p:cNvPr>
          <p:cNvSpPr/>
          <p:nvPr/>
        </p:nvSpPr>
        <p:spPr>
          <a:xfrm>
            <a:off x="2843836" y="30732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F02301AA-E239-4B40-8944-2879E1F037E7}"/>
              </a:ext>
            </a:extLst>
          </p:cNvPr>
          <p:cNvSpPr/>
          <p:nvPr/>
        </p:nvSpPr>
        <p:spPr>
          <a:xfrm>
            <a:off x="3348889" y="30732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4A5E066-4B1B-431C-A3F3-2C9D34DA73C8}"/>
              </a:ext>
            </a:extLst>
          </p:cNvPr>
          <p:cNvSpPr/>
          <p:nvPr/>
        </p:nvSpPr>
        <p:spPr>
          <a:xfrm>
            <a:off x="3853942" y="30732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D5B4BB7A-E570-4B4C-8870-1CB2173E4F34}"/>
              </a:ext>
            </a:extLst>
          </p:cNvPr>
          <p:cNvSpPr/>
          <p:nvPr/>
        </p:nvSpPr>
        <p:spPr>
          <a:xfrm>
            <a:off x="4358996" y="30732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51B2C8CF-E184-4535-88EC-30C5AD9E85FD}"/>
              </a:ext>
            </a:extLst>
          </p:cNvPr>
          <p:cNvSpPr/>
          <p:nvPr/>
        </p:nvSpPr>
        <p:spPr>
          <a:xfrm>
            <a:off x="4896722" y="30732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443EF66-AEEA-4284-B698-823211E47F17}"/>
              </a:ext>
            </a:extLst>
          </p:cNvPr>
          <p:cNvSpPr/>
          <p:nvPr/>
        </p:nvSpPr>
        <p:spPr>
          <a:xfrm>
            <a:off x="5434448" y="30732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2672E1EE-8202-48EB-867D-A3ACF47980BD}"/>
              </a:ext>
            </a:extLst>
          </p:cNvPr>
          <p:cNvSpPr/>
          <p:nvPr/>
        </p:nvSpPr>
        <p:spPr>
          <a:xfrm>
            <a:off x="1328677" y="35184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F64ABA9E-7E94-4C0F-94B6-D719BAF620EC}"/>
              </a:ext>
            </a:extLst>
          </p:cNvPr>
          <p:cNvSpPr/>
          <p:nvPr/>
        </p:nvSpPr>
        <p:spPr>
          <a:xfrm>
            <a:off x="1833730" y="35184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82B51E81-E9A0-4B5C-8F05-4EE9DDA9FD9B}"/>
              </a:ext>
            </a:extLst>
          </p:cNvPr>
          <p:cNvSpPr/>
          <p:nvPr/>
        </p:nvSpPr>
        <p:spPr>
          <a:xfrm>
            <a:off x="2338783" y="35184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C36A667C-F164-416E-A139-FF4B793E0223}"/>
              </a:ext>
            </a:extLst>
          </p:cNvPr>
          <p:cNvSpPr/>
          <p:nvPr/>
        </p:nvSpPr>
        <p:spPr>
          <a:xfrm>
            <a:off x="2843836" y="35184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F194F11D-42AC-4727-ADF8-63AA9E8D6742}"/>
              </a:ext>
            </a:extLst>
          </p:cNvPr>
          <p:cNvSpPr/>
          <p:nvPr/>
        </p:nvSpPr>
        <p:spPr>
          <a:xfrm>
            <a:off x="3348889" y="35184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A122287-84F7-4653-A20B-A462B47967D6}"/>
              </a:ext>
            </a:extLst>
          </p:cNvPr>
          <p:cNvSpPr/>
          <p:nvPr/>
        </p:nvSpPr>
        <p:spPr>
          <a:xfrm>
            <a:off x="3853942" y="35184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E3039400-4F13-40DF-9A57-0BB8E529D798}"/>
              </a:ext>
            </a:extLst>
          </p:cNvPr>
          <p:cNvSpPr/>
          <p:nvPr/>
        </p:nvSpPr>
        <p:spPr>
          <a:xfrm>
            <a:off x="4358996" y="35184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58FFE5B7-8B79-48BB-ADDF-4D441103808F}"/>
              </a:ext>
            </a:extLst>
          </p:cNvPr>
          <p:cNvSpPr/>
          <p:nvPr/>
        </p:nvSpPr>
        <p:spPr>
          <a:xfrm>
            <a:off x="4896722" y="35184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B34D384A-CCE9-4382-8424-B576D491DB0F}"/>
              </a:ext>
            </a:extLst>
          </p:cNvPr>
          <p:cNvSpPr/>
          <p:nvPr/>
        </p:nvSpPr>
        <p:spPr>
          <a:xfrm>
            <a:off x="5434448" y="35184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7EDE1D68-78B8-4198-86EC-626F0635EA13}"/>
              </a:ext>
            </a:extLst>
          </p:cNvPr>
          <p:cNvSpPr/>
          <p:nvPr/>
        </p:nvSpPr>
        <p:spPr>
          <a:xfrm>
            <a:off x="1328677" y="39636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2C99EB2-6EB2-4D9D-AAAE-CB2BC0B3AE26}"/>
              </a:ext>
            </a:extLst>
          </p:cNvPr>
          <p:cNvSpPr/>
          <p:nvPr/>
        </p:nvSpPr>
        <p:spPr>
          <a:xfrm>
            <a:off x="1833730" y="39636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1027A564-AC66-4A19-8383-5916ED2DFC91}"/>
              </a:ext>
            </a:extLst>
          </p:cNvPr>
          <p:cNvSpPr/>
          <p:nvPr/>
        </p:nvSpPr>
        <p:spPr>
          <a:xfrm>
            <a:off x="2338783" y="39636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C98255C-FA3B-46C8-B626-6084BA110D42}"/>
              </a:ext>
            </a:extLst>
          </p:cNvPr>
          <p:cNvSpPr/>
          <p:nvPr/>
        </p:nvSpPr>
        <p:spPr>
          <a:xfrm>
            <a:off x="2843836" y="39636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8DD52384-9332-46C9-8E11-2E74EC5A2874}"/>
              </a:ext>
            </a:extLst>
          </p:cNvPr>
          <p:cNvSpPr/>
          <p:nvPr/>
        </p:nvSpPr>
        <p:spPr>
          <a:xfrm>
            <a:off x="3348889" y="39636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ECF1A548-B6F7-4B1C-84D7-5148BAE0247C}"/>
              </a:ext>
            </a:extLst>
          </p:cNvPr>
          <p:cNvSpPr/>
          <p:nvPr/>
        </p:nvSpPr>
        <p:spPr>
          <a:xfrm>
            <a:off x="3853942" y="39636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53B24ACA-D86C-42B3-BDEB-962A13AE5E58}"/>
              </a:ext>
            </a:extLst>
          </p:cNvPr>
          <p:cNvSpPr/>
          <p:nvPr/>
        </p:nvSpPr>
        <p:spPr>
          <a:xfrm>
            <a:off x="4358996" y="39636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AD1A6057-FA8C-4D8F-8E9C-A90C27396AC9}"/>
              </a:ext>
            </a:extLst>
          </p:cNvPr>
          <p:cNvSpPr/>
          <p:nvPr/>
        </p:nvSpPr>
        <p:spPr>
          <a:xfrm>
            <a:off x="4896722" y="39636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487C1BB0-DACE-483E-8326-CB58C8CCB9C1}"/>
              </a:ext>
            </a:extLst>
          </p:cNvPr>
          <p:cNvSpPr/>
          <p:nvPr/>
        </p:nvSpPr>
        <p:spPr>
          <a:xfrm>
            <a:off x="5434448" y="39636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D87C7C2-4668-40E9-AB41-1BDE4703BCF7}"/>
              </a:ext>
            </a:extLst>
          </p:cNvPr>
          <p:cNvSpPr/>
          <p:nvPr/>
        </p:nvSpPr>
        <p:spPr>
          <a:xfrm>
            <a:off x="1328677" y="44088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2204CE60-ACD3-4770-880D-6E61F84D6B9F}"/>
              </a:ext>
            </a:extLst>
          </p:cNvPr>
          <p:cNvSpPr/>
          <p:nvPr/>
        </p:nvSpPr>
        <p:spPr>
          <a:xfrm>
            <a:off x="1833730" y="44088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E73F39EA-D530-4879-BD52-6B4D5AF5195E}"/>
              </a:ext>
            </a:extLst>
          </p:cNvPr>
          <p:cNvSpPr/>
          <p:nvPr/>
        </p:nvSpPr>
        <p:spPr>
          <a:xfrm>
            <a:off x="2338783" y="44088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BF3FDB6A-3F38-4100-AF18-A1AE5F987497}"/>
              </a:ext>
            </a:extLst>
          </p:cNvPr>
          <p:cNvSpPr/>
          <p:nvPr/>
        </p:nvSpPr>
        <p:spPr>
          <a:xfrm>
            <a:off x="2843836" y="44088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7039404B-A929-47CA-98E6-9D38814ADAEA}"/>
              </a:ext>
            </a:extLst>
          </p:cNvPr>
          <p:cNvSpPr/>
          <p:nvPr/>
        </p:nvSpPr>
        <p:spPr>
          <a:xfrm>
            <a:off x="3348889" y="44088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CA3A3A74-E9DC-4970-B707-B1365442EC15}"/>
              </a:ext>
            </a:extLst>
          </p:cNvPr>
          <p:cNvSpPr/>
          <p:nvPr/>
        </p:nvSpPr>
        <p:spPr>
          <a:xfrm>
            <a:off x="3853942" y="44088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B36711EE-8151-4609-B2B5-3959B62E20F9}"/>
              </a:ext>
            </a:extLst>
          </p:cNvPr>
          <p:cNvSpPr/>
          <p:nvPr/>
        </p:nvSpPr>
        <p:spPr>
          <a:xfrm>
            <a:off x="4358996" y="44088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ED64ED3E-1D48-47AA-B98C-467FA3C10D4B}"/>
              </a:ext>
            </a:extLst>
          </p:cNvPr>
          <p:cNvSpPr/>
          <p:nvPr/>
        </p:nvSpPr>
        <p:spPr>
          <a:xfrm>
            <a:off x="4896722" y="44088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7C91580B-E629-411F-B8CB-EBE999976434}"/>
              </a:ext>
            </a:extLst>
          </p:cNvPr>
          <p:cNvSpPr/>
          <p:nvPr/>
        </p:nvSpPr>
        <p:spPr>
          <a:xfrm>
            <a:off x="5434448" y="44088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CE8C6FBC-7707-45B7-9F57-988D376A9E51}"/>
              </a:ext>
            </a:extLst>
          </p:cNvPr>
          <p:cNvSpPr/>
          <p:nvPr/>
        </p:nvSpPr>
        <p:spPr>
          <a:xfrm>
            <a:off x="1328677" y="48540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E4069F03-97A9-4140-A9D2-33754D095099}"/>
              </a:ext>
            </a:extLst>
          </p:cNvPr>
          <p:cNvSpPr/>
          <p:nvPr/>
        </p:nvSpPr>
        <p:spPr>
          <a:xfrm>
            <a:off x="1833730" y="48540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95A22FC0-C3EE-4C28-916B-76F097FCFA1C}"/>
              </a:ext>
            </a:extLst>
          </p:cNvPr>
          <p:cNvSpPr/>
          <p:nvPr/>
        </p:nvSpPr>
        <p:spPr>
          <a:xfrm>
            <a:off x="2338783" y="48540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49C9F38C-D875-418B-B8C2-8EDBDF81F34D}"/>
              </a:ext>
            </a:extLst>
          </p:cNvPr>
          <p:cNvSpPr/>
          <p:nvPr/>
        </p:nvSpPr>
        <p:spPr>
          <a:xfrm>
            <a:off x="2843836" y="48540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D33706A0-6061-496A-9D36-00F00B62E833}"/>
              </a:ext>
            </a:extLst>
          </p:cNvPr>
          <p:cNvSpPr/>
          <p:nvPr/>
        </p:nvSpPr>
        <p:spPr>
          <a:xfrm>
            <a:off x="3348889" y="48540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64A26A1A-B14D-4DFA-A2A8-6AB89EE6604E}"/>
              </a:ext>
            </a:extLst>
          </p:cNvPr>
          <p:cNvSpPr/>
          <p:nvPr/>
        </p:nvSpPr>
        <p:spPr>
          <a:xfrm>
            <a:off x="3853942" y="48540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55924D17-A62F-4C89-857F-7D7808A45482}"/>
              </a:ext>
            </a:extLst>
          </p:cNvPr>
          <p:cNvSpPr/>
          <p:nvPr/>
        </p:nvSpPr>
        <p:spPr>
          <a:xfrm>
            <a:off x="4358996" y="48540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4CB39BE1-DFF5-41FC-818C-E781F087A8DD}"/>
              </a:ext>
            </a:extLst>
          </p:cNvPr>
          <p:cNvSpPr/>
          <p:nvPr/>
        </p:nvSpPr>
        <p:spPr>
          <a:xfrm>
            <a:off x="4896722" y="48540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9FEF9DF3-E943-47DB-B6FB-8AE9BECA7B1C}"/>
              </a:ext>
            </a:extLst>
          </p:cNvPr>
          <p:cNvSpPr/>
          <p:nvPr/>
        </p:nvSpPr>
        <p:spPr>
          <a:xfrm>
            <a:off x="5434448" y="48540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F6540314-4E53-4CE1-A26D-A1D49CC456B2}"/>
              </a:ext>
            </a:extLst>
          </p:cNvPr>
          <p:cNvSpPr/>
          <p:nvPr/>
        </p:nvSpPr>
        <p:spPr>
          <a:xfrm>
            <a:off x="1328677" y="52992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E774F1C7-429C-48D0-A1CE-04B388853336}"/>
              </a:ext>
            </a:extLst>
          </p:cNvPr>
          <p:cNvSpPr/>
          <p:nvPr/>
        </p:nvSpPr>
        <p:spPr>
          <a:xfrm>
            <a:off x="1833730" y="52992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EF733FFC-DA4C-486E-AF53-5B9DADE471F1}"/>
              </a:ext>
            </a:extLst>
          </p:cNvPr>
          <p:cNvSpPr/>
          <p:nvPr/>
        </p:nvSpPr>
        <p:spPr>
          <a:xfrm>
            <a:off x="2338783" y="52992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4AB1A35B-9D83-4280-BE7F-B7773FD404D4}"/>
              </a:ext>
            </a:extLst>
          </p:cNvPr>
          <p:cNvSpPr/>
          <p:nvPr/>
        </p:nvSpPr>
        <p:spPr>
          <a:xfrm>
            <a:off x="2843836" y="52992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9BCF4603-C4A1-4DD3-8D41-085E533E40F8}"/>
              </a:ext>
            </a:extLst>
          </p:cNvPr>
          <p:cNvSpPr/>
          <p:nvPr/>
        </p:nvSpPr>
        <p:spPr>
          <a:xfrm>
            <a:off x="3348889" y="52992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3DA875DF-B01D-4F3E-96CA-4D9CBDC44474}"/>
              </a:ext>
            </a:extLst>
          </p:cNvPr>
          <p:cNvSpPr/>
          <p:nvPr/>
        </p:nvSpPr>
        <p:spPr>
          <a:xfrm>
            <a:off x="3853942" y="52992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ABAFDB9-9207-4692-A36E-343C36B98C5C}"/>
              </a:ext>
            </a:extLst>
          </p:cNvPr>
          <p:cNvSpPr/>
          <p:nvPr/>
        </p:nvSpPr>
        <p:spPr>
          <a:xfrm>
            <a:off x="4358996" y="52992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308D5845-9EAA-49FE-9285-35F29EF005ED}"/>
              </a:ext>
            </a:extLst>
          </p:cNvPr>
          <p:cNvSpPr/>
          <p:nvPr/>
        </p:nvSpPr>
        <p:spPr>
          <a:xfrm>
            <a:off x="4896722" y="52992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D35C2889-4C20-4A57-868D-38761130A825}"/>
              </a:ext>
            </a:extLst>
          </p:cNvPr>
          <p:cNvSpPr/>
          <p:nvPr/>
        </p:nvSpPr>
        <p:spPr>
          <a:xfrm>
            <a:off x="5434448" y="529921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3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3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4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9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3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7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1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4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9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3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7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4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9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3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7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91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14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19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23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27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31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4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9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63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67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71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3" grpId="0"/>
      <p:bldP spid="124" grpId="0" animBg="1"/>
      <p:bldP spid="125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1385B7-94D5-4BB2-860E-B0A212B40761}"/>
              </a:ext>
            </a:extLst>
          </p:cNvPr>
          <p:cNvSpPr/>
          <p:nvPr/>
        </p:nvSpPr>
        <p:spPr>
          <a:xfrm>
            <a:off x="465397" y="24626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Helper facts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A2E240-BA7F-430B-81A0-9B63BC79A737}"/>
              </a:ext>
            </a:extLst>
          </p:cNvPr>
          <p:cNvSpPr/>
          <p:nvPr/>
        </p:nvSpPr>
        <p:spPr>
          <a:xfrm>
            <a:off x="710634" y="1869030"/>
            <a:ext cx="5954326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Forget that!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38A404A-EF25-4741-AA7C-3168DB810E88}"/>
              </a:ext>
            </a:extLst>
          </p:cNvPr>
          <p:cNvSpPr/>
          <p:nvPr/>
        </p:nvSpPr>
        <p:spPr>
          <a:xfrm>
            <a:off x="710634" y="1191557"/>
            <a:ext cx="510088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9x7=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FF01ECB-5E13-43C3-8056-021937C1AEC5}"/>
              </a:ext>
            </a:extLst>
          </p:cNvPr>
          <p:cNvSpPr/>
          <p:nvPr/>
        </p:nvSpPr>
        <p:spPr>
          <a:xfrm>
            <a:off x="710634" y="2305944"/>
            <a:ext cx="5954326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Skip count skip count up to 9x5 then count on.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9FAA6B7-EC96-40F2-AC03-E3723C5D9D5E}"/>
              </a:ext>
            </a:extLst>
          </p:cNvPr>
          <p:cNvSpPr/>
          <p:nvPr/>
        </p:nvSpPr>
        <p:spPr>
          <a:xfrm>
            <a:off x="781471" y="3312244"/>
            <a:ext cx="595432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C83409AB-AFDC-4718-8021-C672812EC34B}"/>
              </a:ext>
            </a:extLst>
          </p:cNvPr>
          <p:cNvSpPr/>
          <p:nvPr/>
        </p:nvSpPr>
        <p:spPr>
          <a:xfrm>
            <a:off x="1328677" y="426006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F86134B-8652-4AC7-BD4C-8FDC7A4D1348}"/>
              </a:ext>
            </a:extLst>
          </p:cNvPr>
          <p:cNvSpPr/>
          <p:nvPr/>
        </p:nvSpPr>
        <p:spPr>
          <a:xfrm>
            <a:off x="1833730" y="426006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0CC141A-1099-48E3-A605-69891E4155F9}"/>
              </a:ext>
            </a:extLst>
          </p:cNvPr>
          <p:cNvSpPr/>
          <p:nvPr/>
        </p:nvSpPr>
        <p:spPr>
          <a:xfrm>
            <a:off x="2338783" y="426006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4CD8CA9-44FF-4BFA-9C5F-1304A47AE227}"/>
              </a:ext>
            </a:extLst>
          </p:cNvPr>
          <p:cNvSpPr/>
          <p:nvPr/>
        </p:nvSpPr>
        <p:spPr>
          <a:xfrm>
            <a:off x="2843836" y="426006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13EF6C49-F432-43D9-95C9-45684CCADF2F}"/>
              </a:ext>
            </a:extLst>
          </p:cNvPr>
          <p:cNvSpPr/>
          <p:nvPr/>
        </p:nvSpPr>
        <p:spPr>
          <a:xfrm>
            <a:off x="3348889" y="426006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90557569-3A37-452D-A4B5-AFFDCEACA5AB}"/>
              </a:ext>
            </a:extLst>
          </p:cNvPr>
          <p:cNvSpPr/>
          <p:nvPr/>
        </p:nvSpPr>
        <p:spPr>
          <a:xfrm>
            <a:off x="3853942" y="426006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8468530F-E826-4AE7-A40A-398D8AB84BB7}"/>
              </a:ext>
            </a:extLst>
          </p:cNvPr>
          <p:cNvSpPr/>
          <p:nvPr/>
        </p:nvSpPr>
        <p:spPr>
          <a:xfrm>
            <a:off x="4358996" y="426006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8D714A15-F396-466E-9E79-02905241808A}"/>
              </a:ext>
            </a:extLst>
          </p:cNvPr>
          <p:cNvSpPr/>
          <p:nvPr/>
        </p:nvSpPr>
        <p:spPr>
          <a:xfrm>
            <a:off x="4896722" y="426006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05244A68-C668-4B0C-A1B6-86167F92F195}"/>
              </a:ext>
            </a:extLst>
          </p:cNvPr>
          <p:cNvSpPr/>
          <p:nvPr/>
        </p:nvSpPr>
        <p:spPr>
          <a:xfrm>
            <a:off x="5434448" y="426006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A891555-D2EF-4BBA-ACF4-10D8C41315ED}"/>
              </a:ext>
            </a:extLst>
          </p:cNvPr>
          <p:cNvSpPr/>
          <p:nvPr/>
        </p:nvSpPr>
        <p:spPr>
          <a:xfrm>
            <a:off x="1328677" y="470526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5E6DDE9F-B6F1-4B6A-8D2D-AC937692D2AC}"/>
              </a:ext>
            </a:extLst>
          </p:cNvPr>
          <p:cNvSpPr/>
          <p:nvPr/>
        </p:nvSpPr>
        <p:spPr>
          <a:xfrm>
            <a:off x="1833730" y="470526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1993CAF4-72A4-4ADF-9783-6299834326C2}"/>
              </a:ext>
            </a:extLst>
          </p:cNvPr>
          <p:cNvSpPr/>
          <p:nvPr/>
        </p:nvSpPr>
        <p:spPr>
          <a:xfrm>
            <a:off x="2338783" y="470526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7D035E4E-1D06-48E2-B1D2-7A4253F023AD}"/>
              </a:ext>
            </a:extLst>
          </p:cNvPr>
          <p:cNvSpPr/>
          <p:nvPr/>
        </p:nvSpPr>
        <p:spPr>
          <a:xfrm>
            <a:off x="2843836" y="470526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8ED2E495-3AF1-45C9-A752-742ABD077F34}"/>
              </a:ext>
            </a:extLst>
          </p:cNvPr>
          <p:cNvSpPr/>
          <p:nvPr/>
        </p:nvSpPr>
        <p:spPr>
          <a:xfrm>
            <a:off x="3348889" y="470526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AF95AA40-7E02-460C-8D8F-409CCD857D02}"/>
              </a:ext>
            </a:extLst>
          </p:cNvPr>
          <p:cNvSpPr/>
          <p:nvPr/>
        </p:nvSpPr>
        <p:spPr>
          <a:xfrm>
            <a:off x="3853942" y="470526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BD8F68C2-5B17-4BB0-8F35-AB0A012911CB}"/>
              </a:ext>
            </a:extLst>
          </p:cNvPr>
          <p:cNvSpPr/>
          <p:nvPr/>
        </p:nvSpPr>
        <p:spPr>
          <a:xfrm>
            <a:off x="4358996" y="470526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2B83AD33-115B-4616-ACA3-860780F39F8F}"/>
              </a:ext>
            </a:extLst>
          </p:cNvPr>
          <p:cNvSpPr/>
          <p:nvPr/>
        </p:nvSpPr>
        <p:spPr>
          <a:xfrm>
            <a:off x="4896722" y="470526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E711C10C-036F-4D83-8A8E-721B5AAFF266}"/>
              </a:ext>
            </a:extLst>
          </p:cNvPr>
          <p:cNvSpPr/>
          <p:nvPr/>
        </p:nvSpPr>
        <p:spPr>
          <a:xfrm>
            <a:off x="5434448" y="4705268"/>
            <a:ext cx="377072" cy="37707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A27DE6A-71CF-4090-A175-2EE344242446}"/>
              </a:ext>
            </a:extLst>
          </p:cNvPr>
          <p:cNvSpPr/>
          <p:nvPr/>
        </p:nvSpPr>
        <p:spPr>
          <a:xfrm>
            <a:off x="781471" y="5306344"/>
            <a:ext cx="595432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63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8CED762-D53C-44B8-A9E9-416D3F778012}"/>
              </a:ext>
            </a:extLst>
          </p:cNvPr>
          <p:cNvSpPr/>
          <p:nvPr/>
        </p:nvSpPr>
        <p:spPr>
          <a:xfrm>
            <a:off x="445136" y="5975548"/>
            <a:ext cx="6626996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 just memorize your facts.</a:t>
            </a:r>
          </a:p>
        </p:txBody>
      </p:sp>
    </p:spTree>
    <p:extLst>
      <p:ext uri="{BB962C8B-B14F-4D97-AF65-F5344CB8AC3E}">
        <p14:creationId xmlns:p14="http://schemas.microsoft.com/office/powerpoint/2010/main" val="417728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4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4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3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4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6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4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3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1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8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3" grpId="0"/>
      <p:bldP spid="124" grpId="0"/>
      <p:bldP spid="128" grpId="0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93" grpId="0"/>
      <p:bldP spid="19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1385B7-94D5-4BB2-860E-B0A212B40761}"/>
              </a:ext>
            </a:extLst>
          </p:cNvPr>
          <p:cNvSpPr/>
          <p:nvPr/>
        </p:nvSpPr>
        <p:spPr>
          <a:xfrm>
            <a:off x="465397" y="24626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Helper facts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A2E240-BA7F-430B-81A0-9B63BC79A737}"/>
              </a:ext>
            </a:extLst>
          </p:cNvPr>
          <p:cNvSpPr/>
          <p:nvPr/>
        </p:nvSpPr>
        <p:spPr>
          <a:xfrm>
            <a:off x="710634" y="2292703"/>
            <a:ext cx="5954326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we really just did is change the fact into two facts that were easier to deal with.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38A404A-EF25-4741-AA7C-3168DB810E88}"/>
              </a:ext>
            </a:extLst>
          </p:cNvPr>
          <p:cNvSpPr/>
          <p:nvPr/>
        </p:nvSpPr>
        <p:spPr>
          <a:xfrm>
            <a:off x="491744" y="1136522"/>
            <a:ext cx="6696134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is something else </a:t>
            </a:r>
            <a:b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can do with this idea.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FF01ECB-5E13-43C3-8056-021937C1AEC5}"/>
              </a:ext>
            </a:extLst>
          </p:cNvPr>
          <p:cNvSpPr/>
          <p:nvPr/>
        </p:nvSpPr>
        <p:spPr>
          <a:xfrm>
            <a:off x="862648" y="3637329"/>
            <a:ext cx="5954326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Instead of 9x7, we just solved 9x5 and added 9x2</a:t>
            </a:r>
          </a:p>
        </p:txBody>
      </p:sp>
    </p:spTree>
    <p:extLst>
      <p:ext uri="{BB962C8B-B14F-4D97-AF65-F5344CB8AC3E}">
        <p14:creationId xmlns:p14="http://schemas.microsoft.com/office/powerpoint/2010/main" val="31855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3" grpId="0"/>
      <p:bldP spid="1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3DCFD5-DC5B-4224-8724-20C75317FF4E}"/>
              </a:ext>
            </a:extLst>
          </p:cNvPr>
          <p:cNvSpPr/>
          <p:nvPr/>
        </p:nvSpPr>
        <p:spPr>
          <a:xfrm>
            <a:off x="3957093" y="2768552"/>
            <a:ext cx="32145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(9x2)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1385B7-94D5-4BB2-860E-B0A212B40761}"/>
              </a:ext>
            </a:extLst>
          </p:cNvPr>
          <p:cNvSpPr/>
          <p:nvPr/>
        </p:nvSpPr>
        <p:spPr>
          <a:xfrm>
            <a:off x="465397" y="24626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Helper facts  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38A404A-EF25-4741-AA7C-3168DB810E88}"/>
              </a:ext>
            </a:extLst>
          </p:cNvPr>
          <p:cNvSpPr/>
          <p:nvPr/>
        </p:nvSpPr>
        <p:spPr>
          <a:xfrm>
            <a:off x="465397" y="1252269"/>
            <a:ext cx="669613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9x7=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E632E-E43A-4997-B674-D24C90A8A8CE}"/>
              </a:ext>
            </a:extLst>
          </p:cNvPr>
          <p:cNvSpPr/>
          <p:nvPr/>
        </p:nvSpPr>
        <p:spPr>
          <a:xfrm>
            <a:off x="475524" y="2768552"/>
            <a:ext cx="284417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(9x5)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049E7F-06C3-486C-8A4F-F26F05F6121E}"/>
              </a:ext>
            </a:extLst>
          </p:cNvPr>
          <p:cNvSpPr/>
          <p:nvPr/>
        </p:nvSpPr>
        <p:spPr>
          <a:xfrm>
            <a:off x="3319698" y="2768552"/>
            <a:ext cx="7407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6717E3-BBE0-4E6F-ADCE-9915E08FD705}"/>
              </a:ext>
            </a:extLst>
          </p:cNvPr>
          <p:cNvCxnSpPr>
            <a:cxnSpLocks/>
          </p:cNvCxnSpPr>
          <p:nvPr/>
        </p:nvCxnSpPr>
        <p:spPr>
          <a:xfrm flipH="1">
            <a:off x="2963119" y="2095018"/>
            <a:ext cx="993975" cy="532435"/>
          </a:xfrm>
          <a:prstGeom prst="straightConnector1">
            <a:avLst/>
          </a:prstGeom>
          <a:ln w="76200" cap="rnd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9A36AC-8AD4-454B-A455-E391A9358B8E}"/>
              </a:ext>
            </a:extLst>
          </p:cNvPr>
          <p:cNvCxnSpPr>
            <a:cxnSpLocks/>
          </p:cNvCxnSpPr>
          <p:nvPr/>
        </p:nvCxnSpPr>
        <p:spPr>
          <a:xfrm>
            <a:off x="3957095" y="2095017"/>
            <a:ext cx="1355685" cy="532436"/>
          </a:xfrm>
          <a:prstGeom prst="straightConnector1">
            <a:avLst/>
          </a:prstGeom>
          <a:ln w="76200" cap="rnd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6B557-14C6-40A3-910A-CE2E3FD5412D}"/>
              </a:ext>
            </a:extLst>
          </p:cNvPr>
          <p:cNvSpPr/>
          <p:nvPr/>
        </p:nvSpPr>
        <p:spPr>
          <a:xfrm>
            <a:off x="475524" y="3645715"/>
            <a:ext cx="262649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(45)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8EA54E-AD4A-4CCD-8F5B-0348BE522771}"/>
              </a:ext>
            </a:extLst>
          </p:cNvPr>
          <p:cNvSpPr/>
          <p:nvPr/>
        </p:nvSpPr>
        <p:spPr>
          <a:xfrm>
            <a:off x="4166885" y="3599106"/>
            <a:ext cx="300477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(18)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8D9FAB-2C7C-4057-BEC6-14923A9675C3}"/>
              </a:ext>
            </a:extLst>
          </p:cNvPr>
          <p:cNvSpPr/>
          <p:nvPr/>
        </p:nvSpPr>
        <p:spPr>
          <a:xfrm>
            <a:off x="3319698" y="3599106"/>
            <a:ext cx="7407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6A7B42-C6DA-4411-A345-E46B6CFD2606}"/>
              </a:ext>
            </a:extLst>
          </p:cNvPr>
          <p:cNvSpPr/>
          <p:nvPr/>
        </p:nvSpPr>
        <p:spPr>
          <a:xfrm>
            <a:off x="3074394" y="4522878"/>
            <a:ext cx="123138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26240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3" grpId="0"/>
      <p:bldP spid="6" grpId="0"/>
      <p:bldP spid="7" grpId="0"/>
      <p:bldP spid="14" grpId="0"/>
      <p:bldP spid="15" grpId="0"/>
      <p:bldP spid="16" grpId="0"/>
      <p:bldP spid="1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1385B7-94D5-4BB2-860E-B0A212B40761}"/>
              </a:ext>
            </a:extLst>
          </p:cNvPr>
          <p:cNvSpPr/>
          <p:nvPr/>
        </p:nvSpPr>
        <p:spPr>
          <a:xfrm>
            <a:off x="465397" y="24626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Helper facts  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38A404A-EF25-4741-AA7C-3168DB810E88}"/>
              </a:ext>
            </a:extLst>
          </p:cNvPr>
          <p:cNvSpPr/>
          <p:nvPr/>
        </p:nvSpPr>
        <p:spPr>
          <a:xfrm>
            <a:off x="1388174" y="2340290"/>
            <a:ext cx="4804282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you can use that idea to multiply large numbers!</a:t>
            </a:r>
          </a:p>
        </p:txBody>
      </p:sp>
    </p:spTree>
    <p:extLst>
      <p:ext uri="{BB962C8B-B14F-4D97-AF65-F5344CB8AC3E}">
        <p14:creationId xmlns:p14="http://schemas.microsoft.com/office/powerpoint/2010/main" val="379509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3DCFD5-DC5B-4224-8724-20C75317FF4E}"/>
              </a:ext>
            </a:extLst>
          </p:cNvPr>
          <p:cNvSpPr/>
          <p:nvPr/>
        </p:nvSpPr>
        <p:spPr>
          <a:xfrm>
            <a:off x="3957093" y="2768552"/>
            <a:ext cx="32145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(9x50)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1385B7-94D5-4BB2-860E-B0A212B40761}"/>
              </a:ext>
            </a:extLst>
          </p:cNvPr>
          <p:cNvSpPr/>
          <p:nvPr/>
        </p:nvSpPr>
        <p:spPr>
          <a:xfrm>
            <a:off x="465397" y="24626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Helper facts  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38A404A-EF25-4741-AA7C-3168DB810E88}"/>
              </a:ext>
            </a:extLst>
          </p:cNvPr>
          <p:cNvSpPr/>
          <p:nvPr/>
        </p:nvSpPr>
        <p:spPr>
          <a:xfrm>
            <a:off x="465397" y="1252269"/>
            <a:ext cx="669613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9x150=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E632E-E43A-4997-B674-D24C90A8A8CE}"/>
              </a:ext>
            </a:extLst>
          </p:cNvPr>
          <p:cNvSpPr/>
          <p:nvPr/>
        </p:nvSpPr>
        <p:spPr>
          <a:xfrm>
            <a:off x="219919" y="2768552"/>
            <a:ext cx="309977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(9x100)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049E7F-06C3-486C-8A4F-F26F05F6121E}"/>
              </a:ext>
            </a:extLst>
          </p:cNvPr>
          <p:cNvSpPr/>
          <p:nvPr/>
        </p:nvSpPr>
        <p:spPr>
          <a:xfrm>
            <a:off x="3319698" y="2768552"/>
            <a:ext cx="7407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6717E3-BBE0-4E6F-ADCE-9915E08FD705}"/>
              </a:ext>
            </a:extLst>
          </p:cNvPr>
          <p:cNvCxnSpPr>
            <a:cxnSpLocks/>
          </p:cNvCxnSpPr>
          <p:nvPr/>
        </p:nvCxnSpPr>
        <p:spPr>
          <a:xfrm flipH="1">
            <a:off x="2963119" y="2095018"/>
            <a:ext cx="993975" cy="532435"/>
          </a:xfrm>
          <a:prstGeom prst="straightConnector1">
            <a:avLst/>
          </a:prstGeom>
          <a:ln w="76200" cap="rnd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9A36AC-8AD4-454B-A455-E391A9358B8E}"/>
              </a:ext>
            </a:extLst>
          </p:cNvPr>
          <p:cNvCxnSpPr>
            <a:cxnSpLocks/>
          </p:cNvCxnSpPr>
          <p:nvPr/>
        </p:nvCxnSpPr>
        <p:spPr>
          <a:xfrm>
            <a:off x="3957095" y="2095017"/>
            <a:ext cx="1355685" cy="532436"/>
          </a:xfrm>
          <a:prstGeom prst="straightConnector1">
            <a:avLst/>
          </a:prstGeom>
          <a:ln w="76200" cap="rnd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6B557-14C6-40A3-910A-CE2E3FD5412D}"/>
              </a:ext>
            </a:extLst>
          </p:cNvPr>
          <p:cNvSpPr/>
          <p:nvPr/>
        </p:nvSpPr>
        <p:spPr>
          <a:xfrm>
            <a:off x="475525" y="3645715"/>
            <a:ext cx="1388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10DB77-7E63-441F-A71D-E577CCF03CF0}"/>
              </a:ext>
            </a:extLst>
          </p:cNvPr>
          <p:cNvSpPr/>
          <p:nvPr/>
        </p:nvSpPr>
        <p:spPr>
          <a:xfrm>
            <a:off x="1691973" y="3645714"/>
            <a:ext cx="6002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EBD87D-78C4-42B4-93C2-E7CC2528ED0F}"/>
              </a:ext>
            </a:extLst>
          </p:cNvPr>
          <p:cNvSpPr/>
          <p:nvPr/>
        </p:nvSpPr>
        <p:spPr>
          <a:xfrm>
            <a:off x="2200778" y="3645714"/>
            <a:ext cx="6002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88EEBB-9EEA-48CE-837F-3A139EFE20AA}"/>
              </a:ext>
            </a:extLst>
          </p:cNvPr>
          <p:cNvSpPr/>
          <p:nvPr/>
        </p:nvSpPr>
        <p:spPr>
          <a:xfrm>
            <a:off x="3319698" y="3645713"/>
            <a:ext cx="7407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E4778-EE01-4239-BACD-7C7165B22306}"/>
              </a:ext>
            </a:extLst>
          </p:cNvPr>
          <p:cNvSpPr/>
          <p:nvPr/>
        </p:nvSpPr>
        <p:spPr>
          <a:xfrm>
            <a:off x="4028142" y="3645715"/>
            <a:ext cx="1388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D609CA-10F8-4CE2-B629-B330EC9A5E13}"/>
              </a:ext>
            </a:extLst>
          </p:cNvPr>
          <p:cNvSpPr/>
          <p:nvPr/>
        </p:nvSpPr>
        <p:spPr>
          <a:xfrm>
            <a:off x="5263127" y="3645714"/>
            <a:ext cx="6002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AE0EF7-C7F5-48FA-9CDD-5C30041B14F8}"/>
              </a:ext>
            </a:extLst>
          </p:cNvPr>
          <p:cNvSpPr/>
          <p:nvPr/>
        </p:nvSpPr>
        <p:spPr>
          <a:xfrm>
            <a:off x="2118167" y="4577924"/>
            <a:ext cx="329797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1350</a:t>
            </a:r>
          </a:p>
        </p:txBody>
      </p:sp>
    </p:spTree>
    <p:extLst>
      <p:ext uri="{BB962C8B-B14F-4D97-AF65-F5344CB8AC3E}">
        <p14:creationId xmlns:p14="http://schemas.microsoft.com/office/powerpoint/2010/main" val="34499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3" grpId="0"/>
      <p:bldP spid="6" grpId="0"/>
      <p:bldP spid="7" grpId="0"/>
      <p:bldP spid="14" grpId="0"/>
      <p:bldP spid="13" grpId="0"/>
      <p:bldP spid="18" grpId="0"/>
      <p:bldP spid="19" grpId="0"/>
      <p:bldP spid="20" grpId="0"/>
      <p:bldP spid="21" grpId="0"/>
      <p:bldP spid="2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3DCFD5-DC5B-4224-8724-20C75317FF4E}"/>
              </a:ext>
            </a:extLst>
          </p:cNvPr>
          <p:cNvSpPr/>
          <p:nvPr/>
        </p:nvSpPr>
        <p:spPr>
          <a:xfrm>
            <a:off x="3957093" y="2768552"/>
            <a:ext cx="32145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(4x20)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1385B7-94D5-4BB2-860E-B0A212B40761}"/>
              </a:ext>
            </a:extLst>
          </p:cNvPr>
          <p:cNvSpPr/>
          <p:nvPr/>
        </p:nvSpPr>
        <p:spPr>
          <a:xfrm>
            <a:off x="465397" y="24626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Helper facts  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38A404A-EF25-4741-AA7C-3168DB810E88}"/>
              </a:ext>
            </a:extLst>
          </p:cNvPr>
          <p:cNvSpPr/>
          <p:nvPr/>
        </p:nvSpPr>
        <p:spPr>
          <a:xfrm>
            <a:off x="465397" y="1252269"/>
            <a:ext cx="669613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4x120=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E632E-E43A-4997-B674-D24C90A8A8CE}"/>
              </a:ext>
            </a:extLst>
          </p:cNvPr>
          <p:cNvSpPr/>
          <p:nvPr/>
        </p:nvSpPr>
        <p:spPr>
          <a:xfrm>
            <a:off x="219919" y="2768552"/>
            <a:ext cx="309977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(4x100)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049E7F-06C3-486C-8A4F-F26F05F6121E}"/>
              </a:ext>
            </a:extLst>
          </p:cNvPr>
          <p:cNvSpPr/>
          <p:nvPr/>
        </p:nvSpPr>
        <p:spPr>
          <a:xfrm>
            <a:off x="3319698" y="2768552"/>
            <a:ext cx="7407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6717E3-BBE0-4E6F-ADCE-9915E08FD705}"/>
              </a:ext>
            </a:extLst>
          </p:cNvPr>
          <p:cNvCxnSpPr>
            <a:cxnSpLocks/>
          </p:cNvCxnSpPr>
          <p:nvPr/>
        </p:nvCxnSpPr>
        <p:spPr>
          <a:xfrm flipH="1">
            <a:off x="2963119" y="2095018"/>
            <a:ext cx="993975" cy="532435"/>
          </a:xfrm>
          <a:prstGeom prst="straightConnector1">
            <a:avLst/>
          </a:prstGeom>
          <a:ln w="76200" cap="rnd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9A36AC-8AD4-454B-A455-E391A9358B8E}"/>
              </a:ext>
            </a:extLst>
          </p:cNvPr>
          <p:cNvCxnSpPr>
            <a:cxnSpLocks/>
          </p:cNvCxnSpPr>
          <p:nvPr/>
        </p:nvCxnSpPr>
        <p:spPr>
          <a:xfrm>
            <a:off x="3957095" y="2095017"/>
            <a:ext cx="1355685" cy="532436"/>
          </a:xfrm>
          <a:prstGeom prst="straightConnector1">
            <a:avLst/>
          </a:prstGeom>
          <a:ln w="76200" cap="rnd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6B557-14C6-40A3-910A-CE2E3FD5412D}"/>
              </a:ext>
            </a:extLst>
          </p:cNvPr>
          <p:cNvSpPr/>
          <p:nvPr/>
        </p:nvSpPr>
        <p:spPr>
          <a:xfrm>
            <a:off x="475525" y="3645715"/>
            <a:ext cx="1388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10DB77-7E63-441F-A71D-E577CCF03CF0}"/>
              </a:ext>
            </a:extLst>
          </p:cNvPr>
          <p:cNvSpPr/>
          <p:nvPr/>
        </p:nvSpPr>
        <p:spPr>
          <a:xfrm>
            <a:off x="1691973" y="3645714"/>
            <a:ext cx="6002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EBD87D-78C4-42B4-93C2-E7CC2528ED0F}"/>
              </a:ext>
            </a:extLst>
          </p:cNvPr>
          <p:cNvSpPr/>
          <p:nvPr/>
        </p:nvSpPr>
        <p:spPr>
          <a:xfrm>
            <a:off x="2200778" y="3645714"/>
            <a:ext cx="6002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88EEBB-9EEA-48CE-837F-3A139EFE20AA}"/>
              </a:ext>
            </a:extLst>
          </p:cNvPr>
          <p:cNvSpPr/>
          <p:nvPr/>
        </p:nvSpPr>
        <p:spPr>
          <a:xfrm>
            <a:off x="3319698" y="3645713"/>
            <a:ext cx="7407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E4778-EE01-4239-BACD-7C7165B22306}"/>
              </a:ext>
            </a:extLst>
          </p:cNvPr>
          <p:cNvSpPr/>
          <p:nvPr/>
        </p:nvSpPr>
        <p:spPr>
          <a:xfrm>
            <a:off x="4028142" y="3645715"/>
            <a:ext cx="1388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D609CA-10F8-4CE2-B629-B330EC9A5E13}"/>
              </a:ext>
            </a:extLst>
          </p:cNvPr>
          <p:cNvSpPr/>
          <p:nvPr/>
        </p:nvSpPr>
        <p:spPr>
          <a:xfrm>
            <a:off x="5263127" y="3645714"/>
            <a:ext cx="6002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AE0EF7-C7F5-48FA-9CDD-5C30041B14F8}"/>
              </a:ext>
            </a:extLst>
          </p:cNvPr>
          <p:cNvSpPr/>
          <p:nvPr/>
        </p:nvSpPr>
        <p:spPr>
          <a:xfrm>
            <a:off x="2118167" y="4577924"/>
            <a:ext cx="329797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480</a:t>
            </a:r>
          </a:p>
        </p:txBody>
      </p:sp>
    </p:spTree>
    <p:extLst>
      <p:ext uri="{BB962C8B-B14F-4D97-AF65-F5344CB8AC3E}">
        <p14:creationId xmlns:p14="http://schemas.microsoft.com/office/powerpoint/2010/main" val="93467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3" grpId="0"/>
      <p:bldP spid="6" grpId="0"/>
      <p:bldP spid="7" grpId="0"/>
      <p:bldP spid="14" grpId="0"/>
      <p:bldP spid="13" grpId="0"/>
      <p:bldP spid="18" grpId="0"/>
      <p:bldP spid="19" grpId="0"/>
      <p:bldP spid="20" grpId="0"/>
      <p:bldP spid="21" grpId="0"/>
      <p:bldP spid="2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3DCFD5-DC5B-4224-8724-20C75317FF4E}"/>
              </a:ext>
            </a:extLst>
          </p:cNvPr>
          <p:cNvSpPr/>
          <p:nvPr/>
        </p:nvSpPr>
        <p:spPr>
          <a:xfrm>
            <a:off x="3957093" y="2768552"/>
            <a:ext cx="32145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(3x30)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1385B7-94D5-4BB2-860E-B0A212B40761}"/>
              </a:ext>
            </a:extLst>
          </p:cNvPr>
          <p:cNvSpPr/>
          <p:nvPr/>
        </p:nvSpPr>
        <p:spPr>
          <a:xfrm>
            <a:off x="465397" y="24626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Helper facts  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38A404A-EF25-4741-AA7C-3168DB810E88}"/>
              </a:ext>
            </a:extLst>
          </p:cNvPr>
          <p:cNvSpPr/>
          <p:nvPr/>
        </p:nvSpPr>
        <p:spPr>
          <a:xfrm>
            <a:off x="465397" y="1252269"/>
            <a:ext cx="669613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3x130=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E632E-E43A-4997-B674-D24C90A8A8CE}"/>
              </a:ext>
            </a:extLst>
          </p:cNvPr>
          <p:cNvSpPr/>
          <p:nvPr/>
        </p:nvSpPr>
        <p:spPr>
          <a:xfrm>
            <a:off x="219919" y="2768552"/>
            <a:ext cx="309977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(3x100)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049E7F-06C3-486C-8A4F-F26F05F6121E}"/>
              </a:ext>
            </a:extLst>
          </p:cNvPr>
          <p:cNvSpPr/>
          <p:nvPr/>
        </p:nvSpPr>
        <p:spPr>
          <a:xfrm>
            <a:off x="3319698" y="2768552"/>
            <a:ext cx="7407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6717E3-BBE0-4E6F-ADCE-9915E08FD705}"/>
              </a:ext>
            </a:extLst>
          </p:cNvPr>
          <p:cNvCxnSpPr>
            <a:cxnSpLocks/>
          </p:cNvCxnSpPr>
          <p:nvPr/>
        </p:nvCxnSpPr>
        <p:spPr>
          <a:xfrm flipH="1">
            <a:off x="2963119" y="2095018"/>
            <a:ext cx="993975" cy="532435"/>
          </a:xfrm>
          <a:prstGeom prst="straightConnector1">
            <a:avLst/>
          </a:prstGeom>
          <a:ln w="76200" cap="rnd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9A36AC-8AD4-454B-A455-E391A9358B8E}"/>
              </a:ext>
            </a:extLst>
          </p:cNvPr>
          <p:cNvCxnSpPr>
            <a:cxnSpLocks/>
          </p:cNvCxnSpPr>
          <p:nvPr/>
        </p:nvCxnSpPr>
        <p:spPr>
          <a:xfrm>
            <a:off x="3957095" y="2095017"/>
            <a:ext cx="1355685" cy="532436"/>
          </a:xfrm>
          <a:prstGeom prst="straightConnector1">
            <a:avLst/>
          </a:prstGeom>
          <a:ln w="76200" cap="rnd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6B557-14C6-40A3-910A-CE2E3FD5412D}"/>
              </a:ext>
            </a:extLst>
          </p:cNvPr>
          <p:cNvSpPr/>
          <p:nvPr/>
        </p:nvSpPr>
        <p:spPr>
          <a:xfrm>
            <a:off x="475525" y="3645715"/>
            <a:ext cx="1388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10DB77-7E63-441F-A71D-E577CCF03CF0}"/>
              </a:ext>
            </a:extLst>
          </p:cNvPr>
          <p:cNvSpPr/>
          <p:nvPr/>
        </p:nvSpPr>
        <p:spPr>
          <a:xfrm>
            <a:off x="1691973" y="3645714"/>
            <a:ext cx="6002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EBD87D-78C4-42B4-93C2-E7CC2528ED0F}"/>
              </a:ext>
            </a:extLst>
          </p:cNvPr>
          <p:cNvSpPr/>
          <p:nvPr/>
        </p:nvSpPr>
        <p:spPr>
          <a:xfrm>
            <a:off x="2200778" y="3645714"/>
            <a:ext cx="6002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88EEBB-9EEA-48CE-837F-3A139EFE20AA}"/>
              </a:ext>
            </a:extLst>
          </p:cNvPr>
          <p:cNvSpPr/>
          <p:nvPr/>
        </p:nvSpPr>
        <p:spPr>
          <a:xfrm>
            <a:off x="3319698" y="3645713"/>
            <a:ext cx="7407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E4778-EE01-4239-BACD-7C7165B22306}"/>
              </a:ext>
            </a:extLst>
          </p:cNvPr>
          <p:cNvSpPr/>
          <p:nvPr/>
        </p:nvSpPr>
        <p:spPr>
          <a:xfrm>
            <a:off x="4028142" y="3645715"/>
            <a:ext cx="1388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D609CA-10F8-4CE2-B629-B330EC9A5E13}"/>
              </a:ext>
            </a:extLst>
          </p:cNvPr>
          <p:cNvSpPr/>
          <p:nvPr/>
        </p:nvSpPr>
        <p:spPr>
          <a:xfrm>
            <a:off x="5263127" y="3645714"/>
            <a:ext cx="6002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AE0EF7-C7F5-48FA-9CDD-5C30041B14F8}"/>
              </a:ext>
            </a:extLst>
          </p:cNvPr>
          <p:cNvSpPr/>
          <p:nvPr/>
        </p:nvSpPr>
        <p:spPr>
          <a:xfrm>
            <a:off x="2118167" y="4577924"/>
            <a:ext cx="329797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390</a:t>
            </a:r>
          </a:p>
        </p:txBody>
      </p:sp>
    </p:spTree>
    <p:extLst>
      <p:ext uri="{BB962C8B-B14F-4D97-AF65-F5344CB8AC3E}">
        <p14:creationId xmlns:p14="http://schemas.microsoft.com/office/powerpoint/2010/main" val="39260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3" grpId="0"/>
      <p:bldP spid="6" grpId="0"/>
      <p:bldP spid="7" grpId="0"/>
      <p:bldP spid="14" grpId="0"/>
      <p:bldP spid="13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F0CE-BA8A-42C8-B042-C0311CAF8445}"/>
              </a:ext>
            </a:extLst>
          </p:cNvPr>
          <p:cNvSpPr txBox="1">
            <a:spLocks/>
          </p:cNvSpPr>
          <p:nvPr/>
        </p:nvSpPr>
        <p:spPr>
          <a:xfrm>
            <a:off x="695673" y="1389423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not erase anything until I tell you to.</a:t>
            </a:r>
          </a:p>
        </p:txBody>
      </p:sp>
    </p:spTree>
    <p:extLst>
      <p:ext uri="{BB962C8B-B14F-4D97-AF65-F5344CB8AC3E}">
        <p14:creationId xmlns:p14="http://schemas.microsoft.com/office/powerpoint/2010/main" val="40616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4865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E5376CAB-9A4F-40C8-8284-63D6B7712A8F}"/>
              </a:ext>
            </a:extLst>
          </p:cNvPr>
          <p:cNvSpPr txBox="1"/>
          <p:nvPr/>
        </p:nvSpPr>
        <p:spPr>
          <a:xfrm flipH="1">
            <a:off x="1103116" y="0"/>
            <a:ext cx="705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Friends of 10</a:t>
            </a:r>
            <a:endParaRPr lang="en-US" sz="48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2BD56C-CB37-4550-B1C2-61A38C95F901}"/>
              </a:ext>
            </a:extLst>
          </p:cNvPr>
          <p:cNvSpPr txBox="1"/>
          <p:nvPr/>
        </p:nvSpPr>
        <p:spPr>
          <a:xfrm flipH="1">
            <a:off x="0" y="1158859"/>
            <a:ext cx="10210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FF00"/>
                </a:solidFill>
                <a:latin typeface="Comic Sans MS" panose="030F0702030302020204" pitchFamily="66" charset="0"/>
              </a:rPr>
              <a:t>Friends of 10 are number pairs that add to 10.</a:t>
            </a:r>
            <a:endParaRPr lang="en-US" sz="3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651BDF-BB39-4406-A472-912FC5EDEDC9}"/>
              </a:ext>
            </a:extLst>
          </p:cNvPr>
          <p:cNvSpPr txBox="1"/>
          <p:nvPr/>
        </p:nvSpPr>
        <p:spPr>
          <a:xfrm flipH="1">
            <a:off x="2790432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6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E79BA1-0A19-46DF-B38A-638C4CC12707}"/>
              </a:ext>
            </a:extLst>
          </p:cNvPr>
          <p:cNvSpPr txBox="1"/>
          <p:nvPr/>
        </p:nvSpPr>
        <p:spPr>
          <a:xfrm flipH="1">
            <a:off x="4155439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+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6E67DF-4AB4-4957-9083-6FBCABF1FA20}"/>
              </a:ext>
            </a:extLst>
          </p:cNvPr>
          <p:cNvSpPr txBox="1"/>
          <p:nvPr/>
        </p:nvSpPr>
        <p:spPr>
          <a:xfrm flipH="1">
            <a:off x="5672576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4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3901327A-8CDC-4ABC-B389-D7BFA022B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2273" y="1784916"/>
            <a:ext cx="4717806" cy="32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FAFD5B74-8277-4FFC-8620-D97098A6A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2273" y="1784916"/>
            <a:ext cx="4717806" cy="328816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5376CAB-9A4F-40C8-8284-63D6B7712A8F}"/>
              </a:ext>
            </a:extLst>
          </p:cNvPr>
          <p:cNvSpPr txBox="1"/>
          <p:nvPr/>
        </p:nvSpPr>
        <p:spPr>
          <a:xfrm flipH="1">
            <a:off x="1103116" y="0"/>
            <a:ext cx="705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Friends of 10</a:t>
            </a:r>
            <a:endParaRPr lang="en-US" sz="48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2BD56C-CB37-4550-B1C2-61A38C95F901}"/>
              </a:ext>
            </a:extLst>
          </p:cNvPr>
          <p:cNvSpPr txBox="1"/>
          <p:nvPr/>
        </p:nvSpPr>
        <p:spPr>
          <a:xfrm flipH="1">
            <a:off x="0" y="1158859"/>
            <a:ext cx="10210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FF00"/>
                </a:solidFill>
                <a:latin typeface="Comic Sans MS" panose="030F0702030302020204" pitchFamily="66" charset="0"/>
              </a:rPr>
              <a:t>What is the 10 pair for…</a:t>
            </a:r>
            <a:endParaRPr lang="en-US" sz="3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BAAF3-D8ED-46D8-B0B8-430E4778FAC9}"/>
              </a:ext>
            </a:extLst>
          </p:cNvPr>
          <p:cNvSpPr txBox="1"/>
          <p:nvPr/>
        </p:nvSpPr>
        <p:spPr>
          <a:xfrm flipH="1">
            <a:off x="2790432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7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0BC7A-22D6-4AFF-ACCB-894262B58840}"/>
              </a:ext>
            </a:extLst>
          </p:cNvPr>
          <p:cNvSpPr txBox="1"/>
          <p:nvPr/>
        </p:nvSpPr>
        <p:spPr>
          <a:xfrm flipH="1">
            <a:off x="4155439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+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7F935-A733-472B-AACC-CC44EAFCCB9E}"/>
              </a:ext>
            </a:extLst>
          </p:cNvPr>
          <p:cNvSpPr txBox="1"/>
          <p:nvPr/>
        </p:nvSpPr>
        <p:spPr>
          <a:xfrm flipH="1">
            <a:off x="5672576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3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5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FAFD5B74-8277-4FFC-8620-D97098A6A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2273" y="1784916"/>
            <a:ext cx="4717806" cy="328816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5376CAB-9A4F-40C8-8284-63D6B7712A8F}"/>
              </a:ext>
            </a:extLst>
          </p:cNvPr>
          <p:cNvSpPr txBox="1"/>
          <p:nvPr/>
        </p:nvSpPr>
        <p:spPr>
          <a:xfrm flipH="1">
            <a:off x="1103116" y="0"/>
            <a:ext cx="705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Friends of 10</a:t>
            </a:r>
            <a:endParaRPr lang="en-US" sz="48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2BD56C-CB37-4550-B1C2-61A38C95F901}"/>
              </a:ext>
            </a:extLst>
          </p:cNvPr>
          <p:cNvSpPr txBox="1"/>
          <p:nvPr/>
        </p:nvSpPr>
        <p:spPr>
          <a:xfrm flipH="1">
            <a:off x="0" y="1158859"/>
            <a:ext cx="10210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FF00"/>
                </a:solidFill>
                <a:latin typeface="Comic Sans MS" panose="030F0702030302020204" pitchFamily="66" charset="0"/>
              </a:rPr>
              <a:t>What is the 10 pair for…</a:t>
            </a:r>
            <a:endParaRPr lang="en-US" sz="3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BAAF3-D8ED-46D8-B0B8-430E4778FAC9}"/>
              </a:ext>
            </a:extLst>
          </p:cNvPr>
          <p:cNvSpPr txBox="1"/>
          <p:nvPr/>
        </p:nvSpPr>
        <p:spPr>
          <a:xfrm flipH="1">
            <a:off x="2790432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2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0BC7A-22D6-4AFF-ACCB-894262B58840}"/>
              </a:ext>
            </a:extLst>
          </p:cNvPr>
          <p:cNvSpPr txBox="1"/>
          <p:nvPr/>
        </p:nvSpPr>
        <p:spPr>
          <a:xfrm flipH="1">
            <a:off x="4155439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+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7F935-A733-472B-AACC-CC44EAFCCB9E}"/>
              </a:ext>
            </a:extLst>
          </p:cNvPr>
          <p:cNvSpPr txBox="1"/>
          <p:nvPr/>
        </p:nvSpPr>
        <p:spPr>
          <a:xfrm flipH="1">
            <a:off x="5672576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8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4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FAFD5B74-8277-4FFC-8620-D97098A6A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2273" y="1784916"/>
            <a:ext cx="4717806" cy="328816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5376CAB-9A4F-40C8-8284-63D6B7712A8F}"/>
              </a:ext>
            </a:extLst>
          </p:cNvPr>
          <p:cNvSpPr txBox="1"/>
          <p:nvPr/>
        </p:nvSpPr>
        <p:spPr>
          <a:xfrm flipH="1">
            <a:off x="1103116" y="0"/>
            <a:ext cx="705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Friends of 10</a:t>
            </a:r>
            <a:endParaRPr lang="en-US" sz="48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2BD56C-CB37-4550-B1C2-61A38C95F901}"/>
              </a:ext>
            </a:extLst>
          </p:cNvPr>
          <p:cNvSpPr txBox="1"/>
          <p:nvPr/>
        </p:nvSpPr>
        <p:spPr>
          <a:xfrm flipH="1">
            <a:off x="0" y="1158859"/>
            <a:ext cx="10210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FF00"/>
                </a:solidFill>
                <a:latin typeface="Comic Sans MS" panose="030F0702030302020204" pitchFamily="66" charset="0"/>
              </a:rPr>
              <a:t>What is the 10 pair for…</a:t>
            </a:r>
            <a:endParaRPr lang="en-US" sz="3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BAAF3-D8ED-46D8-B0B8-430E4778FAC9}"/>
              </a:ext>
            </a:extLst>
          </p:cNvPr>
          <p:cNvSpPr txBox="1"/>
          <p:nvPr/>
        </p:nvSpPr>
        <p:spPr>
          <a:xfrm flipH="1">
            <a:off x="2790432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5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0BC7A-22D6-4AFF-ACCB-894262B58840}"/>
              </a:ext>
            </a:extLst>
          </p:cNvPr>
          <p:cNvSpPr txBox="1"/>
          <p:nvPr/>
        </p:nvSpPr>
        <p:spPr>
          <a:xfrm flipH="1">
            <a:off x="4155439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+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7F935-A733-472B-AACC-CC44EAFCCB9E}"/>
              </a:ext>
            </a:extLst>
          </p:cNvPr>
          <p:cNvSpPr txBox="1"/>
          <p:nvPr/>
        </p:nvSpPr>
        <p:spPr>
          <a:xfrm flipH="1">
            <a:off x="5672576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5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FAFD5B74-8277-4FFC-8620-D97098A6A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2273" y="1784916"/>
            <a:ext cx="4717806" cy="328816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5376CAB-9A4F-40C8-8284-63D6B7712A8F}"/>
              </a:ext>
            </a:extLst>
          </p:cNvPr>
          <p:cNvSpPr txBox="1"/>
          <p:nvPr/>
        </p:nvSpPr>
        <p:spPr>
          <a:xfrm flipH="1">
            <a:off x="1103116" y="0"/>
            <a:ext cx="705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Friends of 10</a:t>
            </a:r>
            <a:endParaRPr lang="en-US" sz="48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2BD56C-CB37-4550-B1C2-61A38C95F901}"/>
              </a:ext>
            </a:extLst>
          </p:cNvPr>
          <p:cNvSpPr txBox="1"/>
          <p:nvPr/>
        </p:nvSpPr>
        <p:spPr>
          <a:xfrm flipH="1">
            <a:off x="0" y="1158859"/>
            <a:ext cx="10210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FF00"/>
                </a:solidFill>
                <a:latin typeface="Comic Sans MS" panose="030F0702030302020204" pitchFamily="66" charset="0"/>
              </a:rPr>
              <a:t>What is the 10 pair for…</a:t>
            </a:r>
            <a:endParaRPr lang="en-US" sz="3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BAAF3-D8ED-46D8-B0B8-430E4778FAC9}"/>
              </a:ext>
            </a:extLst>
          </p:cNvPr>
          <p:cNvSpPr txBox="1"/>
          <p:nvPr/>
        </p:nvSpPr>
        <p:spPr>
          <a:xfrm flipH="1">
            <a:off x="2790432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3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0BC7A-22D6-4AFF-ACCB-894262B58840}"/>
              </a:ext>
            </a:extLst>
          </p:cNvPr>
          <p:cNvSpPr txBox="1"/>
          <p:nvPr/>
        </p:nvSpPr>
        <p:spPr>
          <a:xfrm flipH="1">
            <a:off x="4155439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+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7F935-A733-472B-AACC-CC44EAFCCB9E}"/>
              </a:ext>
            </a:extLst>
          </p:cNvPr>
          <p:cNvSpPr txBox="1"/>
          <p:nvPr/>
        </p:nvSpPr>
        <p:spPr>
          <a:xfrm flipH="1">
            <a:off x="5672576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7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9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FAFD5B74-8277-4FFC-8620-D97098A6A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2273" y="1784916"/>
            <a:ext cx="4717806" cy="328816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5376CAB-9A4F-40C8-8284-63D6B7712A8F}"/>
              </a:ext>
            </a:extLst>
          </p:cNvPr>
          <p:cNvSpPr txBox="1"/>
          <p:nvPr/>
        </p:nvSpPr>
        <p:spPr>
          <a:xfrm flipH="1">
            <a:off x="1103116" y="0"/>
            <a:ext cx="705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Friends of 10</a:t>
            </a:r>
            <a:endParaRPr lang="en-US" sz="48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2BD56C-CB37-4550-B1C2-61A38C95F901}"/>
              </a:ext>
            </a:extLst>
          </p:cNvPr>
          <p:cNvSpPr txBox="1"/>
          <p:nvPr/>
        </p:nvSpPr>
        <p:spPr>
          <a:xfrm flipH="1">
            <a:off x="0" y="1158859"/>
            <a:ext cx="10210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FF00"/>
                </a:solidFill>
                <a:latin typeface="Comic Sans MS" panose="030F0702030302020204" pitchFamily="66" charset="0"/>
              </a:rPr>
              <a:t>What is the 10 pair for…</a:t>
            </a:r>
            <a:endParaRPr lang="en-US" sz="3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BAAF3-D8ED-46D8-B0B8-430E4778FAC9}"/>
              </a:ext>
            </a:extLst>
          </p:cNvPr>
          <p:cNvSpPr txBox="1"/>
          <p:nvPr/>
        </p:nvSpPr>
        <p:spPr>
          <a:xfrm flipH="1">
            <a:off x="2790432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8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0BC7A-22D6-4AFF-ACCB-894262B58840}"/>
              </a:ext>
            </a:extLst>
          </p:cNvPr>
          <p:cNvSpPr txBox="1"/>
          <p:nvPr/>
        </p:nvSpPr>
        <p:spPr>
          <a:xfrm flipH="1">
            <a:off x="4155439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+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7F935-A733-472B-AACC-CC44EAFCCB9E}"/>
              </a:ext>
            </a:extLst>
          </p:cNvPr>
          <p:cNvSpPr txBox="1"/>
          <p:nvPr/>
        </p:nvSpPr>
        <p:spPr>
          <a:xfrm flipH="1">
            <a:off x="5672576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2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2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FAFD5B74-8277-4FFC-8620-D97098A6A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2273" y="1784916"/>
            <a:ext cx="4717806" cy="328816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5376CAB-9A4F-40C8-8284-63D6B7712A8F}"/>
              </a:ext>
            </a:extLst>
          </p:cNvPr>
          <p:cNvSpPr txBox="1"/>
          <p:nvPr/>
        </p:nvSpPr>
        <p:spPr>
          <a:xfrm flipH="1">
            <a:off x="1103116" y="0"/>
            <a:ext cx="705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Friends of 10</a:t>
            </a:r>
            <a:endParaRPr lang="en-US" sz="48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2BD56C-CB37-4550-B1C2-61A38C95F901}"/>
              </a:ext>
            </a:extLst>
          </p:cNvPr>
          <p:cNvSpPr txBox="1"/>
          <p:nvPr/>
        </p:nvSpPr>
        <p:spPr>
          <a:xfrm flipH="1">
            <a:off x="0" y="1158859"/>
            <a:ext cx="10210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FF00"/>
                </a:solidFill>
                <a:latin typeface="Comic Sans MS" panose="030F0702030302020204" pitchFamily="66" charset="0"/>
              </a:rPr>
              <a:t>What is the 10 pair for…</a:t>
            </a:r>
            <a:endParaRPr lang="en-US" sz="3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BAAF3-D8ED-46D8-B0B8-430E4778FAC9}"/>
              </a:ext>
            </a:extLst>
          </p:cNvPr>
          <p:cNvSpPr txBox="1"/>
          <p:nvPr/>
        </p:nvSpPr>
        <p:spPr>
          <a:xfrm flipH="1">
            <a:off x="2790432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1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0BC7A-22D6-4AFF-ACCB-894262B58840}"/>
              </a:ext>
            </a:extLst>
          </p:cNvPr>
          <p:cNvSpPr txBox="1"/>
          <p:nvPr/>
        </p:nvSpPr>
        <p:spPr>
          <a:xfrm flipH="1">
            <a:off x="4155439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+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7F935-A733-472B-AACC-CC44EAFCCB9E}"/>
              </a:ext>
            </a:extLst>
          </p:cNvPr>
          <p:cNvSpPr txBox="1"/>
          <p:nvPr/>
        </p:nvSpPr>
        <p:spPr>
          <a:xfrm flipH="1">
            <a:off x="5672576" y="5037421"/>
            <a:ext cx="84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9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E5376CAB-9A4F-40C8-8284-63D6B7712A8F}"/>
              </a:ext>
            </a:extLst>
          </p:cNvPr>
          <p:cNvSpPr txBox="1"/>
          <p:nvPr/>
        </p:nvSpPr>
        <p:spPr>
          <a:xfrm flipH="1">
            <a:off x="1021158" y="84841"/>
            <a:ext cx="705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Friends of 10</a:t>
            </a:r>
            <a:endParaRPr lang="en-US" sz="48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2BD56C-CB37-4550-B1C2-61A38C95F901}"/>
              </a:ext>
            </a:extLst>
          </p:cNvPr>
          <p:cNvSpPr txBox="1"/>
          <p:nvPr/>
        </p:nvSpPr>
        <p:spPr>
          <a:xfrm flipH="1">
            <a:off x="652021" y="1067017"/>
            <a:ext cx="779439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000" b="1">
                <a:solidFill>
                  <a:srgbClr val="FFFF00"/>
                </a:solidFill>
                <a:latin typeface="Comic Sans MS" panose="030F0702030302020204" pitchFamily="66" charset="0"/>
              </a:rPr>
              <a:t>Friends of 10 are the most </a:t>
            </a:r>
            <a:br>
              <a:rPr lang="en-US" sz="30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3000" b="1">
                <a:solidFill>
                  <a:srgbClr val="FFFF00"/>
                </a:solidFill>
                <a:latin typeface="Comic Sans MS" panose="030F0702030302020204" pitchFamily="66" charset="0"/>
              </a:rPr>
              <a:t>commonly added pairs of numbers.</a:t>
            </a:r>
          </a:p>
          <a:p>
            <a:pPr algn="ctr">
              <a:lnSpc>
                <a:spcPct val="85000"/>
              </a:lnSpc>
            </a:pPr>
            <a:endParaRPr lang="en-US" sz="3000" b="1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85000"/>
              </a:lnSpc>
            </a:pPr>
            <a:r>
              <a:rPr lang="en-US" sz="3000" b="1">
                <a:solidFill>
                  <a:srgbClr val="00FF00"/>
                </a:solidFill>
                <a:latin typeface="Comic Sans MS" panose="030F0702030302020204" pitchFamily="66" charset="0"/>
              </a:rPr>
              <a:t>If you need to add up </a:t>
            </a:r>
            <a:br>
              <a:rPr lang="en-US" sz="3000" b="1">
                <a:solidFill>
                  <a:srgbClr val="00FF00"/>
                </a:solidFill>
                <a:latin typeface="Comic Sans MS" panose="030F0702030302020204" pitchFamily="66" charset="0"/>
              </a:rPr>
            </a:br>
            <a:r>
              <a:rPr lang="en-US" sz="3000" b="1">
                <a:solidFill>
                  <a:srgbClr val="00FF00"/>
                </a:solidFill>
                <a:latin typeface="Comic Sans MS" panose="030F0702030302020204" pitchFamily="66" charset="0"/>
              </a:rPr>
              <a:t>a string of numbers, finding </a:t>
            </a:r>
            <a:br>
              <a:rPr lang="en-US" sz="3000" b="1">
                <a:solidFill>
                  <a:srgbClr val="00FF00"/>
                </a:solidFill>
                <a:latin typeface="Comic Sans MS" panose="030F0702030302020204" pitchFamily="66" charset="0"/>
              </a:rPr>
            </a:br>
            <a:r>
              <a:rPr lang="en-US" sz="3000" b="1">
                <a:solidFill>
                  <a:srgbClr val="00FF00"/>
                </a:solidFill>
                <a:latin typeface="Comic Sans MS" panose="030F0702030302020204" pitchFamily="66" charset="0"/>
              </a:rPr>
              <a:t>friends makes it a lot easier!</a:t>
            </a:r>
            <a:endParaRPr lang="en-US" sz="3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7F935-A733-472B-AACC-CC44EAFCCB9E}"/>
              </a:ext>
            </a:extLst>
          </p:cNvPr>
          <p:cNvSpPr txBox="1"/>
          <p:nvPr/>
        </p:nvSpPr>
        <p:spPr>
          <a:xfrm flipH="1">
            <a:off x="527506" y="3651529"/>
            <a:ext cx="8043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6+4+7+3+5=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A49433-9C12-480D-BEB2-CC467E98C79C}"/>
              </a:ext>
            </a:extLst>
          </p:cNvPr>
          <p:cNvSpPr txBox="1"/>
          <p:nvPr/>
        </p:nvSpPr>
        <p:spPr>
          <a:xfrm flipH="1">
            <a:off x="652021" y="4974968"/>
            <a:ext cx="779439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000" b="1">
                <a:solidFill>
                  <a:srgbClr val="FF99FF"/>
                </a:solidFill>
                <a:latin typeface="Comic Sans MS" panose="030F0702030302020204" pitchFamily="66" charset="0"/>
              </a:rPr>
              <a:t>Find your 10 pairs first.</a:t>
            </a:r>
            <a:endParaRPr lang="en-US" sz="3000">
              <a:solidFill>
                <a:srgbClr val="FF99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1C1364-B1D5-4770-A2A1-B053AFDD9A53}"/>
              </a:ext>
            </a:extLst>
          </p:cNvPr>
          <p:cNvCxnSpPr>
            <a:cxnSpLocks/>
          </p:cNvCxnSpPr>
          <p:nvPr/>
        </p:nvCxnSpPr>
        <p:spPr>
          <a:xfrm>
            <a:off x="1507787" y="3920247"/>
            <a:ext cx="418290" cy="894944"/>
          </a:xfrm>
          <a:prstGeom prst="line">
            <a:avLst/>
          </a:prstGeom>
          <a:ln w="76200" cap="rnd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9A6BD2-DD6B-4E3D-9017-511A1FC187A2}"/>
              </a:ext>
            </a:extLst>
          </p:cNvPr>
          <p:cNvCxnSpPr>
            <a:cxnSpLocks/>
          </p:cNvCxnSpPr>
          <p:nvPr/>
        </p:nvCxnSpPr>
        <p:spPr>
          <a:xfrm>
            <a:off x="3883643" y="3920247"/>
            <a:ext cx="367344" cy="891091"/>
          </a:xfrm>
          <a:prstGeom prst="line">
            <a:avLst/>
          </a:prstGeom>
          <a:ln w="76200" cap="rnd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1ED718-A596-4F11-B78B-3601247CE2B4}"/>
              </a:ext>
            </a:extLst>
          </p:cNvPr>
          <p:cNvCxnSpPr>
            <a:cxnSpLocks/>
          </p:cNvCxnSpPr>
          <p:nvPr/>
        </p:nvCxnSpPr>
        <p:spPr>
          <a:xfrm>
            <a:off x="2922890" y="3920247"/>
            <a:ext cx="418290" cy="894944"/>
          </a:xfrm>
          <a:prstGeom prst="line">
            <a:avLst/>
          </a:prstGeom>
          <a:ln w="76200" cap="rnd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8B004F-D260-4138-926C-F1378B98AC2A}"/>
              </a:ext>
            </a:extLst>
          </p:cNvPr>
          <p:cNvCxnSpPr>
            <a:cxnSpLocks/>
          </p:cNvCxnSpPr>
          <p:nvPr/>
        </p:nvCxnSpPr>
        <p:spPr>
          <a:xfrm>
            <a:off x="5133807" y="3920247"/>
            <a:ext cx="367344" cy="891091"/>
          </a:xfrm>
          <a:prstGeom prst="line">
            <a:avLst/>
          </a:prstGeom>
          <a:ln w="76200" cap="rnd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509EFAB-FA5E-4605-A173-A3FF557B59EC}"/>
              </a:ext>
            </a:extLst>
          </p:cNvPr>
          <p:cNvSpPr txBox="1"/>
          <p:nvPr/>
        </p:nvSpPr>
        <p:spPr>
          <a:xfrm flipH="1">
            <a:off x="5678987" y="5259288"/>
            <a:ext cx="536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=25 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9D04BA-6398-4217-BF8B-21A8110C9E33}"/>
              </a:ext>
            </a:extLst>
          </p:cNvPr>
          <p:cNvSpPr txBox="1"/>
          <p:nvPr/>
        </p:nvSpPr>
        <p:spPr>
          <a:xfrm flipH="1">
            <a:off x="1400783" y="5249560"/>
            <a:ext cx="2324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33CC"/>
                </a:solidFill>
                <a:latin typeface="Comic Sans MS" panose="030F0702030302020204" pitchFamily="66" charset="0"/>
              </a:rPr>
              <a:t>10</a:t>
            </a:r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+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356B2E-1B10-4E11-896C-AC87DC0EAB42}"/>
              </a:ext>
            </a:extLst>
          </p:cNvPr>
          <p:cNvSpPr txBox="1"/>
          <p:nvPr/>
        </p:nvSpPr>
        <p:spPr>
          <a:xfrm flipH="1">
            <a:off x="3269536" y="5249560"/>
            <a:ext cx="1516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10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050D40-E71A-4BD0-B4E1-343E3F35ED98}"/>
              </a:ext>
            </a:extLst>
          </p:cNvPr>
          <p:cNvSpPr txBox="1"/>
          <p:nvPr/>
        </p:nvSpPr>
        <p:spPr>
          <a:xfrm flipH="1">
            <a:off x="4508157" y="5249560"/>
            <a:ext cx="1425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+5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9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  <p:bldP spid="22" grpId="0"/>
      <p:bldP spid="2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C0E2238-C81E-4FDD-89EC-69AEA94761C9}"/>
              </a:ext>
            </a:extLst>
          </p:cNvPr>
          <p:cNvSpPr txBox="1"/>
          <p:nvPr/>
        </p:nvSpPr>
        <p:spPr>
          <a:xfrm flipH="1">
            <a:off x="5990272" y="3487354"/>
            <a:ext cx="536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=23 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376CAB-9A4F-40C8-8284-63D6B7712A8F}"/>
              </a:ext>
            </a:extLst>
          </p:cNvPr>
          <p:cNvSpPr txBox="1"/>
          <p:nvPr/>
        </p:nvSpPr>
        <p:spPr>
          <a:xfrm flipH="1">
            <a:off x="1021158" y="84841"/>
            <a:ext cx="705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Friends of 10</a:t>
            </a:r>
            <a:endParaRPr lang="en-US" sz="48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2BD56C-CB37-4550-B1C2-61A38C95F901}"/>
              </a:ext>
            </a:extLst>
          </p:cNvPr>
          <p:cNvSpPr txBox="1"/>
          <p:nvPr/>
        </p:nvSpPr>
        <p:spPr>
          <a:xfrm flipH="1">
            <a:off x="652021" y="1067017"/>
            <a:ext cx="7794394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>
                <a:solidFill>
                  <a:srgbClr val="FFFF00"/>
                </a:solidFill>
                <a:latin typeface="Comic Sans MS" panose="030F0702030302020204" pitchFamily="66" charset="0"/>
              </a:rPr>
              <a:t>Try it!</a:t>
            </a:r>
            <a:endParaRPr lang="en-US" sz="54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7F935-A733-472B-AACC-CC44EAFCCB9E}"/>
              </a:ext>
            </a:extLst>
          </p:cNvPr>
          <p:cNvSpPr txBox="1"/>
          <p:nvPr/>
        </p:nvSpPr>
        <p:spPr>
          <a:xfrm flipH="1">
            <a:off x="402992" y="1758626"/>
            <a:ext cx="8043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8+9+3+1+2=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A49433-9C12-480D-BEB2-CC467E98C79C}"/>
              </a:ext>
            </a:extLst>
          </p:cNvPr>
          <p:cNvSpPr txBox="1"/>
          <p:nvPr/>
        </p:nvSpPr>
        <p:spPr>
          <a:xfrm flipH="1">
            <a:off x="527507" y="3082065"/>
            <a:ext cx="779439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000" b="1">
                <a:solidFill>
                  <a:srgbClr val="FF99FF"/>
                </a:solidFill>
                <a:latin typeface="Comic Sans MS" panose="030F0702030302020204" pitchFamily="66" charset="0"/>
              </a:rPr>
              <a:t>Find your 10 pairs first.</a:t>
            </a:r>
            <a:endParaRPr lang="en-US" sz="3000">
              <a:solidFill>
                <a:srgbClr val="FF99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1C1364-B1D5-4770-A2A1-B053AFDD9A53}"/>
              </a:ext>
            </a:extLst>
          </p:cNvPr>
          <p:cNvCxnSpPr>
            <a:cxnSpLocks/>
          </p:cNvCxnSpPr>
          <p:nvPr/>
        </p:nvCxnSpPr>
        <p:spPr>
          <a:xfrm>
            <a:off x="1303506" y="1865697"/>
            <a:ext cx="593388" cy="973656"/>
          </a:xfrm>
          <a:prstGeom prst="line">
            <a:avLst/>
          </a:prstGeom>
          <a:ln w="76200" cap="rnd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9A6BD2-DD6B-4E3D-9017-511A1FC187A2}"/>
              </a:ext>
            </a:extLst>
          </p:cNvPr>
          <p:cNvCxnSpPr>
            <a:cxnSpLocks/>
          </p:cNvCxnSpPr>
          <p:nvPr/>
        </p:nvCxnSpPr>
        <p:spPr>
          <a:xfrm>
            <a:off x="2529191" y="1758626"/>
            <a:ext cx="622571" cy="1080727"/>
          </a:xfrm>
          <a:prstGeom prst="line">
            <a:avLst/>
          </a:prstGeom>
          <a:ln w="76200" cap="rnd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B50B40-86BB-445B-82C8-61B3729B7AD9}"/>
              </a:ext>
            </a:extLst>
          </p:cNvPr>
          <p:cNvSpPr txBox="1"/>
          <p:nvPr/>
        </p:nvSpPr>
        <p:spPr>
          <a:xfrm flipH="1">
            <a:off x="1712068" y="3477626"/>
            <a:ext cx="2324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33CC"/>
                </a:solidFill>
                <a:latin typeface="Comic Sans MS" panose="030F0702030302020204" pitchFamily="66" charset="0"/>
              </a:rPr>
              <a:t>10</a:t>
            </a:r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+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F09438-9AC7-41E1-9771-7B1F51B87F54}"/>
              </a:ext>
            </a:extLst>
          </p:cNvPr>
          <p:cNvCxnSpPr>
            <a:cxnSpLocks/>
          </p:cNvCxnSpPr>
          <p:nvPr/>
        </p:nvCxnSpPr>
        <p:spPr>
          <a:xfrm>
            <a:off x="6245157" y="1945532"/>
            <a:ext cx="666914" cy="893821"/>
          </a:xfrm>
          <a:prstGeom prst="line">
            <a:avLst/>
          </a:prstGeom>
          <a:ln w="76200" cap="rnd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C196E-459E-4E33-841E-786C80CBE3E4}"/>
              </a:ext>
            </a:extLst>
          </p:cNvPr>
          <p:cNvCxnSpPr>
            <a:cxnSpLocks/>
          </p:cNvCxnSpPr>
          <p:nvPr/>
        </p:nvCxnSpPr>
        <p:spPr>
          <a:xfrm>
            <a:off x="5097294" y="1885597"/>
            <a:ext cx="398834" cy="953756"/>
          </a:xfrm>
          <a:prstGeom prst="line">
            <a:avLst/>
          </a:prstGeom>
          <a:ln w="76200" cap="rnd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372AE3-4F44-4ADF-9529-9D74076EE864}"/>
              </a:ext>
            </a:extLst>
          </p:cNvPr>
          <p:cNvSpPr txBox="1"/>
          <p:nvPr/>
        </p:nvSpPr>
        <p:spPr>
          <a:xfrm flipH="1">
            <a:off x="3580821" y="3477626"/>
            <a:ext cx="1516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10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BCA50B-82A9-49D9-AB8A-96A4951A6AF9}"/>
              </a:ext>
            </a:extLst>
          </p:cNvPr>
          <p:cNvSpPr txBox="1"/>
          <p:nvPr/>
        </p:nvSpPr>
        <p:spPr>
          <a:xfrm flipH="1">
            <a:off x="4819442" y="3477626"/>
            <a:ext cx="1425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+3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5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/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F0CE-BA8A-42C8-B042-C0311CAF8445}"/>
              </a:ext>
            </a:extLst>
          </p:cNvPr>
          <p:cNvSpPr txBox="1">
            <a:spLocks/>
          </p:cNvSpPr>
          <p:nvPr/>
        </p:nvSpPr>
        <p:spPr>
          <a:xfrm>
            <a:off x="695673" y="1823055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(1,5)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5E6A32-2474-4D07-96AC-FAD18069B909}"/>
              </a:ext>
            </a:extLst>
          </p:cNvPr>
          <p:cNvSpPr txBox="1">
            <a:spLocks/>
          </p:cNvSpPr>
          <p:nvPr/>
        </p:nvSpPr>
        <p:spPr>
          <a:xfrm>
            <a:off x="695673" y="3887527"/>
            <a:ext cx="5799396" cy="68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 it and </a:t>
            </a:r>
            <a:b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2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show me.</a:t>
            </a:r>
          </a:p>
        </p:txBody>
      </p:sp>
    </p:spTree>
    <p:extLst>
      <p:ext uri="{BB962C8B-B14F-4D97-AF65-F5344CB8AC3E}">
        <p14:creationId xmlns:p14="http://schemas.microsoft.com/office/powerpoint/2010/main" val="9437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C0E2238-C81E-4FDD-89EC-69AEA94761C9}"/>
              </a:ext>
            </a:extLst>
          </p:cNvPr>
          <p:cNvSpPr txBox="1"/>
          <p:nvPr/>
        </p:nvSpPr>
        <p:spPr>
          <a:xfrm flipH="1">
            <a:off x="5990272" y="3487354"/>
            <a:ext cx="536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=24 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376CAB-9A4F-40C8-8284-63D6B7712A8F}"/>
              </a:ext>
            </a:extLst>
          </p:cNvPr>
          <p:cNvSpPr txBox="1"/>
          <p:nvPr/>
        </p:nvSpPr>
        <p:spPr>
          <a:xfrm flipH="1">
            <a:off x="1021158" y="84841"/>
            <a:ext cx="705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Friends of 10</a:t>
            </a:r>
            <a:endParaRPr lang="en-US" sz="48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2BD56C-CB37-4550-B1C2-61A38C95F901}"/>
              </a:ext>
            </a:extLst>
          </p:cNvPr>
          <p:cNvSpPr txBox="1"/>
          <p:nvPr/>
        </p:nvSpPr>
        <p:spPr>
          <a:xfrm flipH="1">
            <a:off x="652021" y="1067017"/>
            <a:ext cx="7794394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>
                <a:solidFill>
                  <a:srgbClr val="FFFF00"/>
                </a:solidFill>
                <a:latin typeface="Comic Sans MS" panose="030F0702030302020204" pitchFamily="66" charset="0"/>
              </a:rPr>
              <a:t>Try it!</a:t>
            </a:r>
            <a:endParaRPr lang="en-US" sz="54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7F935-A733-472B-AACC-CC44EAFCCB9E}"/>
              </a:ext>
            </a:extLst>
          </p:cNvPr>
          <p:cNvSpPr txBox="1"/>
          <p:nvPr/>
        </p:nvSpPr>
        <p:spPr>
          <a:xfrm flipH="1">
            <a:off x="402992" y="1758626"/>
            <a:ext cx="8043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7+2+3+8+4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A49433-9C12-480D-BEB2-CC467E98C79C}"/>
              </a:ext>
            </a:extLst>
          </p:cNvPr>
          <p:cNvSpPr txBox="1"/>
          <p:nvPr/>
        </p:nvSpPr>
        <p:spPr>
          <a:xfrm flipH="1">
            <a:off x="527507" y="3082065"/>
            <a:ext cx="779439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000" b="1">
                <a:solidFill>
                  <a:srgbClr val="FF99FF"/>
                </a:solidFill>
                <a:latin typeface="Comic Sans MS" panose="030F0702030302020204" pitchFamily="66" charset="0"/>
              </a:rPr>
              <a:t>Find your 10 pairs first.</a:t>
            </a:r>
            <a:endParaRPr lang="en-US" sz="3000">
              <a:solidFill>
                <a:srgbClr val="FF99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1C1364-B1D5-4770-A2A1-B053AFDD9A53}"/>
              </a:ext>
            </a:extLst>
          </p:cNvPr>
          <p:cNvCxnSpPr>
            <a:cxnSpLocks/>
          </p:cNvCxnSpPr>
          <p:nvPr/>
        </p:nvCxnSpPr>
        <p:spPr>
          <a:xfrm>
            <a:off x="1708458" y="1875647"/>
            <a:ext cx="593388" cy="973656"/>
          </a:xfrm>
          <a:prstGeom prst="line">
            <a:avLst/>
          </a:prstGeom>
          <a:ln w="76200" cap="rnd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9A6BD2-DD6B-4E3D-9017-511A1FC187A2}"/>
              </a:ext>
            </a:extLst>
          </p:cNvPr>
          <p:cNvCxnSpPr>
            <a:cxnSpLocks/>
          </p:cNvCxnSpPr>
          <p:nvPr/>
        </p:nvCxnSpPr>
        <p:spPr>
          <a:xfrm>
            <a:off x="2843133" y="1847813"/>
            <a:ext cx="622571" cy="1080727"/>
          </a:xfrm>
          <a:prstGeom prst="line">
            <a:avLst/>
          </a:prstGeom>
          <a:ln w="76200" cap="rnd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B50B40-86BB-445B-82C8-61B3729B7AD9}"/>
              </a:ext>
            </a:extLst>
          </p:cNvPr>
          <p:cNvSpPr txBox="1"/>
          <p:nvPr/>
        </p:nvSpPr>
        <p:spPr>
          <a:xfrm flipH="1">
            <a:off x="1712068" y="3477626"/>
            <a:ext cx="2324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33CC"/>
                </a:solidFill>
                <a:latin typeface="Comic Sans MS" panose="030F0702030302020204" pitchFamily="66" charset="0"/>
              </a:rPr>
              <a:t>10</a:t>
            </a:r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+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F09438-9AC7-41E1-9771-7B1F51B87F54}"/>
              </a:ext>
            </a:extLst>
          </p:cNvPr>
          <p:cNvCxnSpPr>
            <a:cxnSpLocks/>
          </p:cNvCxnSpPr>
          <p:nvPr/>
        </p:nvCxnSpPr>
        <p:spPr>
          <a:xfrm>
            <a:off x="4091246" y="1915564"/>
            <a:ext cx="666914" cy="893821"/>
          </a:xfrm>
          <a:prstGeom prst="line">
            <a:avLst/>
          </a:prstGeom>
          <a:ln w="76200" cap="rnd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C196E-459E-4E33-841E-786C80CBE3E4}"/>
              </a:ext>
            </a:extLst>
          </p:cNvPr>
          <p:cNvCxnSpPr>
            <a:cxnSpLocks/>
          </p:cNvCxnSpPr>
          <p:nvPr/>
        </p:nvCxnSpPr>
        <p:spPr>
          <a:xfrm>
            <a:off x="5457399" y="1904586"/>
            <a:ext cx="398834" cy="953756"/>
          </a:xfrm>
          <a:prstGeom prst="line">
            <a:avLst/>
          </a:prstGeom>
          <a:ln w="76200" cap="rnd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372AE3-4F44-4ADF-9529-9D74076EE864}"/>
              </a:ext>
            </a:extLst>
          </p:cNvPr>
          <p:cNvSpPr txBox="1"/>
          <p:nvPr/>
        </p:nvSpPr>
        <p:spPr>
          <a:xfrm flipH="1">
            <a:off x="3580821" y="3477626"/>
            <a:ext cx="1516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10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BCA50B-82A9-49D9-AB8A-96A4951A6AF9}"/>
              </a:ext>
            </a:extLst>
          </p:cNvPr>
          <p:cNvSpPr txBox="1"/>
          <p:nvPr/>
        </p:nvSpPr>
        <p:spPr>
          <a:xfrm flipH="1">
            <a:off x="4819442" y="3477626"/>
            <a:ext cx="1425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+4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1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/>
      <p:bldP spid="12" grpId="0"/>
      <p:bldP spid="16" grpId="0"/>
      <p:bldP spid="1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E5376CAB-9A4F-40C8-8284-63D6B7712A8F}"/>
              </a:ext>
            </a:extLst>
          </p:cNvPr>
          <p:cNvSpPr txBox="1"/>
          <p:nvPr/>
        </p:nvSpPr>
        <p:spPr>
          <a:xfrm flipH="1">
            <a:off x="1021158" y="84841"/>
            <a:ext cx="705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Friends of 10</a:t>
            </a:r>
            <a:endParaRPr lang="en-US" sz="48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2BD56C-CB37-4550-B1C2-61A38C95F901}"/>
              </a:ext>
            </a:extLst>
          </p:cNvPr>
          <p:cNvSpPr txBox="1"/>
          <p:nvPr/>
        </p:nvSpPr>
        <p:spPr>
          <a:xfrm flipH="1">
            <a:off x="652021" y="1067017"/>
            <a:ext cx="7794394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>
                <a:solidFill>
                  <a:srgbClr val="FFFF00"/>
                </a:solidFill>
                <a:latin typeface="Comic Sans MS" panose="030F0702030302020204" pitchFamily="66" charset="0"/>
              </a:rPr>
              <a:t>Try it!</a:t>
            </a:r>
            <a:endParaRPr lang="en-US" sz="54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7F935-A733-472B-AACC-CC44EAFCCB9E}"/>
              </a:ext>
            </a:extLst>
          </p:cNvPr>
          <p:cNvSpPr txBox="1"/>
          <p:nvPr/>
        </p:nvSpPr>
        <p:spPr>
          <a:xfrm flipH="1">
            <a:off x="402991" y="1758626"/>
            <a:ext cx="908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8+6+5+5+3+2+1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A49433-9C12-480D-BEB2-CC467E98C79C}"/>
              </a:ext>
            </a:extLst>
          </p:cNvPr>
          <p:cNvSpPr txBox="1"/>
          <p:nvPr/>
        </p:nvSpPr>
        <p:spPr>
          <a:xfrm flipH="1">
            <a:off x="527507" y="3082065"/>
            <a:ext cx="779439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000" b="1">
                <a:solidFill>
                  <a:srgbClr val="FF99FF"/>
                </a:solidFill>
                <a:latin typeface="Comic Sans MS" panose="030F0702030302020204" pitchFamily="66" charset="0"/>
              </a:rPr>
              <a:t>Find your 10 pairs first.</a:t>
            </a:r>
            <a:endParaRPr lang="en-US" sz="3000">
              <a:solidFill>
                <a:srgbClr val="FF99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1C1364-B1D5-4770-A2A1-B053AFDD9A53}"/>
              </a:ext>
            </a:extLst>
          </p:cNvPr>
          <p:cNvCxnSpPr>
            <a:cxnSpLocks/>
          </p:cNvCxnSpPr>
          <p:nvPr/>
        </p:nvCxnSpPr>
        <p:spPr>
          <a:xfrm>
            <a:off x="3497858" y="1875646"/>
            <a:ext cx="593388" cy="973656"/>
          </a:xfrm>
          <a:prstGeom prst="line">
            <a:avLst/>
          </a:prstGeom>
          <a:ln w="76200" cap="rnd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9A6BD2-DD6B-4E3D-9017-511A1FC187A2}"/>
              </a:ext>
            </a:extLst>
          </p:cNvPr>
          <p:cNvCxnSpPr>
            <a:cxnSpLocks/>
          </p:cNvCxnSpPr>
          <p:nvPr/>
        </p:nvCxnSpPr>
        <p:spPr>
          <a:xfrm>
            <a:off x="959970" y="1893208"/>
            <a:ext cx="622571" cy="1080727"/>
          </a:xfrm>
          <a:prstGeom prst="line">
            <a:avLst/>
          </a:prstGeom>
          <a:ln w="76200" cap="rnd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B50B40-86BB-445B-82C8-61B3729B7AD9}"/>
              </a:ext>
            </a:extLst>
          </p:cNvPr>
          <p:cNvSpPr txBox="1"/>
          <p:nvPr/>
        </p:nvSpPr>
        <p:spPr>
          <a:xfrm flipH="1">
            <a:off x="1172947" y="3528583"/>
            <a:ext cx="2324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33CC"/>
                </a:solidFill>
                <a:latin typeface="Comic Sans MS" panose="030F0702030302020204" pitchFamily="66" charset="0"/>
              </a:rPr>
              <a:t>10</a:t>
            </a:r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+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F09438-9AC7-41E1-9771-7B1F51B87F54}"/>
              </a:ext>
            </a:extLst>
          </p:cNvPr>
          <p:cNvCxnSpPr>
            <a:cxnSpLocks/>
          </p:cNvCxnSpPr>
          <p:nvPr/>
        </p:nvCxnSpPr>
        <p:spPr>
          <a:xfrm>
            <a:off x="4549218" y="1904586"/>
            <a:ext cx="666914" cy="893821"/>
          </a:xfrm>
          <a:prstGeom prst="line">
            <a:avLst/>
          </a:prstGeom>
          <a:ln w="76200" cap="rnd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C196E-459E-4E33-841E-786C80CBE3E4}"/>
              </a:ext>
            </a:extLst>
          </p:cNvPr>
          <p:cNvCxnSpPr>
            <a:cxnSpLocks/>
          </p:cNvCxnSpPr>
          <p:nvPr/>
        </p:nvCxnSpPr>
        <p:spPr>
          <a:xfrm>
            <a:off x="7186847" y="1865697"/>
            <a:ext cx="398834" cy="953756"/>
          </a:xfrm>
          <a:prstGeom prst="line">
            <a:avLst/>
          </a:prstGeom>
          <a:ln w="76200" cap="rnd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372AE3-4F44-4ADF-9529-9D74076EE864}"/>
              </a:ext>
            </a:extLst>
          </p:cNvPr>
          <p:cNvSpPr txBox="1"/>
          <p:nvPr/>
        </p:nvSpPr>
        <p:spPr>
          <a:xfrm flipH="1">
            <a:off x="3041700" y="3528583"/>
            <a:ext cx="1516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10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669DDD-B838-40FE-BCEE-78AAE284E8F7}"/>
              </a:ext>
            </a:extLst>
          </p:cNvPr>
          <p:cNvCxnSpPr>
            <a:cxnSpLocks/>
          </p:cNvCxnSpPr>
          <p:nvPr/>
        </p:nvCxnSpPr>
        <p:spPr>
          <a:xfrm>
            <a:off x="2450805" y="1802212"/>
            <a:ext cx="0" cy="1215309"/>
          </a:xfrm>
          <a:prstGeom prst="line">
            <a:avLst/>
          </a:prstGeom>
          <a:ln w="1270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9D1DF7-C219-467B-9980-6BA32C652E57}"/>
              </a:ext>
            </a:extLst>
          </p:cNvPr>
          <p:cNvCxnSpPr>
            <a:cxnSpLocks/>
          </p:cNvCxnSpPr>
          <p:nvPr/>
        </p:nvCxnSpPr>
        <p:spPr>
          <a:xfrm>
            <a:off x="6245157" y="1802212"/>
            <a:ext cx="0" cy="1215309"/>
          </a:xfrm>
          <a:prstGeom prst="line">
            <a:avLst/>
          </a:prstGeom>
          <a:ln w="1270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E5D582-FF96-4D67-971B-B15AEBCC1591}"/>
              </a:ext>
            </a:extLst>
          </p:cNvPr>
          <p:cNvCxnSpPr>
            <a:cxnSpLocks/>
          </p:cNvCxnSpPr>
          <p:nvPr/>
        </p:nvCxnSpPr>
        <p:spPr>
          <a:xfrm>
            <a:off x="8672271" y="1802212"/>
            <a:ext cx="0" cy="1215309"/>
          </a:xfrm>
          <a:prstGeom prst="line">
            <a:avLst/>
          </a:prstGeom>
          <a:ln w="1270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97B946D-7DFF-4DEA-8CA8-F5C60E0AFE3D}"/>
              </a:ext>
            </a:extLst>
          </p:cNvPr>
          <p:cNvSpPr txBox="1"/>
          <p:nvPr/>
        </p:nvSpPr>
        <p:spPr>
          <a:xfrm flipH="1">
            <a:off x="4280320" y="3528583"/>
            <a:ext cx="2324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+</a:t>
            </a:r>
            <a:r>
              <a:rPr lang="en-US" sz="8000" b="1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endParaRPr lang="en-US" sz="8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D48A82-A093-4894-9FF1-E844FAE3F4BA}"/>
              </a:ext>
            </a:extLst>
          </p:cNvPr>
          <p:cNvSpPr txBox="1"/>
          <p:nvPr/>
        </p:nvSpPr>
        <p:spPr>
          <a:xfrm flipH="1">
            <a:off x="6225347" y="3459742"/>
            <a:ext cx="536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=30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6" grpId="0"/>
      <p:bldP spid="23" grpId="0"/>
      <p:bldP spid="2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E5376CAB-9A4F-40C8-8284-63D6B7712A8F}"/>
              </a:ext>
            </a:extLst>
          </p:cNvPr>
          <p:cNvSpPr txBox="1"/>
          <p:nvPr/>
        </p:nvSpPr>
        <p:spPr>
          <a:xfrm flipH="1">
            <a:off x="1021158" y="84841"/>
            <a:ext cx="705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Friends of 10</a:t>
            </a:r>
            <a:endParaRPr lang="en-US" sz="48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2BD56C-CB37-4550-B1C2-61A38C95F901}"/>
              </a:ext>
            </a:extLst>
          </p:cNvPr>
          <p:cNvSpPr txBox="1"/>
          <p:nvPr/>
        </p:nvSpPr>
        <p:spPr>
          <a:xfrm flipH="1">
            <a:off x="652021" y="1067017"/>
            <a:ext cx="7794394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>
                <a:solidFill>
                  <a:srgbClr val="FFFF00"/>
                </a:solidFill>
                <a:latin typeface="Comic Sans MS" panose="030F0702030302020204" pitchFamily="66" charset="0"/>
              </a:rPr>
              <a:t>Try it!</a:t>
            </a:r>
            <a:endParaRPr lang="en-US" sz="54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7F935-A733-472B-AACC-CC44EAFCCB9E}"/>
              </a:ext>
            </a:extLst>
          </p:cNvPr>
          <p:cNvSpPr txBox="1"/>
          <p:nvPr/>
        </p:nvSpPr>
        <p:spPr>
          <a:xfrm flipH="1">
            <a:off x="402991" y="1758626"/>
            <a:ext cx="908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2+3+7+9+1+4+3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A49433-9C12-480D-BEB2-CC467E98C79C}"/>
              </a:ext>
            </a:extLst>
          </p:cNvPr>
          <p:cNvSpPr txBox="1"/>
          <p:nvPr/>
        </p:nvSpPr>
        <p:spPr>
          <a:xfrm flipH="1">
            <a:off x="527507" y="3082065"/>
            <a:ext cx="779439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000" b="1">
                <a:solidFill>
                  <a:srgbClr val="FF99FF"/>
                </a:solidFill>
                <a:latin typeface="Comic Sans MS" panose="030F0702030302020204" pitchFamily="66" charset="0"/>
              </a:rPr>
              <a:t>Find your 10 pairs first.</a:t>
            </a:r>
            <a:endParaRPr lang="en-US" sz="3000">
              <a:solidFill>
                <a:srgbClr val="FF99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1C1364-B1D5-4770-A2A1-B053AFDD9A53}"/>
              </a:ext>
            </a:extLst>
          </p:cNvPr>
          <p:cNvCxnSpPr>
            <a:cxnSpLocks/>
          </p:cNvCxnSpPr>
          <p:nvPr/>
        </p:nvCxnSpPr>
        <p:spPr>
          <a:xfrm>
            <a:off x="2105821" y="1865697"/>
            <a:ext cx="593388" cy="973656"/>
          </a:xfrm>
          <a:prstGeom prst="line">
            <a:avLst/>
          </a:prstGeom>
          <a:ln w="76200" cap="rnd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9A6BD2-DD6B-4E3D-9017-511A1FC187A2}"/>
              </a:ext>
            </a:extLst>
          </p:cNvPr>
          <p:cNvCxnSpPr>
            <a:cxnSpLocks/>
          </p:cNvCxnSpPr>
          <p:nvPr/>
        </p:nvCxnSpPr>
        <p:spPr>
          <a:xfrm>
            <a:off x="4604758" y="1812162"/>
            <a:ext cx="622571" cy="1080727"/>
          </a:xfrm>
          <a:prstGeom prst="line">
            <a:avLst/>
          </a:prstGeom>
          <a:ln w="76200" cap="rnd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B50B40-86BB-445B-82C8-61B3729B7AD9}"/>
              </a:ext>
            </a:extLst>
          </p:cNvPr>
          <p:cNvSpPr txBox="1"/>
          <p:nvPr/>
        </p:nvSpPr>
        <p:spPr>
          <a:xfrm flipH="1">
            <a:off x="342828" y="3547829"/>
            <a:ext cx="2324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33CC"/>
                </a:solidFill>
                <a:latin typeface="Comic Sans MS" panose="030F0702030302020204" pitchFamily="66" charset="0"/>
              </a:rPr>
              <a:t>10</a:t>
            </a:r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+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F09438-9AC7-41E1-9771-7B1F51B87F54}"/>
              </a:ext>
            </a:extLst>
          </p:cNvPr>
          <p:cNvCxnSpPr>
            <a:cxnSpLocks/>
          </p:cNvCxnSpPr>
          <p:nvPr/>
        </p:nvCxnSpPr>
        <p:spPr>
          <a:xfrm>
            <a:off x="3307441" y="1945532"/>
            <a:ext cx="666914" cy="893821"/>
          </a:xfrm>
          <a:prstGeom prst="line">
            <a:avLst/>
          </a:prstGeom>
          <a:ln w="76200" cap="rnd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C196E-459E-4E33-841E-786C80CBE3E4}"/>
              </a:ext>
            </a:extLst>
          </p:cNvPr>
          <p:cNvCxnSpPr>
            <a:cxnSpLocks/>
          </p:cNvCxnSpPr>
          <p:nvPr/>
        </p:nvCxnSpPr>
        <p:spPr>
          <a:xfrm>
            <a:off x="5822163" y="1932354"/>
            <a:ext cx="398834" cy="953756"/>
          </a:xfrm>
          <a:prstGeom prst="line">
            <a:avLst/>
          </a:prstGeom>
          <a:ln w="76200" cap="rnd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372AE3-4F44-4ADF-9529-9D74076EE864}"/>
              </a:ext>
            </a:extLst>
          </p:cNvPr>
          <p:cNvSpPr txBox="1"/>
          <p:nvPr/>
        </p:nvSpPr>
        <p:spPr>
          <a:xfrm flipH="1">
            <a:off x="2211581" y="3547829"/>
            <a:ext cx="1516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10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7B946D-7DFF-4DEA-8CA8-F5C60E0AFE3D}"/>
              </a:ext>
            </a:extLst>
          </p:cNvPr>
          <p:cNvSpPr txBox="1"/>
          <p:nvPr/>
        </p:nvSpPr>
        <p:spPr>
          <a:xfrm flipH="1">
            <a:off x="3450200" y="3547829"/>
            <a:ext cx="4166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+2+4+3</a:t>
            </a:r>
            <a:endParaRPr lang="en-US" sz="8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D48A82-A093-4894-9FF1-E844FAE3F4BA}"/>
              </a:ext>
            </a:extLst>
          </p:cNvPr>
          <p:cNvSpPr txBox="1"/>
          <p:nvPr/>
        </p:nvSpPr>
        <p:spPr>
          <a:xfrm flipH="1">
            <a:off x="7192385" y="3491814"/>
            <a:ext cx="4472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=29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6" grpId="0"/>
      <p:bldP spid="23" grpId="0"/>
      <p:bldP spid="2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E5376CAB-9A4F-40C8-8284-63D6B7712A8F}"/>
              </a:ext>
            </a:extLst>
          </p:cNvPr>
          <p:cNvSpPr txBox="1"/>
          <p:nvPr/>
        </p:nvSpPr>
        <p:spPr>
          <a:xfrm flipH="1">
            <a:off x="1021158" y="84841"/>
            <a:ext cx="705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Friends of 10</a:t>
            </a:r>
            <a:endParaRPr lang="en-US" sz="48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2BD56C-CB37-4550-B1C2-61A38C95F901}"/>
              </a:ext>
            </a:extLst>
          </p:cNvPr>
          <p:cNvSpPr txBox="1"/>
          <p:nvPr/>
        </p:nvSpPr>
        <p:spPr>
          <a:xfrm flipH="1">
            <a:off x="652021" y="1067017"/>
            <a:ext cx="7794394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>
                <a:solidFill>
                  <a:srgbClr val="FFFF00"/>
                </a:solidFill>
                <a:latin typeface="Comic Sans MS" panose="030F0702030302020204" pitchFamily="66" charset="0"/>
              </a:rPr>
              <a:t>Try it!</a:t>
            </a:r>
            <a:endParaRPr lang="en-US" sz="54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7F935-A733-472B-AACC-CC44EAFCCB9E}"/>
              </a:ext>
            </a:extLst>
          </p:cNvPr>
          <p:cNvSpPr txBox="1"/>
          <p:nvPr/>
        </p:nvSpPr>
        <p:spPr>
          <a:xfrm flipH="1">
            <a:off x="402991" y="1758626"/>
            <a:ext cx="908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3+4+8+6+7+1+1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A49433-9C12-480D-BEB2-CC467E98C79C}"/>
              </a:ext>
            </a:extLst>
          </p:cNvPr>
          <p:cNvSpPr txBox="1"/>
          <p:nvPr/>
        </p:nvSpPr>
        <p:spPr>
          <a:xfrm flipH="1">
            <a:off x="527507" y="3082065"/>
            <a:ext cx="779439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000" b="1">
                <a:solidFill>
                  <a:srgbClr val="FF99FF"/>
                </a:solidFill>
                <a:latin typeface="Comic Sans MS" panose="030F0702030302020204" pitchFamily="66" charset="0"/>
              </a:rPr>
              <a:t>Find your 10 pairs first.</a:t>
            </a:r>
            <a:endParaRPr lang="en-US" sz="3000">
              <a:solidFill>
                <a:srgbClr val="FF99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1C1364-B1D5-4770-A2A1-B053AFDD9A53}"/>
              </a:ext>
            </a:extLst>
          </p:cNvPr>
          <p:cNvCxnSpPr>
            <a:cxnSpLocks/>
          </p:cNvCxnSpPr>
          <p:nvPr/>
        </p:nvCxnSpPr>
        <p:spPr>
          <a:xfrm>
            <a:off x="915728" y="1904586"/>
            <a:ext cx="593388" cy="973656"/>
          </a:xfrm>
          <a:prstGeom prst="line">
            <a:avLst/>
          </a:prstGeom>
          <a:ln w="76200" cap="rnd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9A6BD2-DD6B-4E3D-9017-511A1FC187A2}"/>
              </a:ext>
            </a:extLst>
          </p:cNvPr>
          <p:cNvCxnSpPr>
            <a:cxnSpLocks/>
          </p:cNvCxnSpPr>
          <p:nvPr/>
        </p:nvCxnSpPr>
        <p:spPr>
          <a:xfrm>
            <a:off x="4680896" y="1895752"/>
            <a:ext cx="622571" cy="1080727"/>
          </a:xfrm>
          <a:prstGeom prst="line">
            <a:avLst/>
          </a:prstGeom>
          <a:ln w="76200" cap="rnd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B50B40-86BB-445B-82C8-61B3729B7AD9}"/>
              </a:ext>
            </a:extLst>
          </p:cNvPr>
          <p:cNvSpPr txBox="1"/>
          <p:nvPr/>
        </p:nvSpPr>
        <p:spPr>
          <a:xfrm flipH="1">
            <a:off x="1172947" y="3528583"/>
            <a:ext cx="2324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33CC"/>
                </a:solidFill>
                <a:latin typeface="Comic Sans MS" panose="030F0702030302020204" pitchFamily="66" charset="0"/>
              </a:rPr>
              <a:t>10</a:t>
            </a:r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+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F09438-9AC7-41E1-9771-7B1F51B87F54}"/>
              </a:ext>
            </a:extLst>
          </p:cNvPr>
          <p:cNvCxnSpPr>
            <a:cxnSpLocks/>
          </p:cNvCxnSpPr>
          <p:nvPr/>
        </p:nvCxnSpPr>
        <p:spPr>
          <a:xfrm>
            <a:off x="5762543" y="1895752"/>
            <a:ext cx="666914" cy="893821"/>
          </a:xfrm>
          <a:prstGeom prst="line">
            <a:avLst/>
          </a:prstGeom>
          <a:ln w="76200" cap="rnd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C196E-459E-4E33-841E-786C80CBE3E4}"/>
              </a:ext>
            </a:extLst>
          </p:cNvPr>
          <p:cNvCxnSpPr>
            <a:cxnSpLocks/>
          </p:cNvCxnSpPr>
          <p:nvPr/>
        </p:nvCxnSpPr>
        <p:spPr>
          <a:xfrm>
            <a:off x="2300375" y="1904586"/>
            <a:ext cx="398834" cy="953756"/>
          </a:xfrm>
          <a:prstGeom prst="line">
            <a:avLst/>
          </a:prstGeom>
          <a:ln w="76200" cap="rnd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372AE3-4F44-4ADF-9529-9D74076EE864}"/>
              </a:ext>
            </a:extLst>
          </p:cNvPr>
          <p:cNvSpPr txBox="1"/>
          <p:nvPr/>
        </p:nvSpPr>
        <p:spPr>
          <a:xfrm flipH="1">
            <a:off x="3041700" y="3528583"/>
            <a:ext cx="1516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00"/>
                </a:solidFill>
                <a:latin typeface="Comic Sans MS" panose="030F0702030302020204" pitchFamily="66" charset="0"/>
              </a:rPr>
              <a:t>10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669DDD-B838-40FE-BCEE-78AAE284E8F7}"/>
              </a:ext>
            </a:extLst>
          </p:cNvPr>
          <p:cNvCxnSpPr>
            <a:cxnSpLocks/>
          </p:cNvCxnSpPr>
          <p:nvPr/>
        </p:nvCxnSpPr>
        <p:spPr>
          <a:xfrm>
            <a:off x="3749496" y="1895752"/>
            <a:ext cx="0" cy="1215309"/>
          </a:xfrm>
          <a:prstGeom prst="line">
            <a:avLst/>
          </a:prstGeom>
          <a:ln w="1270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9D1DF7-C219-467B-9980-6BA32C652E57}"/>
              </a:ext>
            </a:extLst>
          </p:cNvPr>
          <p:cNvCxnSpPr>
            <a:cxnSpLocks/>
          </p:cNvCxnSpPr>
          <p:nvPr/>
        </p:nvCxnSpPr>
        <p:spPr>
          <a:xfrm>
            <a:off x="7442361" y="1662933"/>
            <a:ext cx="0" cy="1215309"/>
          </a:xfrm>
          <a:prstGeom prst="line">
            <a:avLst/>
          </a:prstGeom>
          <a:ln w="1270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E5D582-FF96-4D67-971B-B15AEBCC1591}"/>
              </a:ext>
            </a:extLst>
          </p:cNvPr>
          <p:cNvCxnSpPr>
            <a:cxnSpLocks/>
          </p:cNvCxnSpPr>
          <p:nvPr/>
        </p:nvCxnSpPr>
        <p:spPr>
          <a:xfrm>
            <a:off x="8633072" y="1758626"/>
            <a:ext cx="0" cy="1215309"/>
          </a:xfrm>
          <a:prstGeom prst="line">
            <a:avLst/>
          </a:prstGeom>
          <a:ln w="1270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97B946D-7DFF-4DEA-8CA8-F5C60E0AFE3D}"/>
              </a:ext>
            </a:extLst>
          </p:cNvPr>
          <p:cNvSpPr txBox="1"/>
          <p:nvPr/>
        </p:nvSpPr>
        <p:spPr>
          <a:xfrm flipH="1">
            <a:off x="4280320" y="3528583"/>
            <a:ext cx="2324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+</a:t>
            </a:r>
            <a:r>
              <a:rPr lang="en-US" sz="8000" b="1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endParaRPr lang="en-US" sz="8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D48A82-A093-4894-9FF1-E844FAE3F4BA}"/>
              </a:ext>
            </a:extLst>
          </p:cNvPr>
          <p:cNvSpPr txBox="1"/>
          <p:nvPr/>
        </p:nvSpPr>
        <p:spPr>
          <a:xfrm flipH="1">
            <a:off x="6225347" y="3459742"/>
            <a:ext cx="536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=30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2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6" grpId="0"/>
      <p:bldP spid="23" grpId="0"/>
      <p:bldP spid="2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C31702-B617-4605-AB4A-78B98C48B516}"/>
              </a:ext>
            </a:extLst>
          </p:cNvPr>
          <p:cNvSpPr txBox="1"/>
          <p:nvPr/>
        </p:nvSpPr>
        <p:spPr>
          <a:xfrm flipH="1">
            <a:off x="234078" y="1536174"/>
            <a:ext cx="8088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When you have addition and subtraction problems, I want you to think about the + and – as belonging to the number behind it.</a:t>
            </a:r>
            <a:endParaRPr lang="en-US" sz="48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87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C31702-B617-4605-AB4A-78B98C48B516}"/>
              </a:ext>
            </a:extLst>
          </p:cNvPr>
          <p:cNvSpPr txBox="1"/>
          <p:nvPr/>
        </p:nvSpPr>
        <p:spPr>
          <a:xfrm flipH="1">
            <a:off x="153055" y="158787"/>
            <a:ext cx="808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FFFF"/>
                </a:solidFill>
                <a:latin typeface="Comic Sans MS" panose="030F0702030302020204" pitchFamily="66" charset="0"/>
              </a:rPr>
              <a:t>For example.</a:t>
            </a:r>
            <a:endParaRPr lang="en-US" sz="48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FB146-B2DB-480B-86F0-6B6C90261681}"/>
              </a:ext>
            </a:extLst>
          </p:cNvPr>
          <p:cNvSpPr txBox="1"/>
          <p:nvPr/>
        </p:nvSpPr>
        <p:spPr>
          <a:xfrm flipH="1">
            <a:off x="153055" y="2057035"/>
            <a:ext cx="8088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6+8-5+4-2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59ADD-3DAF-4745-BBEC-7D66E222A990}"/>
              </a:ext>
            </a:extLst>
          </p:cNvPr>
          <p:cNvSpPr txBox="1"/>
          <p:nvPr/>
        </p:nvSpPr>
        <p:spPr>
          <a:xfrm flipH="1">
            <a:off x="1773510" y="3124286"/>
            <a:ext cx="1235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FF00"/>
                </a:solidFill>
                <a:latin typeface="Comic Sans MS" panose="030F0702030302020204" pitchFamily="66" charset="0"/>
              </a:rPr>
              <a:t>+</a:t>
            </a:r>
            <a:endParaRPr lang="en-US" sz="66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834F1-1877-4FB6-868A-9685CAB4361B}"/>
              </a:ext>
            </a:extLst>
          </p:cNvPr>
          <p:cNvSpPr txBox="1"/>
          <p:nvPr/>
        </p:nvSpPr>
        <p:spPr>
          <a:xfrm flipH="1">
            <a:off x="2692405" y="3262785"/>
            <a:ext cx="5865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FF00"/>
                </a:solidFill>
                <a:latin typeface="Comic Sans MS" panose="030F0702030302020204" pitchFamily="66" charset="0"/>
              </a:rPr>
              <a:t>belongs to 8</a:t>
            </a:r>
            <a:endParaRPr lang="en-US" sz="48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615F5-B3CA-42E9-96B1-14D01BF6F2D2}"/>
              </a:ext>
            </a:extLst>
          </p:cNvPr>
          <p:cNvSpPr txBox="1"/>
          <p:nvPr/>
        </p:nvSpPr>
        <p:spPr>
          <a:xfrm flipH="1">
            <a:off x="1481559" y="4637812"/>
            <a:ext cx="6829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6-5+4-2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37CDE-4B21-4EC8-A07B-914F4E121413}"/>
              </a:ext>
            </a:extLst>
          </p:cNvPr>
          <p:cNvSpPr txBox="1"/>
          <p:nvPr/>
        </p:nvSpPr>
        <p:spPr>
          <a:xfrm flipH="1">
            <a:off x="5914663" y="4637812"/>
            <a:ext cx="1886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+8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CB6A8-9F3C-4670-B7DF-9E8ECF3F368A}"/>
              </a:ext>
            </a:extLst>
          </p:cNvPr>
          <p:cNvSpPr txBox="1"/>
          <p:nvPr/>
        </p:nvSpPr>
        <p:spPr>
          <a:xfrm flipH="1">
            <a:off x="717631" y="4032226"/>
            <a:ext cx="7840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Comic Sans MS" panose="030F0702030302020204" pitchFamily="66" charset="0"/>
              </a:rPr>
              <a:t>You can shift numbers around that way.</a:t>
            </a:r>
            <a:endParaRPr lang="en-US" sz="3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62 0.00833 L 4.58333E-6 4.8148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  <p:bldP spid="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B7BD27-1F54-4C3B-B6FB-880986BB7334}"/>
              </a:ext>
            </a:extLst>
          </p:cNvPr>
          <p:cNvSpPr/>
          <p:nvPr/>
        </p:nvSpPr>
        <p:spPr>
          <a:xfrm>
            <a:off x="0" y="1"/>
            <a:ext cx="12192000" cy="14829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C31702-B617-4605-AB4A-78B98C48B516}"/>
              </a:ext>
            </a:extLst>
          </p:cNvPr>
          <p:cNvSpPr txBox="1"/>
          <p:nvPr/>
        </p:nvSpPr>
        <p:spPr>
          <a:xfrm flipH="1">
            <a:off x="176837" y="134861"/>
            <a:ext cx="955810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b="1">
                <a:solidFill>
                  <a:srgbClr val="00FF00"/>
                </a:solidFill>
                <a:latin typeface="Comic Sans MS" panose="030F0702030302020204" pitchFamily="66" charset="0"/>
              </a:rPr>
              <a:t>Re-write the equation so that + is first and - is second.</a:t>
            </a:r>
            <a:endParaRPr lang="en-US" sz="48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FB146-B2DB-480B-86F0-6B6C90261681}"/>
              </a:ext>
            </a:extLst>
          </p:cNvPr>
          <p:cNvSpPr txBox="1"/>
          <p:nvPr/>
        </p:nvSpPr>
        <p:spPr>
          <a:xfrm flipH="1">
            <a:off x="176837" y="1617782"/>
            <a:ext cx="8088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6+8-5+4-2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834F1-1877-4FB6-868A-9685CAB4361B}"/>
              </a:ext>
            </a:extLst>
          </p:cNvPr>
          <p:cNvSpPr txBox="1"/>
          <p:nvPr/>
        </p:nvSpPr>
        <p:spPr>
          <a:xfrm flipH="1">
            <a:off x="1478333" y="2828297"/>
            <a:ext cx="6949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99FF"/>
                </a:solidFill>
                <a:latin typeface="Comic Sans MS" panose="030F0702030302020204" pitchFamily="66" charset="0"/>
              </a:rPr>
              <a:t>First find the pluses</a:t>
            </a:r>
            <a:endParaRPr lang="en-US" sz="2800">
              <a:solidFill>
                <a:srgbClr val="FF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CDFD3-E69D-4157-91AB-3010D8703894}"/>
              </a:ext>
            </a:extLst>
          </p:cNvPr>
          <p:cNvSpPr txBox="1"/>
          <p:nvPr/>
        </p:nvSpPr>
        <p:spPr>
          <a:xfrm flipH="1">
            <a:off x="1478333" y="3387935"/>
            <a:ext cx="79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6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15DA64-4353-4778-9B72-7F07C5C8B1D2}"/>
              </a:ext>
            </a:extLst>
          </p:cNvPr>
          <p:cNvSpPr txBox="1"/>
          <p:nvPr/>
        </p:nvSpPr>
        <p:spPr>
          <a:xfrm flipH="1">
            <a:off x="2068639" y="3387935"/>
            <a:ext cx="180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+8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6ADA88-13C0-4DF9-B0A3-3612860FC634}"/>
              </a:ext>
            </a:extLst>
          </p:cNvPr>
          <p:cNvSpPr txBox="1"/>
          <p:nvPr/>
        </p:nvSpPr>
        <p:spPr>
          <a:xfrm flipH="1">
            <a:off x="3348936" y="3387935"/>
            <a:ext cx="180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+4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6BDB2A-2BF4-47FD-A249-CA99427ECDC8}"/>
              </a:ext>
            </a:extLst>
          </p:cNvPr>
          <p:cNvSpPr txBox="1"/>
          <p:nvPr/>
        </p:nvSpPr>
        <p:spPr>
          <a:xfrm flipH="1">
            <a:off x="1478333" y="4562032"/>
            <a:ext cx="6949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FF00"/>
                </a:solidFill>
                <a:latin typeface="Comic Sans MS" panose="030F0702030302020204" pitchFamily="66" charset="0"/>
              </a:rPr>
              <a:t>Now find the minuses</a:t>
            </a:r>
            <a:endParaRPr lang="en-US" sz="28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00B7D5-493A-4A64-AF33-55741BB7CD40}"/>
              </a:ext>
            </a:extLst>
          </p:cNvPr>
          <p:cNvSpPr txBox="1"/>
          <p:nvPr/>
        </p:nvSpPr>
        <p:spPr>
          <a:xfrm flipH="1">
            <a:off x="4607990" y="3387935"/>
            <a:ext cx="180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-5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44BC64-7783-4088-8601-225B4AF59260}"/>
              </a:ext>
            </a:extLst>
          </p:cNvPr>
          <p:cNvSpPr txBox="1"/>
          <p:nvPr/>
        </p:nvSpPr>
        <p:spPr>
          <a:xfrm flipH="1">
            <a:off x="5888287" y="3387935"/>
            <a:ext cx="180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-2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35A762-E080-4BD9-92C0-1E8690BA536C}"/>
              </a:ext>
            </a:extLst>
          </p:cNvPr>
          <p:cNvSpPr txBox="1"/>
          <p:nvPr/>
        </p:nvSpPr>
        <p:spPr>
          <a:xfrm flipH="1">
            <a:off x="1478333" y="5085252"/>
            <a:ext cx="6215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  <a:t>Use your calculator to make sure you get the same answer.</a:t>
            </a:r>
            <a:endParaRPr lang="en-US" sz="28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01AE47-F036-4E38-8EFF-51A0A0689267}"/>
              </a:ext>
            </a:extLst>
          </p:cNvPr>
          <p:cNvCxnSpPr>
            <a:cxnSpLocks/>
          </p:cNvCxnSpPr>
          <p:nvPr/>
        </p:nvCxnSpPr>
        <p:spPr>
          <a:xfrm>
            <a:off x="1608215" y="1729779"/>
            <a:ext cx="277793" cy="986522"/>
          </a:xfrm>
          <a:prstGeom prst="line">
            <a:avLst/>
          </a:prstGeom>
          <a:ln w="101600" cap="rnd">
            <a:solidFill>
              <a:srgbClr val="0070C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1CFE4A-5CE3-4D8B-8465-46C794B0C66C}"/>
              </a:ext>
            </a:extLst>
          </p:cNvPr>
          <p:cNvCxnSpPr>
            <a:cxnSpLocks/>
          </p:cNvCxnSpPr>
          <p:nvPr/>
        </p:nvCxnSpPr>
        <p:spPr>
          <a:xfrm>
            <a:off x="2832568" y="1729779"/>
            <a:ext cx="277793" cy="986522"/>
          </a:xfrm>
          <a:prstGeom prst="line">
            <a:avLst/>
          </a:prstGeom>
          <a:ln w="101600" cap="rnd">
            <a:solidFill>
              <a:srgbClr val="0070C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A7BCE6C-C52B-4938-A7E5-03A47B9318E3}"/>
              </a:ext>
            </a:extLst>
          </p:cNvPr>
          <p:cNvCxnSpPr>
            <a:cxnSpLocks/>
          </p:cNvCxnSpPr>
          <p:nvPr/>
        </p:nvCxnSpPr>
        <p:spPr>
          <a:xfrm>
            <a:off x="5371919" y="1729779"/>
            <a:ext cx="277793" cy="986522"/>
          </a:xfrm>
          <a:prstGeom prst="line">
            <a:avLst/>
          </a:prstGeom>
          <a:ln w="101600" cap="rnd">
            <a:solidFill>
              <a:srgbClr val="0070C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B264E3-F030-4A50-ABFA-E10475C60143}"/>
              </a:ext>
            </a:extLst>
          </p:cNvPr>
          <p:cNvCxnSpPr>
            <a:cxnSpLocks/>
          </p:cNvCxnSpPr>
          <p:nvPr/>
        </p:nvCxnSpPr>
        <p:spPr>
          <a:xfrm>
            <a:off x="4140189" y="1729779"/>
            <a:ext cx="277793" cy="986522"/>
          </a:xfrm>
          <a:prstGeom prst="line">
            <a:avLst/>
          </a:prstGeom>
          <a:ln w="101600" cap="rnd">
            <a:solidFill>
              <a:srgbClr val="0070C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57C1E5-549B-44E6-AED3-56C6EFF6ECBF}"/>
              </a:ext>
            </a:extLst>
          </p:cNvPr>
          <p:cNvCxnSpPr>
            <a:cxnSpLocks/>
          </p:cNvCxnSpPr>
          <p:nvPr/>
        </p:nvCxnSpPr>
        <p:spPr>
          <a:xfrm>
            <a:off x="6652216" y="1729779"/>
            <a:ext cx="277793" cy="986522"/>
          </a:xfrm>
          <a:prstGeom prst="line">
            <a:avLst/>
          </a:prstGeom>
          <a:ln w="101600" cap="rnd">
            <a:solidFill>
              <a:srgbClr val="0070C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2B520AD-3659-40C4-BF4A-C739A3B073F6}"/>
              </a:ext>
            </a:extLst>
          </p:cNvPr>
          <p:cNvSpPr txBox="1"/>
          <p:nvPr/>
        </p:nvSpPr>
        <p:spPr>
          <a:xfrm flipH="1">
            <a:off x="7262135" y="3387935"/>
            <a:ext cx="247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99FF"/>
                </a:solidFill>
                <a:latin typeface="Comic Sans MS" panose="030F0702030302020204" pitchFamily="66" charset="0"/>
              </a:rPr>
              <a:t>=</a:t>
            </a:r>
            <a:r>
              <a:rPr lang="en-US" sz="8000" b="1" spc="-500">
                <a:solidFill>
                  <a:srgbClr val="FF99FF"/>
                </a:solidFill>
                <a:latin typeface="Comic Sans MS" panose="030F0702030302020204" pitchFamily="66" charset="0"/>
              </a:rPr>
              <a:t>11</a:t>
            </a:r>
            <a:endParaRPr lang="en-US" sz="8000" spc="-500">
              <a:solidFill>
                <a:srgbClr val="FF99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3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3715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B7BD27-1F54-4C3B-B6FB-880986BB7334}"/>
              </a:ext>
            </a:extLst>
          </p:cNvPr>
          <p:cNvSpPr/>
          <p:nvPr/>
        </p:nvSpPr>
        <p:spPr>
          <a:xfrm>
            <a:off x="0" y="1"/>
            <a:ext cx="12192000" cy="14829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C31702-B617-4605-AB4A-78B98C48B516}"/>
              </a:ext>
            </a:extLst>
          </p:cNvPr>
          <p:cNvSpPr txBox="1"/>
          <p:nvPr/>
        </p:nvSpPr>
        <p:spPr>
          <a:xfrm flipH="1">
            <a:off x="176837" y="134861"/>
            <a:ext cx="955810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b="1">
                <a:solidFill>
                  <a:srgbClr val="00FF00"/>
                </a:solidFill>
                <a:latin typeface="Comic Sans MS" panose="030F0702030302020204" pitchFamily="66" charset="0"/>
              </a:rPr>
              <a:t>Re-write the equation so that + is first and - is second.</a:t>
            </a:r>
            <a:endParaRPr lang="en-US" sz="48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FB146-B2DB-480B-86F0-6B6C90261681}"/>
              </a:ext>
            </a:extLst>
          </p:cNvPr>
          <p:cNvSpPr txBox="1"/>
          <p:nvPr/>
        </p:nvSpPr>
        <p:spPr>
          <a:xfrm flipH="1">
            <a:off x="176837" y="1617782"/>
            <a:ext cx="8088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3+7-5-8+6-1</a:t>
            </a:r>
            <a:endParaRPr lang="en-US" sz="80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834F1-1877-4FB6-868A-9685CAB4361B}"/>
              </a:ext>
            </a:extLst>
          </p:cNvPr>
          <p:cNvSpPr txBox="1"/>
          <p:nvPr/>
        </p:nvSpPr>
        <p:spPr>
          <a:xfrm flipH="1">
            <a:off x="1478333" y="2828297"/>
            <a:ext cx="6949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99FF"/>
                </a:solidFill>
                <a:latin typeface="Comic Sans MS" panose="030F0702030302020204" pitchFamily="66" charset="0"/>
              </a:rPr>
              <a:t>First find the pluses</a:t>
            </a:r>
            <a:endParaRPr lang="en-US" sz="2800">
              <a:solidFill>
                <a:srgbClr val="FF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6BDB2A-2BF4-47FD-A249-CA99427ECDC8}"/>
              </a:ext>
            </a:extLst>
          </p:cNvPr>
          <p:cNvSpPr txBox="1"/>
          <p:nvPr/>
        </p:nvSpPr>
        <p:spPr>
          <a:xfrm flipH="1">
            <a:off x="1478333" y="4562032"/>
            <a:ext cx="6949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FF00"/>
                </a:solidFill>
                <a:latin typeface="Comic Sans MS" panose="030F0702030302020204" pitchFamily="66" charset="0"/>
              </a:rPr>
              <a:t>Now find the minuses</a:t>
            </a:r>
            <a:endParaRPr lang="en-US" sz="28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35A762-E080-4BD9-92C0-1E8690BA536C}"/>
              </a:ext>
            </a:extLst>
          </p:cNvPr>
          <p:cNvSpPr txBox="1"/>
          <p:nvPr/>
        </p:nvSpPr>
        <p:spPr>
          <a:xfrm flipH="1">
            <a:off x="1478333" y="5085252"/>
            <a:ext cx="6215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  <a:t>Use your calculator to make sure you get the same answer.</a:t>
            </a:r>
            <a:endParaRPr lang="en-US" sz="28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01AE47-F036-4E38-8EFF-51A0A0689267}"/>
              </a:ext>
            </a:extLst>
          </p:cNvPr>
          <p:cNvCxnSpPr>
            <a:cxnSpLocks/>
          </p:cNvCxnSpPr>
          <p:nvPr/>
        </p:nvCxnSpPr>
        <p:spPr>
          <a:xfrm>
            <a:off x="974840" y="1684795"/>
            <a:ext cx="277793" cy="986522"/>
          </a:xfrm>
          <a:prstGeom prst="line">
            <a:avLst/>
          </a:prstGeom>
          <a:ln w="101600" cap="rnd">
            <a:solidFill>
              <a:srgbClr val="0070C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1CFE4A-5CE3-4D8B-8465-46C794B0C66C}"/>
              </a:ext>
            </a:extLst>
          </p:cNvPr>
          <p:cNvCxnSpPr>
            <a:cxnSpLocks/>
          </p:cNvCxnSpPr>
          <p:nvPr/>
        </p:nvCxnSpPr>
        <p:spPr>
          <a:xfrm>
            <a:off x="2206570" y="1662349"/>
            <a:ext cx="277793" cy="986522"/>
          </a:xfrm>
          <a:prstGeom prst="line">
            <a:avLst/>
          </a:prstGeom>
          <a:ln w="101600" cap="rnd">
            <a:solidFill>
              <a:srgbClr val="0070C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A7BCE6C-C52B-4938-A7E5-03A47B9318E3}"/>
              </a:ext>
            </a:extLst>
          </p:cNvPr>
          <p:cNvCxnSpPr>
            <a:cxnSpLocks/>
          </p:cNvCxnSpPr>
          <p:nvPr/>
        </p:nvCxnSpPr>
        <p:spPr>
          <a:xfrm>
            <a:off x="5957103" y="1774346"/>
            <a:ext cx="277793" cy="986522"/>
          </a:xfrm>
          <a:prstGeom prst="line">
            <a:avLst/>
          </a:prstGeom>
          <a:ln w="101600" cap="rnd">
            <a:solidFill>
              <a:srgbClr val="0070C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B264E3-F030-4A50-ABFA-E10475C60143}"/>
              </a:ext>
            </a:extLst>
          </p:cNvPr>
          <p:cNvCxnSpPr>
            <a:cxnSpLocks/>
          </p:cNvCxnSpPr>
          <p:nvPr/>
        </p:nvCxnSpPr>
        <p:spPr>
          <a:xfrm>
            <a:off x="3375931" y="1670497"/>
            <a:ext cx="277793" cy="986522"/>
          </a:xfrm>
          <a:prstGeom prst="line">
            <a:avLst/>
          </a:prstGeom>
          <a:ln w="101600" cap="rnd">
            <a:solidFill>
              <a:srgbClr val="0070C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57C1E5-549B-44E6-AED3-56C6EFF6ECBF}"/>
              </a:ext>
            </a:extLst>
          </p:cNvPr>
          <p:cNvCxnSpPr>
            <a:cxnSpLocks/>
          </p:cNvCxnSpPr>
          <p:nvPr/>
        </p:nvCxnSpPr>
        <p:spPr>
          <a:xfrm>
            <a:off x="4675192" y="1662348"/>
            <a:ext cx="277793" cy="986522"/>
          </a:xfrm>
          <a:prstGeom prst="line">
            <a:avLst/>
          </a:prstGeom>
          <a:ln w="101600" cap="rnd">
            <a:solidFill>
              <a:srgbClr val="0070C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58ACD4-1916-4A93-B481-3BCA053EAFDF}"/>
              </a:ext>
            </a:extLst>
          </p:cNvPr>
          <p:cNvSpPr txBox="1"/>
          <p:nvPr/>
        </p:nvSpPr>
        <p:spPr>
          <a:xfrm flipH="1">
            <a:off x="714410" y="3387935"/>
            <a:ext cx="79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3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B752A5-6D4A-4BAD-BDFF-42E32737AEE5}"/>
              </a:ext>
            </a:extLst>
          </p:cNvPr>
          <p:cNvSpPr txBox="1"/>
          <p:nvPr/>
        </p:nvSpPr>
        <p:spPr>
          <a:xfrm flipH="1">
            <a:off x="1304716" y="3387935"/>
            <a:ext cx="180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+7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F6DD70-D535-49A7-A745-CBC0E32A3E02}"/>
              </a:ext>
            </a:extLst>
          </p:cNvPr>
          <p:cNvSpPr txBox="1"/>
          <p:nvPr/>
        </p:nvSpPr>
        <p:spPr>
          <a:xfrm flipH="1">
            <a:off x="2585013" y="3387935"/>
            <a:ext cx="180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+6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C4C18B-B9DF-4C05-A6E5-FC5436009AEC}"/>
              </a:ext>
            </a:extLst>
          </p:cNvPr>
          <p:cNvSpPr txBox="1"/>
          <p:nvPr/>
        </p:nvSpPr>
        <p:spPr>
          <a:xfrm flipH="1">
            <a:off x="3844067" y="3387935"/>
            <a:ext cx="180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-5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6D5E8A-87CA-4BDE-8A53-C7DB7BDE2CCD}"/>
              </a:ext>
            </a:extLst>
          </p:cNvPr>
          <p:cNvSpPr txBox="1"/>
          <p:nvPr/>
        </p:nvSpPr>
        <p:spPr>
          <a:xfrm flipH="1">
            <a:off x="5124364" y="3387935"/>
            <a:ext cx="180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-8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19AD6-00CF-426C-A3D7-3A0D1FFC1916}"/>
              </a:ext>
            </a:extLst>
          </p:cNvPr>
          <p:cNvSpPr txBox="1"/>
          <p:nvPr/>
        </p:nvSpPr>
        <p:spPr>
          <a:xfrm flipH="1">
            <a:off x="6394040" y="3387935"/>
            <a:ext cx="180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latin typeface="Comic Sans MS" panose="030F0702030302020204" pitchFamily="66" charset="0"/>
              </a:rPr>
              <a:t>-1</a:t>
            </a:r>
            <a:endParaRPr lang="en-US" sz="800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A8D6D63-A612-47A6-AF6E-9AA19058046C}"/>
              </a:ext>
            </a:extLst>
          </p:cNvPr>
          <p:cNvCxnSpPr>
            <a:cxnSpLocks/>
          </p:cNvCxnSpPr>
          <p:nvPr/>
        </p:nvCxnSpPr>
        <p:spPr>
          <a:xfrm>
            <a:off x="7188857" y="1774346"/>
            <a:ext cx="277793" cy="986522"/>
          </a:xfrm>
          <a:prstGeom prst="line">
            <a:avLst/>
          </a:prstGeom>
          <a:ln w="101600" cap="rnd">
            <a:solidFill>
              <a:srgbClr val="0070C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2EB597F-9CB5-4A57-8898-CA913BB047AE}"/>
              </a:ext>
            </a:extLst>
          </p:cNvPr>
          <p:cNvSpPr txBox="1"/>
          <p:nvPr/>
        </p:nvSpPr>
        <p:spPr>
          <a:xfrm flipH="1">
            <a:off x="7663715" y="3336495"/>
            <a:ext cx="247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99FF"/>
                </a:solidFill>
                <a:latin typeface="Comic Sans MS" panose="030F0702030302020204" pitchFamily="66" charset="0"/>
              </a:rPr>
              <a:t>=</a:t>
            </a:r>
            <a:r>
              <a:rPr lang="en-US" sz="8000" b="1" spc="-500">
                <a:solidFill>
                  <a:srgbClr val="FF99FF"/>
                </a:solidFill>
                <a:latin typeface="Comic Sans MS" panose="030F0702030302020204" pitchFamily="66" charset="0"/>
              </a:rPr>
              <a:t>2</a:t>
            </a:r>
            <a:endParaRPr lang="en-US" sz="8000" spc="-500">
              <a:solidFill>
                <a:srgbClr val="FF99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16" grpId="0"/>
      <p:bldP spid="19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314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8380" y="273167"/>
            <a:ext cx="6975835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coordinate plane </a:t>
            </a:r>
            <a:endParaRPr lang="en-US" spc="-100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6" y="1275237"/>
            <a:ext cx="4950462" cy="4589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783579" y="5864590"/>
            <a:ext cx="5425438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(1,5)</a:t>
            </a:r>
            <a:endParaRPr lang="en-US" sz="4800" spc="-100" dirty="0">
              <a:solidFill>
                <a:srgbClr val="00FF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CE59D-A807-483F-BCAA-F6FAF8ECBEC7}"/>
              </a:ext>
            </a:extLst>
          </p:cNvPr>
          <p:cNvSpPr/>
          <p:nvPr/>
        </p:nvSpPr>
        <p:spPr>
          <a:xfrm>
            <a:off x="3795102" y="1063867"/>
            <a:ext cx="277278" cy="480072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E34333F-FDA0-4D78-B95F-ACBE99242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602" y="3987325"/>
            <a:ext cx="1340590" cy="17782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C92EB04-B20A-4AA0-BB6C-4DBEE7CE4F93}"/>
              </a:ext>
            </a:extLst>
          </p:cNvPr>
          <p:cNvSpPr/>
          <p:nvPr/>
        </p:nvSpPr>
        <p:spPr>
          <a:xfrm>
            <a:off x="3723588" y="1480007"/>
            <a:ext cx="348792" cy="3379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8D5AE46-EE05-4D9E-AA12-021065A5F595}"/>
              </a:ext>
            </a:extLst>
          </p:cNvPr>
          <p:cNvSpPr txBox="1">
            <a:spLocks/>
          </p:cNvSpPr>
          <p:nvPr/>
        </p:nvSpPr>
        <p:spPr>
          <a:xfrm>
            <a:off x="1706727" y="2814194"/>
            <a:ext cx="3435456" cy="147016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Don’t erase anything.</a:t>
            </a:r>
            <a:endParaRPr lang="en-US" sz="4800" spc="-100" dirty="0">
              <a:solidFill>
                <a:srgbClr val="00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13091A-6C24-4442-AC94-F18997AA7CE3}"/>
              </a:ext>
            </a:extLst>
          </p:cNvPr>
          <p:cNvSpPr/>
          <p:nvPr/>
        </p:nvSpPr>
        <p:spPr>
          <a:xfrm>
            <a:off x="6507820" y="3429000"/>
            <a:ext cx="4950462" cy="2087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D90E553-73E2-4653-A9B9-75B17CBD7C7C}"/>
              </a:ext>
            </a:extLst>
          </p:cNvPr>
          <p:cNvSpPr txBox="1">
            <a:spLocks/>
          </p:cNvSpPr>
          <p:nvPr/>
        </p:nvSpPr>
        <p:spPr>
          <a:xfrm>
            <a:off x="6507820" y="3549278"/>
            <a:ext cx="4950462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pc="-100" dirty="0">
                <a:latin typeface="Comic Sans MS" panose="030F0702030302020204" pitchFamily="66" charset="0"/>
              </a:rPr>
              <a:t>Run your finger along the </a:t>
            </a:r>
            <a:br>
              <a:rPr lang="en-US" sz="2600" b="1" spc="-100" dirty="0">
                <a:latin typeface="Comic Sans MS" panose="030F0702030302020204" pitchFamily="66" charset="0"/>
              </a:rPr>
            </a:br>
            <a:r>
              <a:rPr lang="en-US" sz="2600" b="1" spc="-100" dirty="0">
                <a:latin typeface="Comic Sans MS" panose="030F0702030302020204" pitchFamily="66" charset="0"/>
              </a:rPr>
              <a:t>x-axis until you find your first number.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FEB2D5F-D103-419E-BE91-DFF0F46C4A0B}"/>
              </a:ext>
            </a:extLst>
          </p:cNvPr>
          <p:cNvSpPr txBox="1">
            <a:spLocks/>
          </p:cNvSpPr>
          <p:nvPr/>
        </p:nvSpPr>
        <p:spPr>
          <a:xfrm>
            <a:off x="6507820" y="4726181"/>
            <a:ext cx="4950462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pc="-100" dirty="0">
                <a:latin typeface="Comic Sans MS" panose="030F0702030302020204" pitchFamily="66" charset="0"/>
              </a:rPr>
              <a:t>Then think about the line and find the second number.</a:t>
            </a:r>
            <a:endParaRPr lang="en-US" sz="2600" spc="-100" dirty="0"/>
          </a:p>
        </p:txBody>
      </p:sp>
    </p:spTree>
    <p:extLst>
      <p:ext uri="{BB962C8B-B14F-4D97-AF65-F5344CB8AC3E}">
        <p14:creationId xmlns:p14="http://schemas.microsoft.com/office/powerpoint/2010/main" val="425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76 -0.00255 L -0.0405 -0.00555 L 0.3595 -0.01134 L 0.22279 -0.01273 " pathEditMode="relative" rAng="0" ptsTypes="AAAA">
                                      <p:cBhvr>
                                        <p:cTn id="6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B7BD27-1F54-4C3B-B6FB-880986BB7334}"/>
              </a:ext>
            </a:extLst>
          </p:cNvPr>
          <p:cNvSpPr/>
          <p:nvPr/>
        </p:nvSpPr>
        <p:spPr>
          <a:xfrm>
            <a:off x="0" y="1"/>
            <a:ext cx="12192000" cy="14829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C31702-B617-4605-AB4A-78B98C48B516}"/>
              </a:ext>
            </a:extLst>
          </p:cNvPr>
          <p:cNvSpPr txBox="1"/>
          <p:nvPr/>
        </p:nvSpPr>
        <p:spPr>
          <a:xfrm flipH="1">
            <a:off x="176837" y="134861"/>
            <a:ext cx="955810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Re-write the equation so that + is first and - is second.</a:t>
            </a:r>
            <a:endParaRPr lang="en-US" sz="48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FB146-B2DB-480B-86F0-6B6C90261681}"/>
              </a:ext>
            </a:extLst>
          </p:cNvPr>
          <p:cNvSpPr txBox="1"/>
          <p:nvPr/>
        </p:nvSpPr>
        <p:spPr>
          <a:xfrm flipH="1">
            <a:off x="176837" y="1617782"/>
            <a:ext cx="8088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3+4+9-8+2-7</a:t>
            </a:r>
            <a:endParaRPr lang="en-US" sz="800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834F1-1877-4FB6-868A-9685CAB4361B}"/>
              </a:ext>
            </a:extLst>
          </p:cNvPr>
          <p:cNvSpPr txBox="1"/>
          <p:nvPr/>
        </p:nvSpPr>
        <p:spPr>
          <a:xfrm flipH="1">
            <a:off x="1478333" y="2828297"/>
            <a:ext cx="6949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First find the pluses</a:t>
            </a:r>
            <a:endParaRPr lang="en-US" sz="280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6BDB2A-2BF4-47FD-A249-CA99427ECDC8}"/>
              </a:ext>
            </a:extLst>
          </p:cNvPr>
          <p:cNvSpPr txBox="1"/>
          <p:nvPr/>
        </p:nvSpPr>
        <p:spPr>
          <a:xfrm flipH="1">
            <a:off x="1478333" y="4562032"/>
            <a:ext cx="6949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Now find the minuses</a:t>
            </a:r>
            <a:endParaRPr lang="en-US" sz="28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35A762-E080-4BD9-92C0-1E8690BA536C}"/>
              </a:ext>
            </a:extLst>
          </p:cNvPr>
          <p:cNvSpPr txBox="1"/>
          <p:nvPr/>
        </p:nvSpPr>
        <p:spPr>
          <a:xfrm flipH="1">
            <a:off x="1478333" y="5085252"/>
            <a:ext cx="6215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 your calculator to make sure you get the same answer.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01AE47-F036-4E38-8EFF-51A0A0689267}"/>
              </a:ext>
            </a:extLst>
          </p:cNvPr>
          <p:cNvCxnSpPr>
            <a:cxnSpLocks/>
          </p:cNvCxnSpPr>
          <p:nvPr/>
        </p:nvCxnSpPr>
        <p:spPr>
          <a:xfrm>
            <a:off x="974840" y="1684795"/>
            <a:ext cx="277793" cy="986522"/>
          </a:xfrm>
          <a:prstGeom prst="line">
            <a:avLst/>
          </a:prstGeom>
          <a:ln w="101600" cap="rnd">
            <a:solidFill>
              <a:srgbClr val="0070C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1CFE4A-5CE3-4D8B-8465-46C794B0C66C}"/>
              </a:ext>
            </a:extLst>
          </p:cNvPr>
          <p:cNvCxnSpPr>
            <a:cxnSpLocks/>
          </p:cNvCxnSpPr>
          <p:nvPr/>
        </p:nvCxnSpPr>
        <p:spPr>
          <a:xfrm>
            <a:off x="2206570" y="1662349"/>
            <a:ext cx="277793" cy="986522"/>
          </a:xfrm>
          <a:prstGeom prst="line">
            <a:avLst/>
          </a:prstGeom>
          <a:ln w="101600" cap="rnd">
            <a:solidFill>
              <a:srgbClr val="0070C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A7BCE6C-C52B-4938-A7E5-03A47B9318E3}"/>
              </a:ext>
            </a:extLst>
          </p:cNvPr>
          <p:cNvCxnSpPr>
            <a:cxnSpLocks/>
          </p:cNvCxnSpPr>
          <p:nvPr/>
        </p:nvCxnSpPr>
        <p:spPr>
          <a:xfrm>
            <a:off x="5957103" y="1774346"/>
            <a:ext cx="277793" cy="986522"/>
          </a:xfrm>
          <a:prstGeom prst="line">
            <a:avLst/>
          </a:prstGeom>
          <a:ln w="101600" cap="rnd">
            <a:solidFill>
              <a:srgbClr val="0070C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B264E3-F030-4A50-ABFA-E10475C60143}"/>
              </a:ext>
            </a:extLst>
          </p:cNvPr>
          <p:cNvCxnSpPr>
            <a:cxnSpLocks/>
          </p:cNvCxnSpPr>
          <p:nvPr/>
        </p:nvCxnSpPr>
        <p:spPr>
          <a:xfrm>
            <a:off x="3375931" y="1670497"/>
            <a:ext cx="277793" cy="986522"/>
          </a:xfrm>
          <a:prstGeom prst="line">
            <a:avLst/>
          </a:prstGeom>
          <a:ln w="101600" cap="rnd">
            <a:solidFill>
              <a:srgbClr val="0070C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57C1E5-549B-44E6-AED3-56C6EFF6ECBF}"/>
              </a:ext>
            </a:extLst>
          </p:cNvPr>
          <p:cNvCxnSpPr>
            <a:cxnSpLocks/>
          </p:cNvCxnSpPr>
          <p:nvPr/>
        </p:nvCxnSpPr>
        <p:spPr>
          <a:xfrm>
            <a:off x="4675192" y="1662348"/>
            <a:ext cx="277793" cy="986522"/>
          </a:xfrm>
          <a:prstGeom prst="line">
            <a:avLst/>
          </a:prstGeom>
          <a:ln w="101600" cap="rnd">
            <a:solidFill>
              <a:srgbClr val="0070C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58ACD4-1916-4A93-B481-3BCA053EAFDF}"/>
              </a:ext>
            </a:extLst>
          </p:cNvPr>
          <p:cNvSpPr txBox="1"/>
          <p:nvPr/>
        </p:nvSpPr>
        <p:spPr>
          <a:xfrm flipH="1">
            <a:off x="714410" y="3387935"/>
            <a:ext cx="79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80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B752A5-6D4A-4BAD-BDFF-42E32737AEE5}"/>
              </a:ext>
            </a:extLst>
          </p:cNvPr>
          <p:cNvSpPr txBox="1"/>
          <p:nvPr/>
        </p:nvSpPr>
        <p:spPr>
          <a:xfrm flipH="1">
            <a:off x="1304716" y="3387935"/>
            <a:ext cx="180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+4</a:t>
            </a:r>
            <a:endParaRPr lang="en-US" sz="80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F6DD70-D535-49A7-A745-CBC0E32A3E02}"/>
              </a:ext>
            </a:extLst>
          </p:cNvPr>
          <p:cNvSpPr txBox="1"/>
          <p:nvPr/>
        </p:nvSpPr>
        <p:spPr>
          <a:xfrm flipH="1">
            <a:off x="2585013" y="3387935"/>
            <a:ext cx="180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+9</a:t>
            </a:r>
            <a:endParaRPr lang="en-US" sz="80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C4C18B-B9DF-4C05-A6E5-FC5436009AEC}"/>
              </a:ext>
            </a:extLst>
          </p:cNvPr>
          <p:cNvSpPr txBox="1"/>
          <p:nvPr/>
        </p:nvSpPr>
        <p:spPr>
          <a:xfrm flipH="1">
            <a:off x="3844067" y="3387935"/>
            <a:ext cx="180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+2</a:t>
            </a:r>
            <a:endParaRPr lang="en-US" sz="80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6D5E8A-87CA-4BDE-8A53-C7DB7BDE2CCD}"/>
              </a:ext>
            </a:extLst>
          </p:cNvPr>
          <p:cNvSpPr txBox="1"/>
          <p:nvPr/>
        </p:nvSpPr>
        <p:spPr>
          <a:xfrm flipH="1">
            <a:off x="5124364" y="3387935"/>
            <a:ext cx="180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-8</a:t>
            </a:r>
            <a:endParaRPr lang="en-US" sz="80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19AD6-00CF-426C-A3D7-3A0D1FFC1916}"/>
              </a:ext>
            </a:extLst>
          </p:cNvPr>
          <p:cNvSpPr txBox="1"/>
          <p:nvPr/>
        </p:nvSpPr>
        <p:spPr>
          <a:xfrm flipH="1">
            <a:off x="6394040" y="3387935"/>
            <a:ext cx="180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-7</a:t>
            </a:r>
            <a:endParaRPr lang="en-US" sz="800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A8D6D63-A612-47A6-AF6E-9AA19058046C}"/>
              </a:ext>
            </a:extLst>
          </p:cNvPr>
          <p:cNvCxnSpPr>
            <a:cxnSpLocks/>
          </p:cNvCxnSpPr>
          <p:nvPr/>
        </p:nvCxnSpPr>
        <p:spPr>
          <a:xfrm>
            <a:off x="7188857" y="1774346"/>
            <a:ext cx="277793" cy="986522"/>
          </a:xfrm>
          <a:prstGeom prst="line">
            <a:avLst/>
          </a:prstGeom>
          <a:ln w="101600" cap="rnd">
            <a:solidFill>
              <a:srgbClr val="0070C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2EB597F-9CB5-4A57-8898-CA913BB047AE}"/>
              </a:ext>
            </a:extLst>
          </p:cNvPr>
          <p:cNvSpPr txBox="1"/>
          <p:nvPr/>
        </p:nvSpPr>
        <p:spPr>
          <a:xfrm flipH="1">
            <a:off x="7663715" y="3336495"/>
            <a:ext cx="247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8000" b="1" spc="-5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8000" spc="-50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8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16" grpId="0"/>
      <p:bldP spid="19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5927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6199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C1CBA3-0E90-4361-9AA9-A00B7A9B0E9C}"/>
              </a:ext>
            </a:extLst>
          </p:cNvPr>
          <p:cNvSpPr/>
          <p:nvPr/>
        </p:nvSpPr>
        <p:spPr>
          <a:xfrm>
            <a:off x="0" y="-8379"/>
            <a:ext cx="12192000" cy="7906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0" y="41727"/>
            <a:ext cx="964183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on the coordinate plane </a:t>
            </a:r>
            <a:endParaRPr lang="en-US" spc="-100">
              <a:solidFill>
                <a:srgbClr val="FFFF00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DA02D52-0621-406E-AB8B-4870BFCDC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6405222" y="-386338"/>
            <a:ext cx="558466" cy="212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6000"/>
              </a:prstClr>
            </a:outerShdw>
          </a:effec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990E04C-9433-48A1-ACB7-4235399B0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2800" y="1132945"/>
            <a:ext cx="4935306" cy="59384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370" y="993410"/>
            <a:ext cx="4950462" cy="4589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1" y="5843959"/>
            <a:ext cx="8331200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the coordinate plane.</a:t>
            </a:r>
            <a:endParaRPr lang="en-US" spc="-10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1405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70585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C1CBA3-0E90-4361-9AA9-A00B7A9B0E9C}"/>
              </a:ext>
            </a:extLst>
          </p:cNvPr>
          <p:cNvSpPr/>
          <p:nvPr/>
        </p:nvSpPr>
        <p:spPr>
          <a:xfrm>
            <a:off x="0" y="-8379"/>
            <a:ext cx="12192000" cy="7906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0" y="41727"/>
            <a:ext cx="964183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on the coordinate plane </a:t>
            </a:r>
            <a:endParaRPr lang="en-US" spc="-10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370" y="993410"/>
            <a:ext cx="4950462" cy="4589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1" y="5843959"/>
            <a:ext cx="8331200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the coordinate plane.</a:t>
            </a:r>
            <a:endParaRPr lang="en-US" spc="-100">
              <a:solidFill>
                <a:srgbClr val="00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DCC15E-3F6B-422F-A08C-8D53246F1EBE}"/>
              </a:ext>
            </a:extLst>
          </p:cNvPr>
          <p:cNvCxnSpPr/>
          <p:nvPr/>
        </p:nvCxnSpPr>
        <p:spPr>
          <a:xfrm>
            <a:off x="1198880" y="3251200"/>
            <a:ext cx="6116320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ADE8254-4F86-4E39-B1A2-CC61EC39A65C}"/>
              </a:ext>
            </a:extLst>
          </p:cNvPr>
          <p:cNvSpPr/>
          <p:nvPr/>
        </p:nvSpPr>
        <p:spPr>
          <a:xfrm>
            <a:off x="1818640" y="2829938"/>
            <a:ext cx="4582156" cy="340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THIS IS THE X-AXIS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4F3891-73F1-479F-8564-737EA1D16D23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4165601" y="993410"/>
            <a:ext cx="0" cy="4589353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CEB9274-44EA-449C-8BA7-0567C8C73F26}"/>
              </a:ext>
            </a:extLst>
          </p:cNvPr>
          <p:cNvSpPr/>
          <p:nvPr/>
        </p:nvSpPr>
        <p:spPr>
          <a:xfrm rot="16200000">
            <a:off x="2211709" y="3121300"/>
            <a:ext cx="4582156" cy="340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THIS IS THE Y-AXIS</a:t>
            </a:r>
          </a:p>
        </p:txBody>
      </p:sp>
    </p:spTree>
    <p:extLst>
      <p:ext uri="{BB962C8B-B14F-4D97-AF65-F5344CB8AC3E}">
        <p14:creationId xmlns:p14="http://schemas.microsoft.com/office/powerpoint/2010/main" val="274538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 animBg="1"/>
      <p:bldP spid="17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C1CBA3-0E90-4361-9AA9-A00B7A9B0E9C}"/>
              </a:ext>
            </a:extLst>
          </p:cNvPr>
          <p:cNvSpPr/>
          <p:nvPr/>
        </p:nvSpPr>
        <p:spPr>
          <a:xfrm>
            <a:off x="0" y="-8379"/>
            <a:ext cx="12192000" cy="7906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0" y="41727"/>
            <a:ext cx="964183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on the coordinate plane </a:t>
            </a:r>
            <a:endParaRPr lang="en-US" spc="-10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370" y="993410"/>
            <a:ext cx="4950462" cy="4589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1452882" y="5630599"/>
            <a:ext cx="5425438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pc="-1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Translational symmetry works best on the coordinate plane.</a:t>
            </a:r>
            <a:endParaRPr lang="en-US" sz="2800" spc="-10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892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C1CBA3-0E90-4361-9AA9-A00B7A9B0E9C}"/>
              </a:ext>
            </a:extLst>
          </p:cNvPr>
          <p:cNvSpPr/>
          <p:nvPr/>
        </p:nvSpPr>
        <p:spPr>
          <a:xfrm>
            <a:off x="0" y="-8379"/>
            <a:ext cx="12192000" cy="7906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0" y="41727"/>
            <a:ext cx="964183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on the coordinate plane </a:t>
            </a:r>
            <a:endParaRPr lang="en-US" spc="-10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0290C-D60B-46F9-A956-4131E5A3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370" y="993410"/>
            <a:ext cx="4950462" cy="45893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1452882" y="5630599"/>
            <a:ext cx="5425438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will look at only this section of our coordinate plane for now.</a:t>
            </a:r>
            <a:endParaRPr lang="en-US" sz="2800" spc="-100">
              <a:solidFill>
                <a:srgbClr val="FF99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8A3AF8-1F78-4CCE-B596-D110195C2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7" r="1" b="41725"/>
          <a:stretch/>
        </p:blipFill>
        <p:spPr>
          <a:xfrm>
            <a:off x="3750198" y="993410"/>
            <a:ext cx="2890634" cy="26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4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C1CBA3-0E90-4361-9AA9-A00B7A9B0E9C}"/>
              </a:ext>
            </a:extLst>
          </p:cNvPr>
          <p:cNvSpPr/>
          <p:nvPr/>
        </p:nvSpPr>
        <p:spPr>
          <a:xfrm>
            <a:off x="0" y="-8379"/>
            <a:ext cx="12192000" cy="7906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4B176-9C88-4FEA-9A22-D140078F2D33}"/>
              </a:ext>
            </a:extLst>
          </p:cNvPr>
          <p:cNvSpPr txBox="1">
            <a:spLocks/>
          </p:cNvSpPr>
          <p:nvPr/>
        </p:nvSpPr>
        <p:spPr>
          <a:xfrm>
            <a:off x="0" y="41727"/>
            <a:ext cx="9641839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Symmetry on the coordinate plane </a:t>
            </a:r>
            <a:endParaRPr lang="en-US" spc="-100">
              <a:solidFill>
                <a:srgbClr val="FFF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C3C4F9F-E73C-4E4B-AB10-C6D3A3550635}"/>
              </a:ext>
            </a:extLst>
          </p:cNvPr>
          <p:cNvSpPr txBox="1">
            <a:spLocks/>
          </p:cNvSpPr>
          <p:nvPr/>
        </p:nvSpPr>
        <p:spPr>
          <a:xfrm>
            <a:off x="1154898" y="5630599"/>
            <a:ext cx="6021406" cy="79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-10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we will blow it up.</a:t>
            </a:r>
            <a:endParaRPr lang="en-US" sz="4000" spc="-100">
              <a:solidFill>
                <a:srgbClr val="FF99FF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CA49AD-A7D8-44EE-B613-A0634A126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7" r="1" b="41725"/>
          <a:stretch/>
        </p:blipFill>
        <p:spPr>
          <a:xfrm>
            <a:off x="3750198" y="993410"/>
            <a:ext cx="2890634" cy="26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4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8437 0.141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55877c74-eb59-414f-a35d-9135866508e5" xsi:nil="true"/>
    <Invited_Students xmlns="55877c74-eb59-414f-a35d-9135866508e5" xsi:nil="true"/>
    <IsNotebookLocked xmlns="55877c74-eb59-414f-a35d-9135866508e5" xsi:nil="true"/>
    <Templates xmlns="55877c74-eb59-414f-a35d-9135866508e5" xsi:nil="true"/>
    <FolderType xmlns="55877c74-eb59-414f-a35d-9135866508e5" xsi:nil="true"/>
    <CultureName xmlns="55877c74-eb59-414f-a35d-9135866508e5" xsi:nil="true"/>
    <TeamsChannelId xmlns="55877c74-eb59-414f-a35d-9135866508e5" xsi:nil="true"/>
    <DefaultSectionNames xmlns="55877c74-eb59-414f-a35d-9135866508e5" xsi:nil="true"/>
    <Math_Settings xmlns="55877c74-eb59-414f-a35d-9135866508e5" xsi:nil="true"/>
    <Self_Registration_Enabled xmlns="55877c74-eb59-414f-a35d-9135866508e5" xsi:nil="true"/>
    <Teachers xmlns="55877c74-eb59-414f-a35d-9135866508e5">
      <UserInfo>
        <DisplayName/>
        <AccountId xsi:nil="true"/>
        <AccountType/>
      </UserInfo>
    </Teachers>
    <Students xmlns="55877c74-eb59-414f-a35d-9135866508e5">
      <UserInfo>
        <DisplayName/>
        <AccountId xsi:nil="true"/>
        <AccountType/>
      </UserInfo>
    </Students>
    <Student_Groups xmlns="55877c74-eb59-414f-a35d-9135866508e5">
      <UserInfo>
        <DisplayName/>
        <AccountId xsi:nil="true"/>
        <AccountType/>
      </UserInfo>
    </Student_Groups>
    <LMS_Mappings xmlns="55877c74-eb59-414f-a35d-9135866508e5" xsi:nil="true"/>
    <Invited_Teachers xmlns="55877c74-eb59-414f-a35d-9135866508e5" xsi:nil="true"/>
    <Is_Collaboration_Space_Locked xmlns="55877c74-eb59-414f-a35d-9135866508e5" xsi:nil="true"/>
    <Has_Teacher_Only_SectionGroup xmlns="55877c74-eb59-414f-a35d-9135866508e5" xsi:nil="true"/>
    <NotebookType xmlns="55877c74-eb59-414f-a35d-9135866508e5" xsi:nil="true"/>
    <Owner xmlns="55877c74-eb59-414f-a35d-9135866508e5">
      <UserInfo>
        <DisplayName/>
        <AccountId xsi:nil="true"/>
        <AccountType/>
      </UserInfo>
    </Owner>
    <Distribution_Groups xmlns="55877c74-eb59-414f-a35d-9135866508e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A5E0064AEA041A61066A8353824EB" ma:contentTypeVersion="33" ma:contentTypeDescription="Create a new document." ma:contentTypeScope="" ma:versionID="201c5ceb2949a9494a3d7f4a77796827">
  <xsd:schema xmlns:xsd="http://www.w3.org/2001/XMLSchema" xmlns:xs="http://www.w3.org/2001/XMLSchema" xmlns:p="http://schemas.microsoft.com/office/2006/metadata/properties" xmlns:ns3="189c4ba2-c485-4419-8490-c79c2887a01b" xmlns:ns4="55877c74-eb59-414f-a35d-9135866508e5" targetNamespace="http://schemas.microsoft.com/office/2006/metadata/properties" ma:root="true" ma:fieldsID="edf43f8731775f10b062368465e43bfe" ns3:_="" ns4:_="">
    <xsd:import namespace="189c4ba2-c485-4419-8490-c79c2887a01b"/>
    <xsd:import namespace="55877c74-eb59-414f-a35d-9135866508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c4ba2-c485-4419-8490-c79c2887a0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7c74-eb59-414f-a35d-9135866508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6586D7-D6D4-4C79-8D62-A2A30CE2E8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4ADBB2-3D71-4DEB-B0E2-A84C232FEFFA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189c4ba2-c485-4419-8490-c79c2887a01b"/>
    <ds:schemaRef ds:uri="55877c74-eb59-414f-a35d-9135866508e5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4ECFF70-DC97-47A8-9648-03CA1A0DB88F}">
  <ds:schemaRefs>
    <ds:schemaRef ds:uri="189c4ba2-c485-4419-8490-c79c2887a01b"/>
    <ds:schemaRef ds:uri="55877c74-eb59-414f-a35d-9135866508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2128</Words>
  <Application>Microsoft Office PowerPoint</Application>
  <PresentationFormat>Widescreen</PresentationFormat>
  <Paragraphs>626</Paragraphs>
  <Slides>129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4" baseType="lpstr">
      <vt:lpstr>Arial</vt:lpstr>
      <vt:lpstr>Calibri</vt:lpstr>
      <vt:lpstr>Calibri Light</vt:lpstr>
      <vt:lpstr>Comic Sans MS</vt:lpstr>
      <vt:lpstr>Office Theme</vt:lpstr>
      <vt:lpstr>Wednesday March 31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Divisibility rules!</vt:lpstr>
      <vt:lpstr>Divisibility rules!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Hi!</dc:title>
  <dc:creator>lynn cronin</dc:creator>
  <cp:lastModifiedBy>Lynn Cronin</cp:lastModifiedBy>
  <cp:revision>4</cp:revision>
  <dcterms:created xsi:type="dcterms:W3CDTF">2021-01-13T19:23:35Z</dcterms:created>
  <dcterms:modified xsi:type="dcterms:W3CDTF">2021-03-31T15:06:13Z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0x01010063CA5E0064AEA041A61066A8353824EB</vt:lpwstr>
  </property>
</Properties>
</file>