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1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90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46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336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08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67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0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5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3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1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2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5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8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E3E9-4976-4D80-AAD6-45AD8101433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FD8E4E-1E2A-412C-8C4C-68BA80AF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487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9E705-CA0B-44C5-8763-7CC8D143D1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EB20B-7B0F-406F-8493-80F137BC4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833" y="2404534"/>
            <a:ext cx="8806170" cy="1096899"/>
          </a:xfrm>
        </p:spPr>
        <p:txBody>
          <a:bodyPr>
            <a:normAutofit/>
          </a:bodyPr>
          <a:lstStyle/>
          <a:p>
            <a:r>
              <a:rPr lang="en-US" sz="3200" dirty="0"/>
              <a:t>Today’s Learning Goal is to talk about   </a:t>
            </a:r>
          </a:p>
        </p:txBody>
      </p:sp>
    </p:spTree>
    <p:extLst>
      <p:ext uri="{BB962C8B-B14F-4D97-AF65-F5344CB8AC3E}">
        <p14:creationId xmlns:p14="http://schemas.microsoft.com/office/powerpoint/2010/main" val="2854144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55686-2930-483B-8CEA-7F26E826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Personification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596AE-6C42-4436-B363-70080BB1F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Personification is a figure of speech in which a thing – an idea or an animal – is given human attributes. The non-human objects are portrayed in such a way that we feel they have the ability to act like human beings.</a:t>
            </a:r>
          </a:p>
        </p:txBody>
      </p:sp>
    </p:spTree>
    <p:extLst>
      <p:ext uri="{BB962C8B-B14F-4D97-AF65-F5344CB8AC3E}">
        <p14:creationId xmlns:p14="http://schemas.microsoft.com/office/powerpoint/2010/main" val="3474112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ED63A-6284-423D-8366-9804F6004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18" y="115838"/>
            <a:ext cx="8596668" cy="1320800"/>
          </a:xfrm>
        </p:spPr>
        <p:txBody>
          <a:bodyPr/>
          <a:lstStyle/>
          <a:p>
            <a:r>
              <a:rPr lang="en-US" dirty="0"/>
              <a:t>Personification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9AECC-410B-47B8-B15E-4FD500DA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71748" y="776238"/>
            <a:ext cx="6866021" cy="4709867"/>
          </a:xfrm>
        </p:spPr>
        <p:txBody>
          <a:bodyPr>
            <a:noAutofit/>
          </a:bodyPr>
          <a:lstStyle/>
          <a:p>
            <a:r>
              <a:rPr lang="en-US" sz="2800" dirty="0"/>
              <a:t>Lightning danced across the sky.</a:t>
            </a:r>
          </a:p>
          <a:p>
            <a:r>
              <a:rPr lang="en-US" sz="2800" dirty="0"/>
              <a:t>The wind howled in the night.</a:t>
            </a:r>
          </a:p>
          <a:p>
            <a:r>
              <a:rPr lang="en-US" sz="2800" dirty="0"/>
              <a:t>The car complained as the key was turned.</a:t>
            </a:r>
          </a:p>
          <a:p>
            <a:r>
              <a:rPr lang="en-US" sz="2800" dirty="0"/>
              <a:t>Rita heard the last piece of pie calling her name.</a:t>
            </a:r>
          </a:p>
          <a:p>
            <a:r>
              <a:rPr lang="en-US" sz="2800" dirty="0"/>
              <a:t>My alarm clock yells at me every morning.</a:t>
            </a:r>
          </a:p>
          <a:p>
            <a:r>
              <a:rPr lang="en-US" sz="2800" dirty="0"/>
              <a:t>Traffic slowed to a crawl.</a:t>
            </a:r>
          </a:p>
          <a:p>
            <a:r>
              <a:rPr lang="en-US" sz="2800" dirty="0"/>
              <a:t>The door protested as it opened slowly.</a:t>
            </a:r>
          </a:p>
          <a:p>
            <a:r>
              <a:rPr lang="en-US" sz="2800" dirty="0"/>
              <a:t>My house is a friend who protects 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9FE94-CD7C-483D-A27D-FDC1A354A540}"/>
              </a:ext>
            </a:extLst>
          </p:cNvPr>
          <p:cNvSpPr txBox="1"/>
          <p:nvPr/>
        </p:nvSpPr>
        <p:spPr>
          <a:xfrm>
            <a:off x="6694273" y="776238"/>
            <a:ext cx="5642891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The moon played hide and </a:t>
            </a:r>
          </a:p>
          <a:p>
            <a:r>
              <a:rPr lang="en-US" sz="2800" dirty="0"/>
              <a:t>seek with the clouds.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That book was so popular, it</a:t>
            </a:r>
          </a:p>
          <a:p>
            <a:r>
              <a:rPr lang="en-US" sz="2800" dirty="0"/>
              <a:t> flew off the shelves.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My car’s headlights winked </a:t>
            </a:r>
          </a:p>
          <a:p>
            <a:r>
              <a:rPr lang="en-US" sz="2800" dirty="0"/>
              <a:t>at me.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She is so beautiful the camera </a:t>
            </a:r>
          </a:p>
          <a:p>
            <a:r>
              <a:rPr lang="en-US" sz="2800" dirty="0"/>
              <a:t>loves her.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Our vacuum hums a happy tune </a:t>
            </a:r>
          </a:p>
          <a:p>
            <a:r>
              <a:rPr lang="en-US" sz="2800" dirty="0"/>
              <a:t>while it cleans.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Time flies and waits for no 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8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490CD-B08A-4DF1-83EE-1D567C8AC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Simile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41BDF-C406-4562-A5F1-C4A9AD15F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figure of speech comparing two unlike things that is often introduced by like or as</a:t>
            </a:r>
          </a:p>
        </p:txBody>
      </p:sp>
    </p:spTree>
    <p:extLst>
      <p:ext uri="{BB962C8B-B14F-4D97-AF65-F5344CB8AC3E}">
        <p14:creationId xmlns:p14="http://schemas.microsoft.com/office/powerpoint/2010/main" val="2915848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B195-5F97-4F7A-AA01-FA27AA9B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76" y="176463"/>
            <a:ext cx="8596668" cy="1320800"/>
          </a:xfrm>
        </p:spPr>
        <p:txBody>
          <a:bodyPr/>
          <a:lstStyle/>
          <a:p>
            <a:r>
              <a:rPr lang="en-US" dirty="0"/>
              <a:t>Simile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FE3A8-4E9D-4A2C-BA27-B1DD25EDC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36863"/>
            <a:ext cx="3593432" cy="4745789"/>
          </a:xfrm>
        </p:spPr>
        <p:txBody>
          <a:bodyPr>
            <a:noAutofit/>
          </a:bodyPr>
          <a:lstStyle/>
          <a:p>
            <a:r>
              <a:rPr lang="en-US" sz="2800" dirty="0"/>
              <a:t>As big as an elephant</a:t>
            </a:r>
          </a:p>
          <a:p>
            <a:r>
              <a:rPr lang="en-US" sz="2800" dirty="0"/>
              <a:t>As blind as a bat</a:t>
            </a:r>
          </a:p>
          <a:p>
            <a:r>
              <a:rPr lang="en-US" sz="2800" dirty="0"/>
              <a:t>As boring as watching paint dry  </a:t>
            </a:r>
          </a:p>
          <a:p>
            <a:r>
              <a:rPr lang="en-US" sz="2800" dirty="0"/>
              <a:t>As brave as a lion</a:t>
            </a:r>
          </a:p>
          <a:p>
            <a:r>
              <a:rPr lang="en-US" sz="2800" dirty="0"/>
              <a:t>As bright as a button</a:t>
            </a:r>
          </a:p>
          <a:p>
            <a:r>
              <a:rPr lang="en-US" sz="2800" dirty="0"/>
              <a:t>As busy as a bee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BC921-2691-4429-9F6B-455B13D746BB}"/>
              </a:ext>
            </a:extLst>
          </p:cNvPr>
          <p:cNvSpPr txBox="1"/>
          <p:nvPr/>
        </p:nvSpPr>
        <p:spPr>
          <a:xfrm>
            <a:off x="3400927" y="839537"/>
            <a:ext cx="4326826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clean as a whistle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cold as 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dry as a bone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easy as ABC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free as a bird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fresh as a daisy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good as gold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happy as a dog </a:t>
            </a:r>
          </a:p>
          <a:p>
            <a:r>
              <a:rPr lang="en-US" sz="3200" dirty="0"/>
              <a:t>with two tails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22F4BD-0A23-47A5-813C-83F09822E0A4}"/>
              </a:ext>
            </a:extLst>
          </p:cNvPr>
          <p:cNvSpPr txBox="1"/>
          <p:nvPr/>
        </p:nvSpPr>
        <p:spPr>
          <a:xfrm>
            <a:off x="7551290" y="1013327"/>
            <a:ext cx="452720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hungry as a bear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light as a feather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playful as a kitten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As sly as a fox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snug as a bug in a </a:t>
            </a:r>
          </a:p>
          <a:p>
            <a:r>
              <a:rPr lang="en-US" sz="3200" dirty="0"/>
              <a:t>rug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solid as the ground</a:t>
            </a:r>
          </a:p>
          <a:p>
            <a:r>
              <a:rPr lang="en-US" sz="3200" dirty="0"/>
              <a:t> we stand 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As sour as vinegar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8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C0CD0-5175-4299-A4FB-82C83065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Metaphor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1FC8-C60E-4709-B71B-AAC5DF57C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comparison of one thing to another </a:t>
            </a:r>
            <a:r>
              <a:rPr lang="en-US" sz="4400" dirty="0">
                <a:solidFill>
                  <a:srgbClr val="CC66FF"/>
                </a:solidFill>
              </a:rPr>
              <a:t>without</a:t>
            </a:r>
            <a:r>
              <a:rPr lang="en-US" sz="4400" dirty="0"/>
              <a:t> the use of like or as: </a:t>
            </a:r>
          </a:p>
        </p:txBody>
      </p:sp>
    </p:spTree>
    <p:extLst>
      <p:ext uri="{BB962C8B-B14F-4D97-AF65-F5344CB8AC3E}">
        <p14:creationId xmlns:p14="http://schemas.microsoft.com/office/powerpoint/2010/main" val="757078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CFCD-A034-4CF4-BED0-578DF90A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1684"/>
          </a:xfrm>
        </p:spPr>
        <p:txBody>
          <a:bodyPr/>
          <a:lstStyle/>
          <a:p>
            <a:r>
              <a:rPr lang="en-US" dirty="0"/>
              <a:t>Metaphor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CC7F2-AEF2-4A2F-A0F4-CE9925E2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37" y="1235242"/>
            <a:ext cx="5675340" cy="4790078"/>
          </a:xfrm>
        </p:spPr>
        <p:txBody>
          <a:bodyPr>
            <a:normAutofit fontScale="70000" lnSpcReduction="20000"/>
          </a:bodyPr>
          <a:lstStyle/>
          <a:p>
            <a:r>
              <a:rPr lang="en-US" sz="4500" dirty="0"/>
              <a:t>The snow is a white blanket. </a:t>
            </a:r>
          </a:p>
          <a:p>
            <a:r>
              <a:rPr lang="en-US" sz="4500" dirty="0"/>
              <a:t>The hospital was a refrigerator.</a:t>
            </a:r>
          </a:p>
          <a:p>
            <a:r>
              <a:rPr lang="en-US" sz="4500" dirty="0"/>
              <a:t>The classroom was a zoo.</a:t>
            </a:r>
          </a:p>
          <a:p>
            <a:r>
              <a:rPr lang="en-US" sz="4500" dirty="0"/>
              <a:t>America is a melting pot.  </a:t>
            </a:r>
          </a:p>
          <a:p>
            <a:r>
              <a:rPr lang="en-US" sz="4500" dirty="0"/>
              <a:t>Her lovely voice was music to his ears. </a:t>
            </a:r>
          </a:p>
          <a:p>
            <a:r>
              <a:rPr lang="en-US" sz="4500" dirty="0"/>
              <a:t>Life is a rollercoaster.  </a:t>
            </a:r>
          </a:p>
          <a:p>
            <a:r>
              <a:rPr lang="en-US" sz="4500" dirty="0"/>
              <a:t>The slide on the playground was a hot stove.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100212-3F3D-4683-BB82-00B7452959C4}"/>
              </a:ext>
            </a:extLst>
          </p:cNvPr>
          <p:cNvSpPr txBox="1"/>
          <p:nvPr/>
        </p:nvSpPr>
        <p:spPr>
          <a:xfrm>
            <a:off x="5810125" y="331454"/>
            <a:ext cx="6381875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He is a shining star.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Time is money.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The computers at school are </a:t>
            </a:r>
          </a:p>
          <a:p>
            <a:r>
              <a:rPr lang="en-US" sz="2800" dirty="0"/>
              <a:t>old dinosaurs.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He is a night owl.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The falling snowflakes are dancers.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Books are keys to your imagination.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The wind was an angry witch.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The kids were monkeys on the </a:t>
            </a:r>
          </a:p>
          <a:p>
            <a:r>
              <a:rPr lang="en-US" sz="2800" dirty="0"/>
              <a:t>jungle gym.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My big brother is a couch potato.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The thunder was a mighty lion.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He is a walking dictionary.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165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48575-ED83-4648-BB67-A2D48CC7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Idiom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4678-FD5D-4A58-B95F-52CAA9943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 idiom is a saying that has a meaning that’s different than the literal meaning of the phrase.</a:t>
            </a:r>
          </a:p>
        </p:txBody>
      </p:sp>
    </p:spTree>
    <p:extLst>
      <p:ext uri="{BB962C8B-B14F-4D97-AF65-F5344CB8AC3E}">
        <p14:creationId xmlns:p14="http://schemas.microsoft.com/office/powerpoint/2010/main" val="39056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808BC-9D1C-4115-9130-AF183287B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4485"/>
          </a:xfrm>
        </p:spPr>
        <p:txBody>
          <a:bodyPr>
            <a:normAutofit/>
          </a:bodyPr>
          <a:lstStyle/>
          <a:p>
            <a:r>
              <a:rPr lang="en-US" sz="4400" dirty="0"/>
              <a:t>Idiom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51DD8-919C-49D4-A408-6CD8118B1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154" y="1376465"/>
            <a:ext cx="4159161" cy="4894420"/>
          </a:xfrm>
        </p:spPr>
        <p:txBody>
          <a:bodyPr>
            <a:noAutofit/>
          </a:bodyPr>
          <a:lstStyle/>
          <a:p>
            <a:r>
              <a:rPr lang="en-US" sz="3600" dirty="0"/>
              <a:t>Sick as a dog</a:t>
            </a:r>
          </a:p>
          <a:p>
            <a:r>
              <a:rPr lang="en-US" sz="3600" dirty="0"/>
              <a:t>Get cold feet</a:t>
            </a:r>
          </a:p>
          <a:p>
            <a:r>
              <a:rPr lang="en-US" sz="3600" dirty="0"/>
              <a:t>In the same boat</a:t>
            </a:r>
          </a:p>
          <a:p>
            <a:r>
              <a:rPr lang="en-US" sz="3600" dirty="0"/>
              <a:t>Under the weather</a:t>
            </a:r>
          </a:p>
          <a:p>
            <a:r>
              <a:rPr lang="en-US" sz="3600" dirty="0"/>
              <a:t>Cool as a cucumber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6796B-FBF6-436D-BA13-5E897E8971BF}"/>
              </a:ext>
            </a:extLst>
          </p:cNvPr>
          <p:cNvSpPr txBox="1"/>
          <p:nvPr/>
        </p:nvSpPr>
        <p:spPr>
          <a:xfrm>
            <a:off x="4162727" y="1154829"/>
            <a:ext cx="381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Piece of cake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Out of the blue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Get your act together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Give it a shot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I’ve got your number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Once in a blue moon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C527D8-C742-485C-A5A9-1D8D6324EBA3}"/>
              </a:ext>
            </a:extLst>
          </p:cNvPr>
          <p:cNvSpPr txBox="1"/>
          <p:nvPr/>
        </p:nvSpPr>
        <p:spPr>
          <a:xfrm>
            <a:off x="7716254" y="1001842"/>
            <a:ext cx="446789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Cross your Fingers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I’m all ears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Cry crocodile tears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Hold your horses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Open a can of </a:t>
            </a:r>
          </a:p>
          <a:p>
            <a:r>
              <a:rPr lang="en-US" sz="3600" dirty="0"/>
              <a:t>worms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Let the cat out of </a:t>
            </a:r>
          </a:p>
          <a:p>
            <a:r>
              <a:rPr lang="en-US" sz="3600" dirty="0"/>
              <a:t>the bag</a:t>
            </a:r>
          </a:p>
        </p:txBody>
      </p:sp>
    </p:spTree>
    <p:extLst>
      <p:ext uri="{BB962C8B-B14F-4D97-AF65-F5344CB8AC3E}">
        <p14:creationId xmlns:p14="http://schemas.microsoft.com/office/powerpoint/2010/main" val="151662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BE17-A5E5-47DE-B7EE-A88DB172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hyperbole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7B7A8-517B-4C0C-8DA3-AA2AD3ECB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Hyperbole is a word or a phrase that does not have its normal everyday literal meaning.</a:t>
            </a:r>
          </a:p>
          <a:p>
            <a:r>
              <a:rPr lang="en-US" sz="4000" dirty="0"/>
              <a:t>It is an exaggeration.</a:t>
            </a:r>
          </a:p>
        </p:txBody>
      </p:sp>
    </p:spTree>
    <p:extLst>
      <p:ext uri="{BB962C8B-B14F-4D97-AF65-F5344CB8AC3E}">
        <p14:creationId xmlns:p14="http://schemas.microsoft.com/office/powerpoint/2010/main" val="12299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28E9-EA68-4A3F-B2C8-2CF261EED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8147"/>
          </a:xfrm>
        </p:spPr>
        <p:txBody>
          <a:bodyPr/>
          <a:lstStyle/>
          <a:p>
            <a:r>
              <a:rPr lang="en-US" dirty="0"/>
              <a:t>Hyperbole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87E32-7BA2-420F-8A1F-FDF3C6D5D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9411"/>
            <a:ext cx="5370540" cy="464569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 had to wait an eternity!</a:t>
            </a:r>
          </a:p>
          <a:p>
            <a:r>
              <a:rPr lang="en-US" sz="3200" dirty="0"/>
              <a:t>I’m so hungry, I can eat a horse!</a:t>
            </a:r>
          </a:p>
          <a:p>
            <a:r>
              <a:rPr lang="en-US" sz="3200" dirty="0"/>
              <a:t>It’s taking a million years to get ready!</a:t>
            </a:r>
          </a:p>
          <a:p>
            <a:r>
              <a:rPr lang="en-US" sz="3200" dirty="0"/>
              <a:t>It’s the best pizza in the whole wide world!</a:t>
            </a:r>
          </a:p>
          <a:p>
            <a:r>
              <a:rPr lang="en-US" sz="3200" dirty="0"/>
              <a:t>This suitcase weighs a ton!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BF158-8D43-4878-87E5-2949EC33B028}"/>
              </a:ext>
            </a:extLst>
          </p:cNvPr>
          <p:cNvSpPr txBox="1"/>
          <p:nvPr/>
        </p:nvSpPr>
        <p:spPr>
          <a:xfrm>
            <a:off x="5823283" y="1299411"/>
            <a:ext cx="6522940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The baby’s smile is a mile long!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It was so cold, I saw polar bears </a:t>
            </a:r>
          </a:p>
          <a:p>
            <a:r>
              <a:rPr lang="en-US" sz="3200" dirty="0"/>
              <a:t>wearing jackets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If I can’t get a smartphone, I </a:t>
            </a:r>
          </a:p>
          <a:p>
            <a:r>
              <a:rPr lang="en-US" sz="3200" dirty="0"/>
              <a:t>will die!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My shoes are killing me!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This car goes faster than the </a:t>
            </a:r>
          </a:p>
          <a:p>
            <a:r>
              <a:rPr lang="en-US" sz="3200" dirty="0"/>
              <a:t>speed of light!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2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8A14F-6F9C-4F17-BFCC-59C580124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Alliteration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EF94A-AAAA-405D-B820-3AE1A04CF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755" y="1631199"/>
            <a:ext cx="8596668" cy="3880773"/>
          </a:xfrm>
        </p:spPr>
        <p:txBody>
          <a:bodyPr>
            <a:normAutofit/>
          </a:bodyPr>
          <a:lstStyle/>
          <a:p>
            <a:r>
              <a:rPr lang="en-US" sz="4400" dirty="0"/>
              <a:t>Alliteration are words that start with the same sound &amp; are used close together in a phrase or a sentence.</a:t>
            </a:r>
          </a:p>
        </p:txBody>
      </p:sp>
    </p:spTree>
    <p:extLst>
      <p:ext uri="{BB962C8B-B14F-4D97-AF65-F5344CB8AC3E}">
        <p14:creationId xmlns:p14="http://schemas.microsoft.com/office/powerpoint/2010/main" val="416178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6316-F031-4596-A3BB-7930CA5F2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7894"/>
            <a:ext cx="8596668" cy="812548"/>
          </a:xfrm>
        </p:spPr>
        <p:txBody>
          <a:bodyPr/>
          <a:lstStyle/>
          <a:p>
            <a:pPr algn="ctr"/>
            <a:r>
              <a:rPr lang="en-US" dirty="0"/>
              <a:t>Alliteration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F7482-431C-43A0-A8C5-CEDB94BB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4379" y="930442"/>
            <a:ext cx="5903495" cy="4817727"/>
          </a:xfrm>
        </p:spPr>
        <p:txBody>
          <a:bodyPr>
            <a:noAutofit/>
          </a:bodyPr>
          <a:lstStyle/>
          <a:p>
            <a:r>
              <a:rPr lang="en-US" sz="3000" dirty="0"/>
              <a:t>Come and clean your closet.</a:t>
            </a:r>
          </a:p>
          <a:p>
            <a:r>
              <a:rPr lang="en-US" sz="3000" dirty="0"/>
              <a:t>The big bad bear attacked all the little bunnies in the forest.</a:t>
            </a:r>
          </a:p>
          <a:p>
            <a:r>
              <a:rPr lang="en-US" sz="3000" dirty="0"/>
              <a:t>Shut the shutter before it makes you shudder.</a:t>
            </a:r>
          </a:p>
          <a:p>
            <a:r>
              <a:rPr lang="en-US" sz="3000" dirty="0"/>
              <a:t>Go and gather the green leaves in the lawn.</a:t>
            </a:r>
          </a:p>
          <a:p>
            <a:r>
              <a:rPr lang="en-US" sz="3000" dirty="0"/>
              <a:t>Please put your pen away and play the piano.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FE7667-8B62-410A-A964-63ADF5BFA442}"/>
              </a:ext>
            </a:extLst>
          </p:cNvPr>
          <p:cNvSpPr txBox="1"/>
          <p:nvPr/>
        </p:nvSpPr>
        <p:spPr>
          <a:xfrm>
            <a:off x="5759116" y="930442"/>
            <a:ext cx="6345007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000" dirty="0"/>
              <a:t>The baron was busy as a bee.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000" dirty="0"/>
              <a:t>Round and round she ran until </a:t>
            </a:r>
          </a:p>
          <a:p>
            <a:r>
              <a:rPr lang="en-US" sz="3000" dirty="0"/>
              <a:t>she realized she was running round </a:t>
            </a:r>
          </a:p>
          <a:p>
            <a:r>
              <a:rPr lang="en-US" sz="3000" dirty="0"/>
              <a:t>and round.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000" dirty="0"/>
              <a:t>Lazy lizards lying like lumps!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000" dirty="0"/>
              <a:t>Paula planted the petunias </a:t>
            </a:r>
          </a:p>
          <a:p>
            <a:r>
              <a:rPr lang="en-US" sz="3000" dirty="0"/>
              <a:t>in the pot.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000" dirty="0"/>
              <a:t>Boil the butter and bring it</a:t>
            </a:r>
          </a:p>
          <a:p>
            <a:r>
              <a:rPr lang="en-US" sz="3000" dirty="0"/>
              <a:t> by the bank.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000" dirty="0"/>
              <a:t>Larry’s lizard likes leaping </a:t>
            </a:r>
          </a:p>
          <a:p>
            <a:r>
              <a:rPr lang="en-US" sz="3000" dirty="0"/>
              <a:t>leopards.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8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42BE2-B8BE-483B-BF01-139FDDB1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Onomatopoeia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39A80-EDA8-4BF2-B73F-7CE41F892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Onomatopoeia is a word that imitates the sound of the object or action it refers to. When you pronounce the word, it will mimic the sound of what it is describing.</a:t>
            </a:r>
          </a:p>
        </p:txBody>
      </p:sp>
    </p:spTree>
    <p:extLst>
      <p:ext uri="{BB962C8B-B14F-4D97-AF65-F5344CB8AC3E}">
        <p14:creationId xmlns:p14="http://schemas.microsoft.com/office/powerpoint/2010/main" val="3594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C007-E62C-4865-9570-62E8875B9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8758"/>
            <a:ext cx="8596668" cy="753979"/>
          </a:xfrm>
        </p:spPr>
        <p:txBody>
          <a:bodyPr/>
          <a:lstStyle/>
          <a:p>
            <a:r>
              <a:rPr lang="en-US" dirty="0"/>
              <a:t>Onomatopoeia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3FC16-06F9-4B63-B35F-41CFE71C3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28" y="1042737"/>
            <a:ext cx="3557783" cy="4998625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/>
              <a:t>Bark</a:t>
            </a:r>
          </a:p>
          <a:p>
            <a:r>
              <a:rPr lang="en-US" sz="12800" dirty="0"/>
              <a:t>Bow-wow</a:t>
            </a:r>
          </a:p>
          <a:p>
            <a:r>
              <a:rPr lang="en-US" sz="12800" dirty="0"/>
              <a:t>Buzz</a:t>
            </a:r>
          </a:p>
          <a:p>
            <a:r>
              <a:rPr lang="en-US" sz="12800" dirty="0"/>
              <a:t>Caw</a:t>
            </a:r>
          </a:p>
          <a:p>
            <a:r>
              <a:rPr lang="en-US" sz="12800" dirty="0"/>
              <a:t>Chirp</a:t>
            </a:r>
          </a:p>
          <a:p>
            <a:r>
              <a:rPr lang="en-US" sz="12800" dirty="0"/>
              <a:t>Cock-a-doodle-doo</a:t>
            </a:r>
          </a:p>
          <a:p>
            <a:r>
              <a:rPr lang="en-US" sz="12800" dirty="0"/>
              <a:t>Gobble</a:t>
            </a:r>
          </a:p>
          <a:p>
            <a:r>
              <a:rPr lang="en-US" sz="12800" dirty="0"/>
              <a:t>Honk</a:t>
            </a:r>
          </a:p>
          <a:p>
            <a:r>
              <a:rPr lang="en-US" sz="12800" dirty="0"/>
              <a:t>Hoot</a:t>
            </a:r>
          </a:p>
          <a:p>
            <a:r>
              <a:rPr lang="en-US" sz="12800" dirty="0"/>
              <a:t>Meow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ED3FE-F539-4E06-989A-DB7927794D74}"/>
              </a:ext>
            </a:extLst>
          </p:cNvPr>
          <p:cNvSpPr txBox="1"/>
          <p:nvPr/>
        </p:nvSpPr>
        <p:spPr>
          <a:xfrm>
            <a:off x="3416969" y="1042737"/>
            <a:ext cx="212429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Gasp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Knock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Munch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Murmur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Phew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Snap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Slap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Slurp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Yikes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AADC50-EC70-4A30-9009-AD8E9574C925}"/>
              </a:ext>
            </a:extLst>
          </p:cNvPr>
          <p:cNvSpPr txBox="1"/>
          <p:nvPr/>
        </p:nvSpPr>
        <p:spPr>
          <a:xfrm>
            <a:off x="5939601" y="864393"/>
            <a:ext cx="272382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Bam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Bang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Beep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Blah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Boom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err="1"/>
              <a:t>Brrr</a:t>
            </a:r>
            <a:endParaRPr lang="en-US" sz="3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Bump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Choo-choo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Clang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E45151-02CB-4317-9251-D5F02FE2F1A5}"/>
              </a:ext>
            </a:extLst>
          </p:cNvPr>
          <p:cNvSpPr txBox="1"/>
          <p:nvPr/>
        </p:nvSpPr>
        <p:spPr>
          <a:xfrm>
            <a:off x="8778209" y="665747"/>
            <a:ext cx="257955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Clank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Clash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Click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Crash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Crunch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Ding dong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Drip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Fizz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Flutter</a:t>
            </a:r>
          </a:p>
        </p:txBody>
      </p:sp>
    </p:spTree>
    <p:extLst>
      <p:ext uri="{BB962C8B-B14F-4D97-AF65-F5344CB8AC3E}">
        <p14:creationId xmlns:p14="http://schemas.microsoft.com/office/powerpoint/2010/main" val="383463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</TotalTime>
  <Words>851</Words>
  <Application>Microsoft Office PowerPoint</Application>
  <PresentationFormat>Widescreen</PresentationFormat>
  <Paragraphs>173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Facet</vt:lpstr>
      <vt:lpstr>Figurative Language</vt:lpstr>
      <vt:lpstr>Idiom</vt:lpstr>
      <vt:lpstr>Idiom examples</vt:lpstr>
      <vt:lpstr>hyperbole</vt:lpstr>
      <vt:lpstr>Hyperbole Examples</vt:lpstr>
      <vt:lpstr>Alliteration</vt:lpstr>
      <vt:lpstr>Alliteration</vt:lpstr>
      <vt:lpstr>Onomatopoeia</vt:lpstr>
      <vt:lpstr>Onomatopoeia Examples</vt:lpstr>
      <vt:lpstr>Personification</vt:lpstr>
      <vt:lpstr>Personification</vt:lpstr>
      <vt:lpstr>Simile</vt:lpstr>
      <vt:lpstr>Simile Examples </vt:lpstr>
      <vt:lpstr>Metaphor</vt:lpstr>
      <vt:lpstr>Metaphor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Kelly Abbruzzese</dc:creator>
  <cp:lastModifiedBy>Kelly Abbruzzese</cp:lastModifiedBy>
  <cp:revision>8</cp:revision>
  <dcterms:created xsi:type="dcterms:W3CDTF">2018-04-06T18:23:45Z</dcterms:created>
  <dcterms:modified xsi:type="dcterms:W3CDTF">2018-04-10T19:29:26Z</dcterms:modified>
</cp:coreProperties>
</file>