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65" autoAdjust="0"/>
    <p:restoredTop sz="86369" autoAdjust="0"/>
  </p:normalViewPr>
  <p:slideViewPr>
    <p:cSldViewPr>
      <p:cViewPr varScale="1">
        <p:scale>
          <a:sx n="35" d="100"/>
          <a:sy n="35" d="100"/>
        </p:scale>
        <p:origin x="-78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1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5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6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79CB-4821-4B1C-9838-9312C485DD5F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B7AB-C63B-4C12-AFB2-16C88CAD7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08" y="480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rPr>
              <a:t>A wasp lays eggs into a cockroach.  The eggs hatch and eat the cockroach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://www.ecolibrary.org/images/full_image/Parasitism_Caterpillar_covered_with_wasp_pupae_DP1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712017" cy="3858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0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2087562"/>
          </a:xfrm>
        </p:spPr>
        <p:txBody>
          <a:bodyPr>
            <a:normAutofit/>
          </a:bodyPr>
          <a:lstStyle/>
          <a:p>
            <a:r>
              <a:rPr lang="en-US" sz="3600" kern="12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Cattle egrets (bird) follow cattle around to eat the bugs they stir up from walking. </a:t>
            </a:r>
          </a:p>
          <a:p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://www.jrcompton.com/vitae/res-pix/__bull-w-cateegs-JR2_52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92" y="1219200"/>
            <a:ext cx="3853815" cy="2807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0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rPr>
              <a:t>Two stallions fight over the right to mate with the female horses.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://i.dailymail.co.uk/i/pix/2010/03/02/article-0-08840646000005DC-566_634x8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06" y="457200"/>
            <a:ext cx="3004185" cy="393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9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rPr>
              <a:t>A clownfish lives in a sea anemone for protection and also brings pieces of food over to the anemone to eat.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://www.conservenature.org/learn_about_wildlife/great_barrier_reef/images/ButzbachClownfish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029200" cy="353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rPr>
              <a:t>A rabbit grazes on some wild carrots.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s://encrypted-tbn0.gstatic.com/images?q=tbn:ANd9GcSxyazMio6ASiPwRPQC5FNjVVNWuxNR8OHCkKq0T6QV3XMcyxjJl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179695" cy="352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21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rPr>
              <a:t>Your dog has a tapeworm that makes him sick while the tapeworm stays happy and healthy inside the intestinal tract.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://www.allivet.com/blog/wp-content/uploads/2015/01/sick-dog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10" y="673734"/>
            <a:ext cx="3954780" cy="275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20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720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 Black" pitchFamily="34" charset="0"/>
              </a:rPr>
              <a:t>Barnacles attach to whales to get access to more food without hurting or helping the whale.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" name="Picture 5" descr="https://pacificwhale.files.wordpress.com/2014/06/blog_header.jpg?w=565&amp;h=180&amp;crop=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5"/>
          <a:stretch/>
        </p:blipFill>
        <p:spPr bwMode="auto">
          <a:xfrm>
            <a:off x="914400" y="990600"/>
            <a:ext cx="7315200" cy="2836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77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kern="12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A certain bird stays near zebras.  The bird eats bugs and ticks off the zebra’s skin, keeping the zebra clean from parasites.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s://encrypted-tbn1.gstatic.com/images?q=tbn:ANd9GcSyJgHZOn5Ksd-55OxoziaSa-ducs212D7viY6NJmdIqbhcn0ZQ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1999"/>
            <a:ext cx="5219065" cy="327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0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rPr>
              <a:t>An owl swoops down from the sky and catches a mouse.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://www.naturefriendmagazine.com/useruploads/images/Screech%20Owl%20IMG_0055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838200"/>
            <a:ext cx="4761865" cy="381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2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rPr>
              <a:t>Both lions and cheetahs hunt antelopes.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http://i.telegraph.co.uk/multimedia/archive/01743/cheetahs_1743940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914400"/>
            <a:ext cx="5902325" cy="400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53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 wasp lays eggs into a cockroach.  The eggs hatch and eat the cockroach</vt:lpstr>
      <vt:lpstr>Two stallions fight over the right to mate with the female horses.</vt:lpstr>
      <vt:lpstr>A clownfish lives in a sea anemone for protection and also brings pieces of food over to the anemone to eat.</vt:lpstr>
      <vt:lpstr>A rabbit grazes on some wild carrots.</vt:lpstr>
      <vt:lpstr>Your dog has a tapeworm that makes him sick while the tapeworm stays happy and healthy inside the intestinal tract.</vt:lpstr>
      <vt:lpstr>PowerPoint Presentation</vt:lpstr>
      <vt:lpstr>A certain bird stays near zebras.  The bird eats bugs and ticks off the zebra’s skin, keeping the zebra clean from parasites.</vt:lpstr>
      <vt:lpstr>An owl swoops down from the sky and catches a mouse.</vt:lpstr>
      <vt:lpstr>Both lions and cheetahs hunt antelopes.</vt:lpstr>
      <vt:lpstr>Cattle egrets (bird) follow cattle around to eat the bugs they stir up from walking.  </vt:lpstr>
    </vt:vector>
  </TitlesOfParts>
  <Company>Washington Township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wasp lays eggs into a cockroach.  The eggs hatch and eat the cockroach</dc:title>
  <dc:creator>Lynn Cronin</dc:creator>
  <cp:lastModifiedBy>Lynn Cronin</cp:lastModifiedBy>
  <cp:revision>1</cp:revision>
  <dcterms:created xsi:type="dcterms:W3CDTF">2015-09-25T11:43:56Z</dcterms:created>
  <dcterms:modified xsi:type="dcterms:W3CDTF">2015-09-25T11:49:27Z</dcterms:modified>
</cp:coreProperties>
</file>