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6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6858000" cx="12192000"/>
  <p:notesSz cx="6858000" cy="9144000"/>
  <p:embeddedFontLst>
    <p:embeddedFont>
      <p:font typeface="Arial Black"/>
      <p:regular r:id="rId33"/>
    </p:embeddedFont>
    <p:embeddedFont>
      <p:font typeface="Questrial"/>
      <p:regular r:id="rId34"/>
    </p:embeddedFont>
  </p:embeddedFontLst>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F10690A3-80B1-4ECE-90E2-FD278559C7F8}">
  <a:tblStyle styleId="{F10690A3-80B1-4ECE-90E2-FD278559C7F8}" styleName="Table_0">
    <a:wholeTbl>
      <a:tcTxStyle b="off" i="off">
        <a:font>
          <a:latin typeface="Century Gothic"/>
          <a:ea typeface="Century Gothic"/>
          <a:cs typeface="Century Gothic"/>
        </a:font>
        <a:schemeClr val="dk1"/>
      </a:tcTxStyle>
      <a:tcStyle>
        <a:tcBdr>
          <a:left>
            <a:ln cap="flat" cmpd="sng" w="12700">
              <a:solidFill>
                <a:schemeClr val="lt1"/>
              </a:solidFill>
              <a:prstDash val="solid"/>
              <a:round/>
              <a:headEnd len="med" w="med" type="none"/>
              <a:tailEnd len="med" w="med" type="none"/>
            </a:ln>
          </a:left>
          <a:right>
            <a:ln cap="flat" cmpd="sng" w="12700">
              <a:solidFill>
                <a:schemeClr val="lt1"/>
              </a:solidFill>
              <a:prstDash val="solid"/>
              <a:round/>
              <a:headEnd len="med" w="med" type="none"/>
              <a:tailEnd len="med" w="med" type="none"/>
            </a:ln>
          </a:right>
          <a:top>
            <a:ln cap="flat" cmpd="sng" w="12700">
              <a:solidFill>
                <a:schemeClr val="lt1"/>
              </a:solidFill>
              <a:prstDash val="solid"/>
              <a:round/>
              <a:headEnd len="med" w="med" type="none"/>
              <a:tailEnd len="med" w="med" type="none"/>
            </a:ln>
          </a:top>
          <a:bottom>
            <a:ln cap="flat" cmpd="sng" w="12700">
              <a:solidFill>
                <a:schemeClr val="lt1"/>
              </a:solidFill>
              <a:prstDash val="solid"/>
              <a:round/>
              <a:headEnd len="med" w="med" type="none"/>
              <a:tailEnd len="med" w="med" type="none"/>
            </a:ln>
          </a:bottom>
          <a:insideH>
            <a:ln cap="flat" cmpd="sng" w="12700">
              <a:solidFill>
                <a:schemeClr val="lt1"/>
              </a:solidFill>
              <a:prstDash val="solid"/>
              <a:round/>
              <a:headEnd len="med" w="med" type="none"/>
              <a:tailEnd len="med" w="med" type="none"/>
            </a:ln>
          </a:insideH>
          <a:insideV>
            <a:ln cap="flat" cmpd="sng" w="12700">
              <a:solidFill>
                <a:schemeClr val="lt1"/>
              </a:solidFill>
              <a:prstDash val="solid"/>
              <a:round/>
              <a:headEnd len="med" w="med" type="none"/>
              <a:tailEnd len="med" w="med" type="none"/>
            </a:ln>
          </a:insideV>
        </a:tcBdr>
        <a:fill>
          <a:solidFill>
            <a:srgbClr val="FDF0E6"/>
          </a:solidFill>
        </a:fill>
      </a:tcStyle>
    </a:wholeTbl>
    <a:band1H>
      <a:tcStyle>
        <a:fill>
          <a:solidFill>
            <a:srgbClr val="FBE0CA"/>
          </a:solidFill>
        </a:fill>
      </a:tcStyle>
    </a:band1H>
    <a:band1V>
      <a:tcStyle>
        <a:fill>
          <a:solidFill>
            <a:srgbClr val="FBE0CA"/>
          </a:solidFill>
        </a:fill>
      </a:tcStyle>
    </a:band1V>
    <a:lastCol>
      <a:tcTxStyle b="on" i="off">
        <a:font>
          <a:latin typeface="Century Gothic"/>
          <a:ea typeface="Century Gothic"/>
          <a:cs typeface="Century Gothic"/>
        </a:font>
        <a:schemeClr val="lt1"/>
      </a:tcTxStyle>
      <a:tcStyle>
        <a:fill>
          <a:solidFill>
            <a:schemeClr val="accent1"/>
          </a:solidFill>
        </a:fill>
      </a:tcStyle>
    </a:lastCol>
    <a:firstCol>
      <a:tcTxStyle b="on" i="off">
        <a:font>
          <a:latin typeface="Century Gothic"/>
          <a:ea typeface="Century Gothic"/>
          <a:cs typeface="Century Gothic"/>
        </a:font>
        <a:schemeClr val="lt1"/>
      </a:tcTxStyle>
      <a:tcStyle>
        <a:fill>
          <a:solidFill>
            <a:schemeClr val="accent1"/>
          </a:solidFill>
        </a:fill>
      </a:tcStyle>
    </a:firstCol>
    <a:lastRow>
      <a:tcTxStyle b="on" i="off">
        <a:font>
          <a:latin typeface="Century Gothic"/>
          <a:ea typeface="Century Gothic"/>
          <a:cs typeface="Century Gothic"/>
        </a:font>
        <a:schemeClr val="lt1"/>
      </a:tcTxStyle>
      <a:tcStyle>
        <a:tcBdr>
          <a:top>
            <a:ln cap="flat" cmpd="sng" w="38100">
              <a:solidFill>
                <a:schemeClr val="lt1"/>
              </a:solidFill>
              <a:prstDash val="solid"/>
              <a:round/>
              <a:headEnd len="med" w="med" type="none"/>
              <a:tailEnd len="med" w="med" type="none"/>
            </a:ln>
          </a:top>
        </a:tcBdr>
        <a:fill>
          <a:solidFill>
            <a:schemeClr val="accent1"/>
          </a:solidFill>
        </a:fill>
      </a:tcStyle>
    </a:lastRow>
    <a:firstRow>
      <a:tcTxStyle b="on" i="off">
        <a:font>
          <a:latin typeface="Century Gothic"/>
          <a:ea typeface="Century Gothic"/>
          <a:cs typeface="Century Gothic"/>
        </a:font>
        <a:schemeClr val="lt1"/>
      </a:tcTxStyle>
      <a:tcStyle>
        <a:tcBdr>
          <a:bottom>
            <a:ln cap="flat" cmpd="sng" w="38100">
              <a:solidFill>
                <a:schemeClr val="lt1"/>
              </a:solidFill>
              <a:prstDash val="solid"/>
              <a:round/>
              <a:headEnd len="med" w="med" type="none"/>
              <a:tailEnd len="med" w="med" type="none"/>
            </a:ln>
          </a:bottom>
        </a:tcBdr>
        <a:fill>
          <a:solidFill>
            <a:schemeClr val="accent1"/>
          </a:solidFill>
        </a:fill>
      </a:tcStyle>
    </a:firstRow>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ArialBlack-regular.fntdata"/><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12" Type="http://schemas.openxmlformats.org/officeDocument/2006/relationships/slide" Target="slides/slide7.xml"/><Relationship Id="rId34" Type="http://schemas.openxmlformats.org/officeDocument/2006/relationships/font" Target="fonts/Questrial-regular.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 name="Shape 1"/>
        <p:cNvGrpSpPr/>
        <p:nvPr/>
      </p:nvGrpSpPr>
      <p:grpSpPr>
        <a:xfrm>
          <a:off x="0" y="0"/>
          <a:ext cx="0" cy="0"/>
          <a:chOff x="0" y="0"/>
          <a:chExt cx="0" cy="0"/>
        </a:xfrm>
      </p:grpSpPr>
      <p:sp>
        <p:nvSpPr>
          <p:cNvPr id="2" name="Shape 2"/>
          <p:cNvSpPr txBox="1"/>
          <p:nvPr>
            <p:ph idx="2" type="hdr"/>
          </p:nvPr>
        </p:nvSpPr>
        <p:spPr>
          <a:xfrm>
            <a:off x="0" y="0"/>
            <a:ext cx="2971799" cy="458788"/>
          </a:xfrm>
          <a:prstGeom prst="rect">
            <a:avLst/>
          </a:prstGeom>
          <a:noFill/>
          <a:ln>
            <a:noFill/>
          </a:ln>
        </p:spPr>
        <p:txBody>
          <a:bodyPr anchorCtr="0" anchor="t" bIns="91425" lIns="91425" rIns="91425" tIns="91425"/>
          <a:lstStyle>
            <a:lvl1pPr indent="0" marL="0" marR="0" rtl="0" algn="l">
              <a:spcBef>
                <a:spcPts val="0"/>
              </a:spcBef>
              <a:defRPr b="0" baseline="0" i="0" sz="1200" u="none" cap="none" strike="noStrike">
                <a:solidFill>
                  <a:schemeClr val="dk1"/>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3" name="Shape 3"/>
          <p:cNvSpPr txBox="1"/>
          <p:nvPr>
            <p:ph idx="10" type="dt"/>
          </p:nvPr>
        </p:nvSpPr>
        <p:spPr>
          <a:xfrm>
            <a:off x="3884612" y="0"/>
            <a:ext cx="2971799" cy="458788"/>
          </a:xfrm>
          <a:prstGeom prst="rect">
            <a:avLst/>
          </a:prstGeom>
          <a:noFill/>
          <a:ln>
            <a:noFill/>
          </a:ln>
        </p:spPr>
        <p:txBody>
          <a:bodyPr anchorCtr="0" anchor="t" bIns="91425" lIns="91425" rIns="91425" tIns="91425"/>
          <a:lstStyle>
            <a:lvl1pPr indent="0" marL="0" marR="0" rtl="0" algn="r">
              <a:spcBef>
                <a:spcPts val="0"/>
              </a:spcBef>
              <a:defRPr b="0" baseline="0" i="0" sz="1200" u="none" cap="none" strike="noStrike">
                <a:solidFill>
                  <a:schemeClr val="dk1"/>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4" name="Shape 4"/>
          <p:cNvSpPr/>
          <p:nvPr>
            <p:ph idx="3"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 name="Shape 5"/>
          <p:cNvSpPr txBox="1"/>
          <p:nvPr>
            <p:ph idx="1" type="body"/>
          </p:nvPr>
        </p:nvSpPr>
        <p:spPr>
          <a:xfrm>
            <a:off x="685800" y="4400550"/>
            <a:ext cx="5486399" cy="3600450"/>
          </a:xfrm>
          <a:prstGeom prst="rect">
            <a:avLst/>
          </a:prstGeom>
          <a:noFill/>
          <a:ln>
            <a:noFill/>
          </a:ln>
        </p:spPr>
        <p:txBody>
          <a:bodyPr anchorCtr="0" anchor="t" bIns="91425" lIns="91425" rIns="91425" tIns="91425"/>
          <a:lstStyle>
            <a:lvl1pPr indent="0" marL="0" marR="0" rtl="0" algn="l">
              <a:spcBef>
                <a:spcPts val="0"/>
              </a:spcBef>
              <a:defRPr b="0" baseline="0" i="0" sz="1200" u="none" cap="none" strike="noStrike">
                <a:solidFill>
                  <a:schemeClr val="dk1"/>
                </a:solidFill>
                <a:latin typeface="Calibri"/>
                <a:ea typeface="Calibri"/>
                <a:cs typeface="Calibri"/>
                <a:sym typeface="Calibri"/>
              </a:defRPr>
            </a:lvl1pPr>
            <a:lvl2pPr indent="0" marL="457200" marR="0" rtl="0" algn="l">
              <a:spcBef>
                <a:spcPts val="0"/>
              </a:spcBef>
              <a:defRPr b="0" baseline="0" i="0" sz="1200" u="none" cap="none" strike="noStrike">
                <a:solidFill>
                  <a:schemeClr val="dk1"/>
                </a:solidFill>
                <a:latin typeface="Calibri"/>
                <a:ea typeface="Calibri"/>
                <a:cs typeface="Calibri"/>
                <a:sym typeface="Calibri"/>
              </a:defRPr>
            </a:lvl2pPr>
            <a:lvl3pPr indent="0" marL="914400" marR="0" rtl="0" algn="l">
              <a:spcBef>
                <a:spcPts val="0"/>
              </a:spcBef>
              <a:defRPr b="0" baseline="0" i="0" sz="1200" u="none" cap="none" strike="noStrike">
                <a:solidFill>
                  <a:schemeClr val="dk1"/>
                </a:solidFill>
                <a:latin typeface="Calibri"/>
                <a:ea typeface="Calibri"/>
                <a:cs typeface="Calibri"/>
                <a:sym typeface="Calibri"/>
              </a:defRPr>
            </a:lvl3pPr>
            <a:lvl4pPr indent="0" marL="1371600" marR="0" rtl="0" algn="l">
              <a:spcBef>
                <a:spcPts val="0"/>
              </a:spcBef>
              <a:defRPr b="0" baseline="0" i="0" sz="1200" u="none" cap="none" strike="noStrike">
                <a:solidFill>
                  <a:schemeClr val="dk1"/>
                </a:solidFill>
                <a:latin typeface="Calibri"/>
                <a:ea typeface="Calibri"/>
                <a:cs typeface="Calibri"/>
                <a:sym typeface="Calibri"/>
              </a:defRPr>
            </a:lvl4pPr>
            <a:lvl5pPr indent="0" marL="1828800" marR="0" rtl="0" algn="l">
              <a:spcBef>
                <a:spcPts val="0"/>
              </a:spcBef>
              <a:defRPr b="0" baseline="0" i="0" sz="1200" u="none" cap="none" strike="noStrike">
                <a:solidFill>
                  <a:schemeClr val="dk1"/>
                </a:solidFill>
                <a:latin typeface="Calibri"/>
                <a:ea typeface="Calibri"/>
                <a:cs typeface="Calibri"/>
                <a:sym typeface="Calibri"/>
              </a:defRPr>
            </a:lvl5pPr>
            <a:lvl6pPr indent="0" marL="2286000" marR="0" rtl="0" algn="l">
              <a:spcBef>
                <a:spcPts val="0"/>
              </a:spcBef>
              <a:defRPr b="0" baseline="0" i="0" sz="1200" u="none" cap="none" strike="noStrike">
                <a:solidFill>
                  <a:schemeClr val="dk1"/>
                </a:solidFill>
                <a:latin typeface="Calibri"/>
                <a:ea typeface="Calibri"/>
                <a:cs typeface="Calibri"/>
                <a:sym typeface="Calibri"/>
              </a:defRPr>
            </a:lvl6pPr>
            <a:lvl7pPr indent="0" marL="2743200" marR="0" rtl="0" algn="l">
              <a:spcBef>
                <a:spcPts val="0"/>
              </a:spcBef>
              <a:defRPr b="0" baseline="0" i="0" sz="1200" u="none" cap="none" strike="noStrike">
                <a:solidFill>
                  <a:schemeClr val="dk1"/>
                </a:solidFill>
                <a:latin typeface="Calibri"/>
                <a:ea typeface="Calibri"/>
                <a:cs typeface="Calibri"/>
                <a:sym typeface="Calibri"/>
              </a:defRPr>
            </a:lvl7pPr>
            <a:lvl8pPr indent="0" marL="3200400" marR="0" rtl="0" algn="l">
              <a:spcBef>
                <a:spcPts val="0"/>
              </a:spcBef>
              <a:defRPr b="0" baseline="0" i="0" sz="1200" u="none" cap="none" strike="noStrike">
                <a:solidFill>
                  <a:schemeClr val="dk1"/>
                </a:solidFill>
                <a:latin typeface="Calibri"/>
                <a:ea typeface="Calibri"/>
                <a:cs typeface="Calibri"/>
                <a:sym typeface="Calibri"/>
              </a:defRPr>
            </a:lvl8pPr>
            <a:lvl9pPr indent="0" marL="3657600" marR="0" rtl="0" algn="l">
              <a:spcBef>
                <a:spcPts val="0"/>
              </a:spcBef>
              <a:defRPr b="0" baseline="0" i="0" sz="1200" u="none" cap="none" strike="noStrike">
                <a:solidFill>
                  <a:schemeClr val="dk1"/>
                </a:solidFill>
                <a:latin typeface="Calibri"/>
                <a:ea typeface="Calibri"/>
                <a:cs typeface="Calibri"/>
                <a:sym typeface="Calibri"/>
              </a:defRPr>
            </a:lvl9pPr>
          </a:lstStyle>
          <a:p/>
        </p:txBody>
      </p:sp>
      <p:sp>
        <p:nvSpPr>
          <p:cNvPr id="6" name="Shape 6"/>
          <p:cNvSpPr txBox="1"/>
          <p:nvPr>
            <p:ph idx="11" type="ftr"/>
          </p:nvPr>
        </p:nvSpPr>
        <p:spPr>
          <a:xfrm>
            <a:off x="0" y="8685213"/>
            <a:ext cx="2971799" cy="458786"/>
          </a:xfrm>
          <a:prstGeom prst="rect">
            <a:avLst/>
          </a:prstGeom>
          <a:noFill/>
          <a:ln>
            <a:noFill/>
          </a:ln>
        </p:spPr>
        <p:txBody>
          <a:bodyPr anchorCtr="0" anchor="b" bIns="91425" lIns="91425" rIns="91425" tIns="91425"/>
          <a:lstStyle>
            <a:lvl1pPr indent="0" marL="0" marR="0" rtl="0" algn="l">
              <a:spcBef>
                <a:spcPts val="0"/>
              </a:spcBef>
              <a:defRPr b="0" baseline="0" i="0" sz="1200" u="none" cap="none" strike="noStrike">
                <a:solidFill>
                  <a:schemeClr val="dk1"/>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7" name="Shape 7"/>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9" name="Shape 149"/>
        <p:cNvGrpSpPr/>
        <p:nvPr/>
      </p:nvGrpSpPr>
      <p:grpSpPr>
        <a:xfrm>
          <a:off x="0" y="0"/>
          <a:ext cx="0" cy="0"/>
          <a:chOff x="0" y="0"/>
          <a:chExt cx="0" cy="0"/>
        </a:xfrm>
      </p:grpSpPr>
      <p:sp>
        <p:nvSpPr>
          <p:cNvPr id="150" name="Shape 150"/>
          <p:cNvSpPr txBox="1"/>
          <p:nvPr>
            <p:ph idx="1" type="body"/>
          </p:nvPr>
        </p:nvSpPr>
        <p:spPr>
          <a:xfrm>
            <a:off x="685800" y="4400550"/>
            <a:ext cx="5486399" cy="3600450"/>
          </a:xfrm>
          <a:prstGeom prst="rect">
            <a:avLst/>
          </a:prstGeom>
        </p:spPr>
        <p:txBody>
          <a:bodyPr anchorCtr="0" anchor="t" bIns="91425" lIns="91425" rIns="91425" tIns="91425">
            <a:noAutofit/>
          </a:bodyPr>
          <a:lstStyle/>
          <a:p>
            <a:pPr>
              <a:spcBef>
                <a:spcPts val="0"/>
              </a:spcBef>
              <a:buNone/>
            </a:pPr>
            <a:r>
              <a:t/>
            </a:r>
            <a:endParaRPr/>
          </a:p>
        </p:txBody>
      </p:sp>
      <p:sp>
        <p:nvSpPr>
          <p:cNvPr id="151" name="Shape 151"/>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4" name="Shape 204"/>
        <p:cNvGrpSpPr/>
        <p:nvPr/>
      </p:nvGrpSpPr>
      <p:grpSpPr>
        <a:xfrm>
          <a:off x="0" y="0"/>
          <a:ext cx="0" cy="0"/>
          <a:chOff x="0" y="0"/>
          <a:chExt cx="0" cy="0"/>
        </a:xfrm>
      </p:grpSpPr>
      <p:sp>
        <p:nvSpPr>
          <p:cNvPr id="205" name="Shape 205"/>
          <p:cNvSpPr txBox="1"/>
          <p:nvPr>
            <p:ph idx="1" type="body"/>
          </p:nvPr>
        </p:nvSpPr>
        <p:spPr>
          <a:xfrm>
            <a:off x="685800" y="4400550"/>
            <a:ext cx="5486399" cy="3600599"/>
          </a:xfrm>
          <a:prstGeom prst="rect">
            <a:avLst/>
          </a:prstGeom>
        </p:spPr>
        <p:txBody>
          <a:bodyPr anchorCtr="0" anchor="t" bIns="91425" lIns="91425" rIns="91425" tIns="91425">
            <a:noAutofit/>
          </a:bodyPr>
          <a:lstStyle/>
          <a:p>
            <a:pPr lvl="0" rtl="0">
              <a:spcBef>
                <a:spcPts val="0"/>
              </a:spcBef>
              <a:buNone/>
            </a:pPr>
            <a:r>
              <a:t/>
            </a:r>
            <a:endParaRPr/>
          </a:p>
        </p:txBody>
      </p:sp>
      <p:sp>
        <p:nvSpPr>
          <p:cNvPr id="206" name="Shape 206"/>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0" name="Shape 210"/>
        <p:cNvGrpSpPr/>
        <p:nvPr/>
      </p:nvGrpSpPr>
      <p:grpSpPr>
        <a:xfrm>
          <a:off x="0" y="0"/>
          <a:ext cx="0" cy="0"/>
          <a:chOff x="0" y="0"/>
          <a:chExt cx="0" cy="0"/>
        </a:xfrm>
      </p:grpSpPr>
      <p:sp>
        <p:nvSpPr>
          <p:cNvPr id="211" name="Shape 211"/>
          <p:cNvSpPr txBox="1"/>
          <p:nvPr>
            <p:ph idx="1" type="body"/>
          </p:nvPr>
        </p:nvSpPr>
        <p:spPr>
          <a:xfrm>
            <a:off x="685800" y="4400550"/>
            <a:ext cx="5486399" cy="3600599"/>
          </a:xfrm>
          <a:prstGeom prst="rect">
            <a:avLst/>
          </a:prstGeom>
        </p:spPr>
        <p:txBody>
          <a:bodyPr anchorCtr="0" anchor="t" bIns="91425" lIns="91425" rIns="91425" tIns="91425">
            <a:noAutofit/>
          </a:bodyPr>
          <a:lstStyle/>
          <a:p>
            <a:pPr lvl="0" rtl="0">
              <a:spcBef>
                <a:spcPts val="0"/>
              </a:spcBef>
              <a:buNone/>
            </a:pPr>
            <a:r>
              <a:t/>
            </a:r>
            <a:endParaRPr/>
          </a:p>
        </p:txBody>
      </p:sp>
      <p:sp>
        <p:nvSpPr>
          <p:cNvPr id="212" name="Shape 212"/>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6" name="Shape 216"/>
        <p:cNvGrpSpPr/>
        <p:nvPr/>
      </p:nvGrpSpPr>
      <p:grpSpPr>
        <a:xfrm>
          <a:off x="0" y="0"/>
          <a:ext cx="0" cy="0"/>
          <a:chOff x="0" y="0"/>
          <a:chExt cx="0" cy="0"/>
        </a:xfrm>
      </p:grpSpPr>
      <p:sp>
        <p:nvSpPr>
          <p:cNvPr id="217" name="Shape 217"/>
          <p:cNvSpPr txBox="1"/>
          <p:nvPr>
            <p:ph idx="1" type="body"/>
          </p:nvPr>
        </p:nvSpPr>
        <p:spPr>
          <a:xfrm>
            <a:off x="685800" y="4400550"/>
            <a:ext cx="5486399" cy="3600599"/>
          </a:xfrm>
          <a:prstGeom prst="rect">
            <a:avLst/>
          </a:prstGeom>
        </p:spPr>
        <p:txBody>
          <a:bodyPr anchorCtr="0" anchor="t" bIns="91425" lIns="91425" rIns="91425" tIns="91425">
            <a:noAutofit/>
          </a:bodyPr>
          <a:lstStyle/>
          <a:p>
            <a:pPr lvl="0" rtl="0">
              <a:spcBef>
                <a:spcPts val="0"/>
              </a:spcBef>
              <a:buNone/>
            </a:pPr>
            <a:r>
              <a:t/>
            </a:r>
            <a:endParaRPr/>
          </a:p>
        </p:txBody>
      </p:sp>
      <p:sp>
        <p:nvSpPr>
          <p:cNvPr id="218" name="Shape 218"/>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2" name="Shape 222"/>
        <p:cNvGrpSpPr/>
        <p:nvPr/>
      </p:nvGrpSpPr>
      <p:grpSpPr>
        <a:xfrm>
          <a:off x="0" y="0"/>
          <a:ext cx="0" cy="0"/>
          <a:chOff x="0" y="0"/>
          <a:chExt cx="0" cy="0"/>
        </a:xfrm>
      </p:grpSpPr>
      <p:sp>
        <p:nvSpPr>
          <p:cNvPr id="223" name="Shape 223"/>
          <p:cNvSpPr txBox="1"/>
          <p:nvPr>
            <p:ph idx="1" type="body"/>
          </p:nvPr>
        </p:nvSpPr>
        <p:spPr>
          <a:xfrm>
            <a:off x="685800" y="4400550"/>
            <a:ext cx="5486399" cy="3600450"/>
          </a:xfrm>
          <a:prstGeom prst="rect">
            <a:avLst/>
          </a:prstGeom>
        </p:spPr>
        <p:txBody>
          <a:bodyPr anchorCtr="0" anchor="t" bIns="91425" lIns="91425" rIns="91425" tIns="91425">
            <a:noAutofit/>
          </a:bodyPr>
          <a:lstStyle/>
          <a:p>
            <a:pPr>
              <a:spcBef>
                <a:spcPts val="0"/>
              </a:spcBef>
              <a:buNone/>
            </a:pPr>
            <a:r>
              <a:t/>
            </a:r>
            <a:endParaRPr/>
          </a:p>
        </p:txBody>
      </p:sp>
      <p:sp>
        <p:nvSpPr>
          <p:cNvPr id="224" name="Shape 224"/>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9" name="Shape 229"/>
        <p:cNvGrpSpPr/>
        <p:nvPr/>
      </p:nvGrpSpPr>
      <p:grpSpPr>
        <a:xfrm>
          <a:off x="0" y="0"/>
          <a:ext cx="0" cy="0"/>
          <a:chOff x="0" y="0"/>
          <a:chExt cx="0" cy="0"/>
        </a:xfrm>
      </p:grpSpPr>
      <p:sp>
        <p:nvSpPr>
          <p:cNvPr id="230" name="Shape 230"/>
          <p:cNvSpPr txBox="1"/>
          <p:nvPr>
            <p:ph idx="1" type="body"/>
          </p:nvPr>
        </p:nvSpPr>
        <p:spPr>
          <a:xfrm>
            <a:off x="685800" y="4400550"/>
            <a:ext cx="5486399" cy="3600450"/>
          </a:xfrm>
          <a:prstGeom prst="rect">
            <a:avLst/>
          </a:prstGeom>
        </p:spPr>
        <p:txBody>
          <a:bodyPr anchorCtr="0" anchor="t" bIns="91425" lIns="91425" rIns="91425" tIns="91425">
            <a:noAutofit/>
          </a:bodyPr>
          <a:lstStyle/>
          <a:p>
            <a:pPr>
              <a:spcBef>
                <a:spcPts val="0"/>
              </a:spcBef>
              <a:buNone/>
            </a:pPr>
            <a:r>
              <a:t/>
            </a:r>
            <a:endParaRPr/>
          </a:p>
        </p:txBody>
      </p:sp>
      <p:sp>
        <p:nvSpPr>
          <p:cNvPr id="231" name="Shape 231"/>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5" name="Shape 235"/>
        <p:cNvGrpSpPr/>
        <p:nvPr/>
      </p:nvGrpSpPr>
      <p:grpSpPr>
        <a:xfrm>
          <a:off x="0" y="0"/>
          <a:ext cx="0" cy="0"/>
          <a:chOff x="0" y="0"/>
          <a:chExt cx="0" cy="0"/>
        </a:xfrm>
      </p:grpSpPr>
      <p:sp>
        <p:nvSpPr>
          <p:cNvPr id="236" name="Shape 236"/>
          <p:cNvSpPr txBox="1"/>
          <p:nvPr>
            <p:ph idx="1" type="body"/>
          </p:nvPr>
        </p:nvSpPr>
        <p:spPr>
          <a:xfrm>
            <a:off x="685800" y="4400550"/>
            <a:ext cx="5486399" cy="3600450"/>
          </a:xfrm>
          <a:prstGeom prst="rect">
            <a:avLst/>
          </a:prstGeom>
        </p:spPr>
        <p:txBody>
          <a:bodyPr anchorCtr="0" anchor="t" bIns="91425" lIns="91425" rIns="91425" tIns="91425">
            <a:noAutofit/>
          </a:bodyPr>
          <a:lstStyle/>
          <a:p>
            <a:pPr>
              <a:spcBef>
                <a:spcPts val="0"/>
              </a:spcBef>
              <a:buNone/>
            </a:pPr>
            <a:r>
              <a:t/>
            </a:r>
            <a:endParaRPr/>
          </a:p>
        </p:txBody>
      </p:sp>
      <p:sp>
        <p:nvSpPr>
          <p:cNvPr id="237" name="Shape 237"/>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2" name="Shape 242"/>
        <p:cNvGrpSpPr/>
        <p:nvPr/>
      </p:nvGrpSpPr>
      <p:grpSpPr>
        <a:xfrm>
          <a:off x="0" y="0"/>
          <a:ext cx="0" cy="0"/>
          <a:chOff x="0" y="0"/>
          <a:chExt cx="0" cy="0"/>
        </a:xfrm>
      </p:grpSpPr>
      <p:sp>
        <p:nvSpPr>
          <p:cNvPr id="243" name="Shape 243"/>
          <p:cNvSpPr txBox="1"/>
          <p:nvPr>
            <p:ph idx="1" type="body"/>
          </p:nvPr>
        </p:nvSpPr>
        <p:spPr>
          <a:xfrm>
            <a:off x="685800" y="4400550"/>
            <a:ext cx="5486399" cy="3600450"/>
          </a:xfrm>
          <a:prstGeom prst="rect">
            <a:avLst/>
          </a:prstGeom>
        </p:spPr>
        <p:txBody>
          <a:bodyPr anchorCtr="0" anchor="t" bIns="91425" lIns="91425" rIns="91425" tIns="91425">
            <a:noAutofit/>
          </a:bodyPr>
          <a:lstStyle/>
          <a:p>
            <a:pPr>
              <a:spcBef>
                <a:spcPts val="0"/>
              </a:spcBef>
              <a:buNone/>
            </a:pPr>
            <a:r>
              <a:t/>
            </a:r>
            <a:endParaRPr/>
          </a:p>
        </p:txBody>
      </p:sp>
      <p:sp>
        <p:nvSpPr>
          <p:cNvPr id="244" name="Shape 244"/>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8" name="Shape 248"/>
        <p:cNvGrpSpPr/>
        <p:nvPr/>
      </p:nvGrpSpPr>
      <p:grpSpPr>
        <a:xfrm>
          <a:off x="0" y="0"/>
          <a:ext cx="0" cy="0"/>
          <a:chOff x="0" y="0"/>
          <a:chExt cx="0" cy="0"/>
        </a:xfrm>
      </p:grpSpPr>
      <p:sp>
        <p:nvSpPr>
          <p:cNvPr id="249" name="Shape 249"/>
          <p:cNvSpPr txBox="1"/>
          <p:nvPr>
            <p:ph idx="1" type="body"/>
          </p:nvPr>
        </p:nvSpPr>
        <p:spPr>
          <a:xfrm>
            <a:off x="685800" y="4400550"/>
            <a:ext cx="5486399" cy="3600450"/>
          </a:xfrm>
          <a:prstGeom prst="rect">
            <a:avLst/>
          </a:prstGeom>
        </p:spPr>
        <p:txBody>
          <a:bodyPr anchorCtr="0" anchor="t" bIns="91425" lIns="91425" rIns="91425" tIns="91425">
            <a:noAutofit/>
          </a:bodyPr>
          <a:lstStyle/>
          <a:p>
            <a:pPr>
              <a:spcBef>
                <a:spcPts val="0"/>
              </a:spcBef>
              <a:buNone/>
            </a:pPr>
            <a:r>
              <a:t/>
            </a:r>
            <a:endParaRPr/>
          </a:p>
        </p:txBody>
      </p:sp>
      <p:sp>
        <p:nvSpPr>
          <p:cNvPr id="250" name="Shape 250"/>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4" name="Shape 254"/>
        <p:cNvGrpSpPr/>
        <p:nvPr/>
      </p:nvGrpSpPr>
      <p:grpSpPr>
        <a:xfrm>
          <a:off x="0" y="0"/>
          <a:ext cx="0" cy="0"/>
          <a:chOff x="0" y="0"/>
          <a:chExt cx="0" cy="0"/>
        </a:xfrm>
      </p:grpSpPr>
      <p:sp>
        <p:nvSpPr>
          <p:cNvPr id="255" name="Shape 255"/>
          <p:cNvSpPr txBox="1"/>
          <p:nvPr>
            <p:ph idx="1" type="body"/>
          </p:nvPr>
        </p:nvSpPr>
        <p:spPr>
          <a:xfrm>
            <a:off x="685800" y="4400550"/>
            <a:ext cx="5486399" cy="3600450"/>
          </a:xfrm>
          <a:prstGeom prst="rect">
            <a:avLst/>
          </a:prstGeom>
        </p:spPr>
        <p:txBody>
          <a:bodyPr anchorCtr="0" anchor="t" bIns="91425" lIns="91425" rIns="91425" tIns="91425">
            <a:noAutofit/>
          </a:bodyPr>
          <a:lstStyle/>
          <a:p>
            <a:pPr>
              <a:spcBef>
                <a:spcPts val="0"/>
              </a:spcBef>
              <a:buNone/>
            </a:pPr>
            <a:r>
              <a:t/>
            </a:r>
            <a:endParaRPr/>
          </a:p>
        </p:txBody>
      </p:sp>
      <p:sp>
        <p:nvSpPr>
          <p:cNvPr id="256" name="Shape 256"/>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0" name="Shape 260"/>
        <p:cNvGrpSpPr/>
        <p:nvPr/>
      </p:nvGrpSpPr>
      <p:grpSpPr>
        <a:xfrm>
          <a:off x="0" y="0"/>
          <a:ext cx="0" cy="0"/>
          <a:chOff x="0" y="0"/>
          <a:chExt cx="0" cy="0"/>
        </a:xfrm>
      </p:grpSpPr>
      <p:sp>
        <p:nvSpPr>
          <p:cNvPr id="261" name="Shape 261"/>
          <p:cNvSpPr txBox="1"/>
          <p:nvPr>
            <p:ph idx="1" type="body"/>
          </p:nvPr>
        </p:nvSpPr>
        <p:spPr>
          <a:xfrm>
            <a:off x="685800" y="4400550"/>
            <a:ext cx="5486399" cy="3600599"/>
          </a:xfrm>
          <a:prstGeom prst="rect">
            <a:avLst/>
          </a:prstGeom>
        </p:spPr>
        <p:txBody>
          <a:bodyPr anchorCtr="0" anchor="t" bIns="91425" lIns="91425" rIns="91425" tIns="91425">
            <a:noAutofit/>
          </a:bodyPr>
          <a:lstStyle/>
          <a:p>
            <a:pPr lvl="0" rtl="0">
              <a:spcBef>
                <a:spcPts val="0"/>
              </a:spcBef>
              <a:buNone/>
            </a:pPr>
            <a:r>
              <a:t/>
            </a:r>
            <a:endParaRPr/>
          </a:p>
        </p:txBody>
      </p:sp>
      <p:sp>
        <p:nvSpPr>
          <p:cNvPr id="262" name="Shape 262"/>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6" name="Shape 156"/>
        <p:cNvGrpSpPr/>
        <p:nvPr/>
      </p:nvGrpSpPr>
      <p:grpSpPr>
        <a:xfrm>
          <a:off x="0" y="0"/>
          <a:ext cx="0" cy="0"/>
          <a:chOff x="0" y="0"/>
          <a:chExt cx="0" cy="0"/>
        </a:xfrm>
      </p:grpSpPr>
      <p:sp>
        <p:nvSpPr>
          <p:cNvPr id="157" name="Shape 157"/>
          <p:cNvSpPr txBox="1"/>
          <p:nvPr>
            <p:ph idx="1" type="body"/>
          </p:nvPr>
        </p:nvSpPr>
        <p:spPr>
          <a:xfrm>
            <a:off x="685800" y="4400550"/>
            <a:ext cx="5486399" cy="3600450"/>
          </a:xfrm>
          <a:prstGeom prst="rect">
            <a:avLst/>
          </a:prstGeom>
        </p:spPr>
        <p:txBody>
          <a:bodyPr anchorCtr="0" anchor="t" bIns="91425" lIns="91425" rIns="91425" tIns="91425">
            <a:noAutofit/>
          </a:bodyPr>
          <a:lstStyle/>
          <a:p>
            <a:pPr>
              <a:spcBef>
                <a:spcPts val="0"/>
              </a:spcBef>
              <a:buNone/>
            </a:pPr>
            <a:r>
              <a:t/>
            </a:r>
            <a:endParaRPr/>
          </a:p>
        </p:txBody>
      </p:sp>
      <p:sp>
        <p:nvSpPr>
          <p:cNvPr id="158" name="Shape 158"/>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6" name="Shape 266"/>
        <p:cNvGrpSpPr/>
        <p:nvPr/>
      </p:nvGrpSpPr>
      <p:grpSpPr>
        <a:xfrm>
          <a:off x="0" y="0"/>
          <a:ext cx="0" cy="0"/>
          <a:chOff x="0" y="0"/>
          <a:chExt cx="0" cy="0"/>
        </a:xfrm>
      </p:grpSpPr>
      <p:sp>
        <p:nvSpPr>
          <p:cNvPr id="267" name="Shape 267"/>
          <p:cNvSpPr txBox="1"/>
          <p:nvPr>
            <p:ph idx="1" type="body"/>
          </p:nvPr>
        </p:nvSpPr>
        <p:spPr>
          <a:xfrm>
            <a:off x="685800" y="4400550"/>
            <a:ext cx="5486399" cy="3600599"/>
          </a:xfrm>
          <a:prstGeom prst="rect">
            <a:avLst/>
          </a:prstGeom>
        </p:spPr>
        <p:txBody>
          <a:bodyPr anchorCtr="0" anchor="t" bIns="91425" lIns="91425" rIns="91425" tIns="91425">
            <a:noAutofit/>
          </a:bodyPr>
          <a:lstStyle/>
          <a:p>
            <a:pPr lvl="0" rtl="0">
              <a:spcBef>
                <a:spcPts val="0"/>
              </a:spcBef>
              <a:buNone/>
            </a:pPr>
            <a:r>
              <a:t/>
            </a:r>
            <a:endParaRPr/>
          </a:p>
        </p:txBody>
      </p:sp>
      <p:sp>
        <p:nvSpPr>
          <p:cNvPr id="268" name="Shape 268"/>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2" name="Shape 272"/>
        <p:cNvGrpSpPr/>
        <p:nvPr/>
      </p:nvGrpSpPr>
      <p:grpSpPr>
        <a:xfrm>
          <a:off x="0" y="0"/>
          <a:ext cx="0" cy="0"/>
          <a:chOff x="0" y="0"/>
          <a:chExt cx="0" cy="0"/>
        </a:xfrm>
      </p:grpSpPr>
      <p:sp>
        <p:nvSpPr>
          <p:cNvPr id="273" name="Shape 273"/>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74" name="Shape 274"/>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p:txBody>
      </p:sp>
      <p:sp>
        <p:nvSpPr>
          <p:cNvPr id="275" name="Shape 275"/>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9" name="Shape 279"/>
        <p:cNvGrpSpPr/>
        <p:nvPr/>
      </p:nvGrpSpPr>
      <p:grpSpPr>
        <a:xfrm>
          <a:off x="0" y="0"/>
          <a:ext cx="0" cy="0"/>
          <a:chOff x="0" y="0"/>
          <a:chExt cx="0" cy="0"/>
        </a:xfrm>
      </p:grpSpPr>
      <p:sp>
        <p:nvSpPr>
          <p:cNvPr id="280" name="Shape 280"/>
          <p:cNvSpPr txBox="1"/>
          <p:nvPr>
            <p:ph idx="1" type="body"/>
          </p:nvPr>
        </p:nvSpPr>
        <p:spPr>
          <a:xfrm>
            <a:off x="685800" y="4400550"/>
            <a:ext cx="5486399" cy="3600599"/>
          </a:xfrm>
          <a:prstGeom prst="rect">
            <a:avLst/>
          </a:prstGeom>
        </p:spPr>
        <p:txBody>
          <a:bodyPr anchorCtr="0" anchor="t" bIns="91425" lIns="91425" rIns="91425" tIns="91425">
            <a:noAutofit/>
          </a:bodyPr>
          <a:lstStyle/>
          <a:p>
            <a:pPr lvl="0" rtl="0">
              <a:spcBef>
                <a:spcPts val="0"/>
              </a:spcBef>
              <a:buNone/>
            </a:pPr>
            <a:r>
              <a:t/>
            </a:r>
            <a:endParaRPr/>
          </a:p>
        </p:txBody>
      </p:sp>
      <p:sp>
        <p:nvSpPr>
          <p:cNvPr id="281" name="Shape 281"/>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6" name="Shape 286"/>
        <p:cNvGrpSpPr/>
        <p:nvPr/>
      </p:nvGrpSpPr>
      <p:grpSpPr>
        <a:xfrm>
          <a:off x="0" y="0"/>
          <a:ext cx="0" cy="0"/>
          <a:chOff x="0" y="0"/>
          <a:chExt cx="0" cy="0"/>
        </a:xfrm>
      </p:grpSpPr>
      <p:sp>
        <p:nvSpPr>
          <p:cNvPr id="287" name="Shape 287"/>
          <p:cNvSpPr txBox="1"/>
          <p:nvPr>
            <p:ph idx="1" type="body"/>
          </p:nvPr>
        </p:nvSpPr>
        <p:spPr>
          <a:xfrm>
            <a:off x="685800" y="4400550"/>
            <a:ext cx="5486399" cy="3600599"/>
          </a:xfrm>
          <a:prstGeom prst="rect">
            <a:avLst/>
          </a:prstGeom>
        </p:spPr>
        <p:txBody>
          <a:bodyPr anchorCtr="0" anchor="t" bIns="91425" lIns="91425" rIns="91425" tIns="91425">
            <a:noAutofit/>
          </a:bodyPr>
          <a:lstStyle/>
          <a:p>
            <a:pPr lvl="0" rtl="0">
              <a:spcBef>
                <a:spcPts val="0"/>
              </a:spcBef>
              <a:buNone/>
            </a:pPr>
            <a:r>
              <a:t/>
            </a:r>
            <a:endParaRPr/>
          </a:p>
        </p:txBody>
      </p:sp>
      <p:sp>
        <p:nvSpPr>
          <p:cNvPr id="288" name="Shape 288"/>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2" name="Shape 292"/>
        <p:cNvGrpSpPr/>
        <p:nvPr/>
      </p:nvGrpSpPr>
      <p:grpSpPr>
        <a:xfrm>
          <a:off x="0" y="0"/>
          <a:ext cx="0" cy="0"/>
          <a:chOff x="0" y="0"/>
          <a:chExt cx="0" cy="0"/>
        </a:xfrm>
      </p:grpSpPr>
      <p:sp>
        <p:nvSpPr>
          <p:cNvPr id="293" name="Shape 293"/>
          <p:cNvSpPr txBox="1"/>
          <p:nvPr>
            <p:ph idx="1" type="body"/>
          </p:nvPr>
        </p:nvSpPr>
        <p:spPr>
          <a:xfrm>
            <a:off x="685800" y="4400550"/>
            <a:ext cx="5486399" cy="3600450"/>
          </a:xfrm>
          <a:prstGeom prst="rect">
            <a:avLst/>
          </a:prstGeom>
        </p:spPr>
        <p:txBody>
          <a:bodyPr anchorCtr="0" anchor="t" bIns="91425" lIns="91425" rIns="91425" tIns="91425">
            <a:noAutofit/>
          </a:bodyPr>
          <a:lstStyle/>
          <a:p>
            <a:pPr>
              <a:spcBef>
                <a:spcPts val="0"/>
              </a:spcBef>
              <a:buNone/>
            </a:pPr>
            <a:r>
              <a:t/>
            </a:r>
            <a:endParaRPr/>
          </a:p>
        </p:txBody>
      </p:sp>
      <p:sp>
        <p:nvSpPr>
          <p:cNvPr id="294" name="Shape 294"/>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8" name="Shape 298"/>
        <p:cNvGrpSpPr/>
        <p:nvPr/>
      </p:nvGrpSpPr>
      <p:grpSpPr>
        <a:xfrm>
          <a:off x="0" y="0"/>
          <a:ext cx="0" cy="0"/>
          <a:chOff x="0" y="0"/>
          <a:chExt cx="0" cy="0"/>
        </a:xfrm>
      </p:grpSpPr>
      <p:sp>
        <p:nvSpPr>
          <p:cNvPr id="299" name="Shape 299"/>
          <p:cNvSpPr txBox="1"/>
          <p:nvPr>
            <p:ph idx="1" type="body"/>
          </p:nvPr>
        </p:nvSpPr>
        <p:spPr>
          <a:xfrm>
            <a:off x="685800" y="4400550"/>
            <a:ext cx="5486399" cy="3600450"/>
          </a:xfrm>
          <a:prstGeom prst="rect">
            <a:avLst/>
          </a:prstGeom>
        </p:spPr>
        <p:txBody>
          <a:bodyPr anchorCtr="0" anchor="t" bIns="91425" lIns="91425" rIns="91425" tIns="91425">
            <a:noAutofit/>
          </a:bodyPr>
          <a:lstStyle/>
          <a:p>
            <a:pPr>
              <a:spcBef>
                <a:spcPts val="0"/>
              </a:spcBef>
              <a:buNone/>
            </a:pPr>
            <a:r>
              <a:t/>
            </a:r>
            <a:endParaRPr/>
          </a:p>
        </p:txBody>
      </p:sp>
      <p:sp>
        <p:nvSpPr>
          <p:cNvPr id="300" name="Shape 300"/>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4" name="Shape 304"/>
        <p:cNvGrpSpPr/>
        <p:nvPr/>
      </p:nvGrpSpPr>
      <p:grpSpPr>
        <a:xfrm>
          <a:off x="0" y="0"/>
          <a:ext cx="0" cy="0"/>
          <a:chOff x="0" y="0"/>
          <a:chExt cx="0" cy="0"/>
        </a:xfrm>
      </p:grpSpPr>
      <p:sp>
        <p:nvSpPr>
          <p:cNvPr id="305" name="Shape 305"/>
          <p:cNvSpPr txBox="1"/>
          <p:nvPr>
            <p:ph idx="1" type="body"/>
          </p:nvPr>
        </p:nvSpPr>
        <p:spPr>
          <a:xfrm>
            <a:off x="685800" y="4400550"/>
            <a:ext cx="5486399" cy="3600599"/>
          </a:xfrm>
          <a:prstGeom prst="rect">
            <a:avLst/>
          </a:prstGeom>
        </p:spPr>
        <p:txBody>
          <a:bodyPr anchorCtr="0" anchor="t" bIns="91425" lIns="91425" rIns="91425" tIns="91425">
            <a:noAutofit/>
          </a:bodyPr>
          <a:lstStyle/>
          <a:p>
            <a:pPr lvl="0" rtl="0">
              <a:spcBef>
                <a:spcPts val="0"/>
              </a:spcBef>
              <a:buNone/>
            </a:pPr>
            <a:r>
              <a:t/>
            </a:r>
            <a:endParaRPr/>
          </a:p>
        </p:txBody>
      </p:sp>
      <p:sp>
        <p:nvSpPr>
          <p:cNvPr id="306" name="Shape 306"/>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0" name="Shape 310"/>
        <p:cNvGrpSpPr/>
        <p:nvPr/>
      </p:nvGrpSpPr>
      <p:grpSpPr>
        <a:xfrm>
          <a:off x="0" y="0"/>
          <a:ext cx="0" cy="0"/>
          <a:chOff x="0" y="0"/>
          <a:chExt cx="0" cy="0"/>
        </a:xfrm>
      </p:grpSpPr>
      <p:sp>
        <p:nvSpPr>
          <p:cNvPr id="311" name="Shape 311"/>
          <p:cNvSpPr txBox="1"/>
          <p:nvPr>
            <p:ph idx="1" type="body"/>
          </p:nvPr>
        </p:nvSpPr>
        <p:spPr>
          <a:xfrm>
            <a:off x="685800" y="4400550"/>
            <a:ext cx="5486399" cy="3600599"/>
          </a:xfrm>
          <a:prstGeom prst="rect">
            <a:avLst/>
          </a:prstGeom>
        </p:spPr>
        <p:txBody>
          <a:bodyPr anchorCtr="0" anchor="t" bIns="91425" lIns="91425" rIns="91425" tIns="91425">
            <a:noAutofit/>
          </a:bodyPr>
          <a:lstStyle/>
          <a:p>
            <a:pPr lvl="0" rtl="0">
              <a:spcBef>
                <a:spcPts val="0"/>
              </a:spcBef>
              <a:buNone/>
            </a:pPr>
            <a:r>
              <a:t/>
            </a:r>
            <a:endParaRPr/>
          </a:p>
        </p:txBody>
      </p:sp>
      <p:sp>
        <p:nvSpPr>
          <p:cNvPr id="312" name="Shape 312"/>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1" name="Shape 161"/>
        <p:cNvGrpSpPr/>
        <p:nvPr/>
      </p:nvGrpSpPr>
      <p:grpSpPr>
        <a:xfrm>
          <a:off x="0" y="0"/>
          <a:ext cx="0" cy="0"/>
          <a:chOff x="0" y="0"/>
          <a:chExt cx="0" cy="0"/>
        </a:xfrm>
      </p:grpSpPr>
      <p:sp>
        <p:nvSpPr>
          <p:cNvPr id="162" name="Shape 162"/>
          <p:cNvSpPr txBox="1"/>
          <p:nvPr>
            <p:ph idx="1" type="body"/>
          </p:nvPr>
        </p:nvSpPr>
        <p:spPr>
          <a:xfrm>
            <a:off x="685800" y="4400550"/>
            <a:ext cx="5486399" cy="3600450"/>
          </a:xfrm>
          <a:prstGeom prst="rect">
            <a:avLst/>
          </a:prstGeom>
        </p:spPr>
        <p:txBody>
          <a:bodyPr anchorCtr="0" anchor="t" bIns="91425" lIns="91425" rIns="91425" tIns="91425">
            <a:noAutofit/>
          </a:bodyPr>
          <a:lstStyle/>
          <a:p>
            <a:pPr>
              <a:spcBef>
                <a:spcPts val="0"/>
              </a:spcBef>
              <a:buNone/>
            </a:pPr>
            <a:r>
              <a:t/>
            </a:r>
            <a:endParaRPr/>
          </a:p>
        </p:txBody>
      </p:sp>
      <p:sp>
        <p:nvSpPr>
          <p:cNvPr id="163" name="Shape 163"/>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7" name="Shape 167"/>
        <p:cNvGrpSpPr/>
        <p:nvPr/>
      </p:nvGrpSpPr>
      <p:grpSpPr>
        <a:xfrm>
          <a:off x="0" y="0"/>
          <a:ext cx="0" cy="0"/>
          <a:chOff x="0" y="0"/>
          <a:chExt cx="0" cy="0"/>
        </a:xfrm>
      </p:grpSpPr>
      <p:sp>
        <p:nvSpPr>
          <p:cNvPr id="168" name="Shape 168"/>
          <p:cNvSpPr txBox="1"/>
          <p:nvPr>
            <p:ph idx="1" type="body"/>
          </p:nvPr>
        </p:nvSpPr>
        <p:spPr>
          <a:xfrm>
            <a:off x="685800" y="4400550"/>
            <a:ext cx="5486399" cy="3600450"/>
          </a:xfrm>
          <a:prstGeom prst="rect">
            <a:avLst/>
          </a:prstGeom>
        </p:spPr>
        <p:txBody>
          <a:bodyPr anchorCtr="0" anchor="t" bIns="91425" lIns="91425" rIns="91425" tIns="91425">
            <a:noAutofit/>
          </a:bodyPr>
          <a:lstStyle/>
          <a:p>
            <a:pPr>
              <a:spcBef>
                <a:spcPts val="0"/>
              </a:spcBef>
              <a:buNone/>
            </a:pPr>
            <a:r>
              <a:t/>
            </a:r>
            <a:endParaRPr/>
          </a:p>
        </p:txBody>
      </p:sp>
      <p:sp>
        <p:nvSpPr>
          <p:cNvPr id="169" name="Shape 169"/>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3" name="Shape 173"/>
        <p:cNvGrpSpPr/>
        <p:nvPr/>
      </p:nvGrpSpPr>
      <p:grpSpPr>
        <a:xfrm>
          <a:off x="0" y="0"/>
          <a:ext cx="0" cy="0"/>
          <a:chOff x="0" y="0"/>
          <a:chExt cx="0" cy="0"/>
        </a:xfrm>
      </p:grpSpPr>
      <p:sp>
        <p:nvSpPr>
          <p:cNvPr id="174" name="Shape 174"/>
          <p:cNvSpPr txBox="1"/>
          <p:nvPr>
            <p:ph idx="1" type="body"/>
          </p:nvPr>
        </p:nvSpPr>
        <p:spPr>
          <a:xfrm>
            <a:off x="685800" y="4400550"/>
            <a:ext cx="5486399" cy="3600450"/>
          </a:xfrm>
          <a:prstGeom prst="rect">
            <a:avLst/>
          </a:prstGeom>
        </p:spPr>
        <p:txBody>
          <a:bodyPr anchorCtr="0" anchor="t" bIns="91425" lIns="91425" rIns="91425" tIns="91425">
            <a:noAutofit/>
          </a:bodyPr>
          <a:lstStyle/>
          <a:p>
            <a:pPr>
              <a:spcBef>
                <a:spcPts val="0"/>
              </a:spcBef>
              <a:buNone/>
            </a:pPr>
            <a:r>
              <a:t/>
            </a:r>
            <a:endParaRPr/>
          </a:p>
        </p:txBody>
      </p:sp>
      <p:sp>
        <p:nvSpPr>
          <p:cNvPr id="175" name="Shape 175"/>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9" name="Shape 179"/>
        <p:cNvGrpSpPr/>
        <p:nvPr/>
      </p:nvGrpSpPr>
      <p:grpSpPr>
        <a:xfrm>
          <a:off x="0" y="0"/>
          <a:ext cx="0" cy="0"/>
          <a:chOff x="0" y="0"/>
          <a:chExt cx="0" cy="0"/>
        </a:xfrm>
      </p:grpSpPr>
      <p:sp>
        <p:nvSpPr>
          <p:cNvPr id="180" name="Shape 180"/>
          <p:cNvSpPr txBox="1"/>
          <p:nvPr>
            <p:ph idx="1" type="body"/>
          </p:nvPr>
        </p:nvSpPr>
        <p:spPr>
          <a:xfrm>
            <a:off x="685800" y="4400550"/>
            <a:ext cx="5486399" cy="3600599"/>
          </a:xfrm>
          <a:prstGeom prst="rect">
            <a:avLst/>
          </a:prstGeom>
        </p:spPr>
        <p:txBody>
          <a:bodyPr anchorCtr="0" anchor="t" bIns="91425" lIns="91425" rIns="91425" tIns="91425">
            <a:noAutofit/>
          </a:bodyPr>
          <a:lstStyle/>
          <a:p>
            <a:pPr lvl="0" rtl="0">
              <a:spcBef>
                <a:spcPts val="0"/>
              </a:spcBef>
              <a:buNone/>
            </a:pPr>
            <a:r>
              <a:t/>
            </a:r>
            <a:endParaRPr/>
          </a:p>
        </p:txBody>
      </p:sp>
      <p:sp>
        <p:nvSpPr>
          <p:cNvPr id="181" name="Shape 181"/>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5" name="Shape 185"/>
        <p:cNvGrpSpPr/>
        <p:nvPr/>
      </p:nvGrpSpPr>
      <p:grpSpPr>
        <a:xfrm>
          <a:off x="0" y="0"/>
          <a:ext cx="0" cy="0"/>
          <a:chOff x="0" y="0"/>
          <a:chExt cx="0" cy="0"/>
        </a:xfrm>
      </p:grpSpPr>
      <p:sp>
        <p:nvSpPr>
          <p:cNvPr id="186" name="Shape 186"/>
          <p:cNvSpPr txBox="1"/>
          <p:nvPr>
            <p:ph idx="1" type="body"/>
          </p:nvPr>
        </p:nvSpPr>
        <p:spPr>
          <a:xfrm>
            <a:off x="685800" y="4400550"/>
            <a:ext cx="5486399" cy="3600599"/>
          </a:xfrm>
          <a:prstGeom prst="rect">
            <a:avLst/>
          </a:prstGeom>
        </p:spPr>
        <p:txBody>
          <a:bodyPr anchorCtr="0" anchor="t" bIns="91425" lIns="91425" rIns="91425" tIns="91425">
            <a:noAutofit/>
          </a:bodyPr>
          <a:lstStyle/>
          <a:p>
            <a:pPr lvl="0" rtl="0">
              <a:spcBef>
                <a:spcPts val="0"/>
              </a:spcBef>
              <a:buNone/>
            </a:pPr>
            <a:r>
              <a:t/>
            </a:r>
            <a:endParaRPr/>
          </a:p>
        </p:txBody>
      </p:sp>
      <p:sp>
        <p:nvSpPr>
          <p:cNvPr id="187" name="Shape 187"/>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1" name="Shape 191"/>
        <p:cNvGrpSpPr/>
        <p:nvPr/>
      </p:nvGrpSpPr>
      <p:grpSpPr>
        <a:xfrm>
          <a:off x="0" y="0"/>
          <a:ext cx="0" cy="0"/>
          <a:chOff x="0" y="0"/>
          <a:chExt cx="0" cy="0"/>
        </a:xfrm>
      </p:grpSpPr>
      <p:sp>
        <p:nvSpPr>
          <p:cNvPr id="192" name="Shape 192"/>
          <p:cNvSpPr txBox="1"/>
          <p:nvPr>
            <p:ph idx="1" type="body"/>
          </p:nvPr>
        </p:nvSpPr>
        <p:spPr>
          <a:xfrm>
            <a:off x="685800" y="4400550"/>
            <a:ext cx="5486399" cy="3600599"/>
          </a:xfrm>
          <a:prstGeom prst="rect">
            <a:avLst/>
          </a:prstGeom>
        </p:spPr>
        <p:txBody>
          <a:bodyPr anchorCtr="0" anchor="t" bIns="91425" lIns="91425" rIns="91425" tIns="91425">
            <a:noAutofit/>
          </a:bodyPr>
          <a:lstStyle/>
          <a:p>
            <a:pPr lvl="0" rtl="0">
              <a:spcBef>
                <a:spcPts val="0"/>
              </a:spcBef>
              <a:buNone/>
            </a:pPr>
            <a:r>
              <a:t/>
            </a:r>
            <a:endParaRPr/>
          </a:p>
        </p:txBody>
      </p:sp>
      <p:sp>
        <p:nvSpPr>
          <p:cNvPr id="193" name="Shape 193"/>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8" name="Shape 198"/>
        <p:cNvGrpSpPr/>
        <p:nvPr/>
      </p:nvGrpSpPr>
      <p:grpSpPr>
        <a:xfrm>
          <a:off x="0" y="0"/>
          <a:ext cx="0" cy="0"/>
          <a:chOff x="0" y="0"/>
          <a:chExt cx="0" cy="0"/>
        </a:xfrm>
      </p:grpSpPr>
      <p:sp>
        <p:nvSpPr>
          <p:cNvPr id="199" name="Shape 199"/>
          <p:cNvSpPr txBox="1"/>
          <p:nvPr>
            <p:ph idx="1" type="body"/>
          </p:nvPr>
        </p:nvSpPr>
        <p:spPr>
          <a:xfrm>
            <a:off x="685800" y="4400550"/>
            <a:ext cx="5486399" cy="3600599"/>
          </a:xfrm>
          <a:prstGeom prst="rect">
            <a:avLst/>
          </a:prstGeom>
        </p:spPr>
        <p:txBody>
          <a:bodyPr anchorCtr="0" anchor="t" bIns="91425" lIns="91425" rIns="91425" tIns="91425">
            <a:noAutofit/>
          </a:bodyPr>
          <a:lstStyle/>
          <a:p>
            <a:pPr lvl="0" rtl="0">
              <a:spcBef>
                <a:spcPts val="0"/>
              </a:spcBef>
              <a:buNone/>
            </a:pPr>
            <a:r>
              <a:t/>
            </a:r>
            <a:endParaRPr/>
          </a:p>
        </p:txBody>
      </p:sp>
      <p:sp>
        <p:nvSpPr>
          <p:cNvPr id="200" name="Shape 200"/>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20" name="Shape 20"/>
        <p:cNvGrpSpPr/>
        <p:nvPr/>
      </p:nvGrpSpPr>
      <p:grpSpPr>
        <a:xfrm>
          <a:off x="0" y="0"/>
          <a:ext cx="0" cy="0"/>
          <a:chOff x="0" y="0"/>
          <a:chExt cx="0" cy="0"/>
        </a:xfrm>
      </p:grpSpPr>
      <p:sp>
        <p:nvSpPr>
          <p:cNvPr id="21" name="Shape 21"/>
          <p:cNvSpPr txBox="1"/>
          <p:nvPr>
            <p:ph type="ctrTitle"/>
          </p:nvPr>
        </p:nvSpPr>
        <p:spPr>
          <a:xfrm>
            <a:off x="1154954" y="1447800"/>
            <a:ext cx="8825657" cy="3329580"/>
          </a:xfrm>
          <a:prstGeom prst="rect">
            <a:avLst/>
          </a:prstGeom>
          <a:noFill/>
          <a:ln>
            <a:noFill/>
          </a:ln>
        </p:spPr>
        <p:txBody>
          <a:bodyPr anchorCtr="0" anchor="b" bIns="91425" lIns="91425" rIns="91425" tIns="91425"/>
          <a:lstStyle>
            <a:lvl1pPr indent="0" marL="0" marR="0" rtl="0" algn="l">
              <a:spcBef>
                <a:spcPts val="0"/>
              </a:spcBef>
              <a:buClr>
                <a:schemeClr val="lt2"/>
              </a:buClr>
              <a:buFont typeface="Questrial"/>
              <a:buNone/>
              <a:defRPr b="0" baseline="0" i="0" sz="7200" u="none" cap="none" strike="noStrike">
                <a:solidFill>
                  <a:schemeClr val="lt2"/>
                </a:solidFill>
                <a:latin typeface="Questrial"/>
                <a:ea typeface="Questrial"/>
                <a:cs typeface="Questrial"/>
                <a:sym typeface="Questrial"/>
              </a:defRPr>
            </a:lvl1pPr>
            <a:lvl2pPr indent="0" marL="0" marR="0" rtl="0" algn="l">
              <a:spcBef>
                <a:spcPts val="0"/>
              </a:spcBef>
              <a:defRPr b="0" baseline="0" i="0" sz="1800" u="none" cap="none" strike="noStrike">
                <a:solidFill>
                  <a:schemeClr val="lt2"/>
                </a:solidFill>
              </a:defRPr>
            </a:lvl2pPr>
            <a:lvl3pPr indent="0" marL="0" marR="0" rtl="0" algn="l">
              <a:spcBef>
                <a:spcPts val="0"/>
              </a:spcBef>
              <a:defRPr b="0" baseline="0" i="0" sz="1800" u="none" cap="none" strike="noStrike">
                <a:solidFill>
                  <a:schemeClr val="lt2"/>
                </a:solidFill>
              </a:defRPr>
            </a:lvl3pPr>
            <a:lvl4pPr indent="0" marL="0" marR="0" rtl="0" algn="l">
              <a:spcBef>
                <a:spcPts val="0"/>
              </a:spcBef>
              <a:defRPr b="0" baseline="0" i="0" sz="1800" u="none" cap="none" strike="noStrike">
                <a:solidFill>
                  <a:schemeClr val="lt2"/>
                </a:solidFill>
              </a:defRPr>
            </a:lvl4pPr>
            <a:lvl5pPr indent="0" marL="0" marR="0" rtl="0" algn="l">
              <a:spcBef>
                <a:spcPts val="0"/>
              </a:spcBef>
              <a:defRPr b="0" baseline="0" i="0" sz="1800" u="none" cap="none" strike="noStrike">
                <a:solidFill>
                  <a:schemeClr val="lt2"/>
                </a:solidFill>
              </a:defRPr>
            </a:lvl5pPr>
            <a:lvl6pPr indent="0" marL="0" marR="0" rtl="0" algn="l">
              <a:spcBef>
                <a:spcPts val="0"/>
              </a:spcBef>
              <a:defRPr b="0" baseline="0" i="0" sz="1800" u="none" cap="none" strike="noStrike">
                <a:solidFill>
                  <a:schemeClr val="lt2"/>
                </a:solidFill>
              </a:defRPr>
            </a:lvl6pPr>
            <a:lvl7pPr indent="0" marL="0" marR="0" rtl="0" algn="l">
              <a:spcBef>
                <a:spcPts val="0"/>
              </a:spcBef>
              <a:defRPr b="0" baseline="0" i="0" sz="1800" u="none" cap="none" strike="noStrike">
                <a:solidFill>
                  <a:schemeClr val="lt2"/>
                </a:solidFill>
              </a:defRPr>
            </a:lvl7pPr>
            <a:lvl8pPr indent="0" marL="0" marR="0" rtl="0" algn="l">
              <a:spcBef>
                <a:spcPts val="0"/>
              </a:spcBef>
              <a:defRPr b="0" baseline="0" i="0" sz="1800" u="none" cap="none" strike="noStrike">
                <a:solidFill>
                  <a:schemeClr val="lt2"/>
                </a:solidFill>
              </a:defRPr>
            </a:lvl8pPr>
            <a:lvl9pPr indent="0" marL="0" marR="0" rtl="0" algn="l">
              <a:spcBef>
                <a:spcPts val="0"/>
              </a:spcBef>
              <a:defRPr b="0" baseline="0" i="0" sz="1800" u="none" cap="none" strike="noStrike">
                <a:solidFill>
                  <a:schemeClr val="lt2"/>
                </a:solidFill>
              </a:defRPr>
            </a:lvl9pPr>
          </a:lstStyle>
          <a:p/>
        </p:txBody>
      </p:sp>
      <p:sp>
        <p:nvSpPr>
          <p:cNvPr id="22" name="Shape 22"/>
          <p:cNvSpPr txBox="1"/>
          <p:nvPr>
            <p:ph idx="1" type="subTitle"/>
          </p:nvPr>
        </p:nvSpPr>
        <p:spPr>
          <a:xfrm>
            <a:off x="1154954" y="4777380"/>
            <a:ext cx="8825657" cy="861420"/>
          </a:xfrm>
          <a:prstGeom prst="rect">
            <a:avLst/>
          </a:prstGeom>
          <a:noFill/>
          <a:ln>
            <a:noFill/>
          </a:ln>
        </p:spPr>
        <p:txBody>
          <a:bodyPr anchorCtr="0" anchor="t" bIns="91425" lIns="91425" rIns="91425" tIns="91425"/>
          <a:lstStyle>
            <a:lvl1pPr indent="0" marL="0" marR="0" rtl="0" algn="l">
              <a:spcBef>
                <a:spcPts val="1000"/>
              </a:spcBef>
              <a:spcAft>
                <a:spcPts val="0"/>
              </a:spcAft>
              <a:buClr>
                <a:schemeClr val="accent1"/>
              </a:buClr>
              <a:buFont typeface="Noto Symbol"/>
              <a:buNone/>
              <a:defRPr b="0" baseline="0" i="0" sz="2000" u="none" cap="none" strike="noStrike">
                <a:solidFill>
                  <a:schemeClr val="accent1"/>
                </a:solidFill>
                <a:latin typeface="Questrial"/>
                <a:ea typeface="Questrial"/>
                <a:cs typeface="Questrial"/>
                <a:sym typeface="Questrial"/>
              </a:defRPr>
            </a:lvl1pPr>
            <a:lvl2pPr indent="0" marL="457200" marR="0" rtl="0" algn="ctr">
              <a:spcBef>
                <a:spcPts val="1000"/>
              </a:spcBef>
              <a:spcAft>
                <a:spcPts val="0"/>
              </a:spcAft>
              <a:buClr>
                <a:schemeClr val="accent1"/>
              </a:buClr>
              <a:buFont typeface="Noto Symbol"/>
              <a:buNone/>
              <a:defRPr b="0" baseline="0" i="0" sz="1800" u="none" cap="none" strike="noStrike">
                <a:solidFill>
                  <a:schemeClr val="lt1"/>
                </a:solidFill>
                <a:latin typeface="Questrial"/>
                <a:ea typeface="Questrial"/>
                <a:cs typeface="Questrial"/>
                <a:sym typeface="Questrial"/>
              </a:defRPr>
            </a:lvl2pPr>
            <a:lvl3pPr indent="0" marL="914400" marR="0" rtl="0" algn="ctr">
              <a:spcBef>
                <a:spcPts val="1000"/>
              </a:spcBef>
              <a:spcAft>
                <a:spcPts val="0"/>
              </a:spcAft>
              <a:buClr>
                <a:schemeClr val="accent1"/>
              </a:buClr>
              <a:buFont typeface="Noto Symbol"/>
              <a:buNone/>
              <a:defRPr b="0" baseline="0" i="0" sz="1600" u="none" cap="none" strike="noStrike">
                <a:solidFill>
                  <a:schemeClr val="lt1"/>
                </a:solidFill>
                <a:latin typeface="Questrial"/>
                <a:ea typeface="Questrial"/>
                <a:cs typeface="Questrial"/>
                <a:sym typeface="Questrial"/>
              </a:defRPr>
            </a:lvl3pPr>
            <a:lvl4pPr indent="0" marL="1371600" marR="0" rtl="0" algn="ctr">
              <a:spcBef>
                <a:spcPts val="1000"/>
              </a:spcBef>
              <a:spcAft>
                <a:spcPts val="0"/>
              </a:spcAft>
              <a:buClr>
                <a:schemeClr val="accent1"/>
              </a:buClr>
              <a:buFont typeface="Noto Symbol"/>
              <a:buNone/>
              <a:defRPr b="0" baseline="0" i="0" sz="1400" u="none" cap="none" strike="noStrike">
                <a:solidFill>
                  <a:schemeClr val="lt1"/>
                </a:solidFill>
                <a:latin typeface="Questrial"/>
                <a:ea typeface="Questrial"/>
                <a:cs typeface="Questrial"/>
                <a:sym typeface="Questrial"/>
              </a:defRPr>
            </a:lvl4pPr>
            <a:lvl5pPr indent="0" marL="1828800" marR="0" rtl="0" algn="ctr">
              <a:spcBef>
                <a:spcPts val="1000"/>
              </a:spcBef>
              <a:spcAft>
                <a:spcPts val="0"/>
              </a:spcAft>
              <a:buClr>
                <a:schemeClr val="accent1"/>
              </a:buClr>
              <a:buFont typeface="Noto Symbol"/>
              <a:buNone/>
              <a:defRPr b="0" baseline="0" i="0" sz="1400" u="none" cap="none" strike="noStrike">
                <a:solidFill>
                  <a:schemeClr val="lt1"/>
                </a:solidFill>
                <a:latin typeface="Questrial"/>
                <a:ea typeface="Questrial"/>
                <a:cs typeface="Questrial"/>
                <a:sym typeface="Questrial"/>
              </a:defRPr>
            </a:lvl5pPr>
            <a:lvl6pPr indent="0" marL="2286000" marR="0" rtl="0" algn="ctr">
              <a:spcBef>
                <a:spcPts val="1000"/>
              </a:spcBef>
              <a:spcAft>
                <a:spcPts val="0"/>
              </a:spcAft>
              <a:buClr>
                <a:schemeClr val="accent1"/>
              </a:buClr>
              <a:buFont typeface="Noto Symbol"/>
              <a:buNone/>
              <a:defRPr b="0" baseline="0" i="0" sz="1400" u="none" cap="none" strike="noStrike">
                <a:solidFill>
                  <a:schemeClr val="lt1"/>
                </a:solidFill>
                <a:latin typeface="Questrial"/>
                <a:ea typeface="Questrial"/>
                <a:cs typeface="Questrial"/>
                <a:sym typeface="Questrial"/>
              </a:defRPr>
            </a:lvl6pPr>
            <a:lvl7pPr indent="0" marL="2743200" marR="0" rtl="0" algn="ctr">
              <a:spcBef>
                <a:spcPts val="1000"/>
              </a:spcBef>
              <a:spcAft>
                <a:spcPts val="0"/>
              </a:spcAft>
              <a:buClr>
                <a:schemeClr val="accent1"/>
              </a:buClr>
              <a:buFont typeface="Noto Symbol"/>
              <a:buNone/>
              <a:defRPr b="0" baseline="0" i="0" sz="1400" u="none" cap="none" strike="noStrike">
                <a:solidFill>
                  <a:schemeClr val="lt1"/>
                </a:solidFill>
                <a:latin typeface="Questrial"/>
                <a:ea typeface="Questrial"/>
                <a:cs typeface="Questrial"/>
                <a:sym typeface="Questrial"/>
              </a:defRPr>
            </a:lvl7pPr>
            <a:lvl8pPr indent="0" marL="3200400" marR="0" rtl="0" algn="ctr">
              <a:spcBef>
                <a:spcPts val="1000"/>
              </a:spcBef>
              <a:spcAft>
                <a:spcPts val="0"/>
              </a:spcAft>
              <a:buClr>
                <a:schemeClr val="accent1"/>
              </a:buClr>
              <a:buFont typeface="Noto Symbol"/>
              <a:buNone/>
              <a:defRPr b="0" baseline="0" i="0" sz="1400" u="none" cap="none" strike="noStrike">
                <a:solidFill>
                  <a:schemeClr val="lt1"/>
                </a:solidFill>
                <a:latin typeface="Questrial"/>
                <a:ea typeface="Questrial"/>
                <a:cs typeface="Questrial"/>
                <a:sym typeface="Questrial"/>
              </a:defRPr>
            </a:lvl8pPr>
            <a:lvl9pPr indent="0" marL="3657600" marR="0" rtl="0" algn="ctr">
              <a:spcBef>
                <a:spcPts val="1000"/>
              </a:spcBef>
              <a:spcAft>
                <a:spcPts val="0"/>
              </a:spcAft>
              <a:buClr>
                <a:schemeClr val="accent1"/>
              </a:buClr>
              <a:buFont typeface="Noto Symbol"/>
              <a:buNone/>
              <a:defRPr b="0" baseline="0" i="0" sz="1400" u="none" cap="none" strike="noStrike">
                <a:solidFill>
                  <a:schemeClr val="lt1"/>
                </a:solidFill>
                <a:latin typeface="Questrial"/>
                <a:ea typeface="Questrial"/>
                <a:cs typeface="Questrial"/>
                <a:sym typeface="Questrial"/>
              </a:defRPr>
            </a:lvl9pPr>
          </a:lstStyle>
          <a:p/>
        </p:txBody>
      </p:sp>
      <p:sp>
        <p:nvSpPr>
          <p:cNvPr id="23" name="Shape 23"/>
          <p:cNvSpPr txBox="1"/>
          <p:nvPr>
            <p:ph idx="10" type="dt"/>
          </p:nvPr>
        </p:nvSpPr>
        <p:spPr>
          <a:xfrm rot="5400000">
            <a:off x="10155639" y="1790700"/>
            <a:ext cx="990598" cy="304798"/>
          </a:xfrm>
          <a:prstGeom prst="rect">
            <a:avLst/>
          </a:prstGeom>
          <a:noFill/>
          <a:ln>
            <a:noFill/>
          </a:ln>
        </p:spPr>
        <p:txBody>
          <a:bodyPr anchorCtr="0" anchor="t" bIns="91425" lIns="91425" rIns="91425" tIns="91425"/>
          <a:lstStyle>
            <a:lvl1pPr indent="0" marL="0" marR="0" rtl="0" algn="l">
              <a:spcBef>
                <a:spcPts val="0"/>
              </a:spcBef>
              <a:defRPr b="0" baseline="0" i="0" sz="1100" u="none" cap="none" strike="noStrike">
                <a:solidFill>
                  <a:schemeClr val="lt1"/>
                </a:solidFill>
                <a:latin typeface="Questrial"/>
                <a:ea typeface="Questrial"/>
                <a:cs typeface="Questrial"/>
                <a:sym typeface="Questrial"/>
              </a:defRPr>
            </a:lvl1pPr>
            <a:lvl2pPr indent="0" marL="457200" marR="0" rtl="0" algn="l">
              <a:spcBef>
                <a:spcPts val="0"/>
              </a:spcBef>
              <a:defRPr b="0" baseline="0" i="0" sz="1800" u="none" cap="none" strike="noStrike">
                <a:solidFill>
                  <a:schemeClr val="lt1"/>
                </a:solidFill>
                <a:latin typeface="Questrial"/>
                <a:ea typeface="Questrial"/>
                <a:cs typeface="Questrial"/>
                <a:sym typeface="Questrial"/>
              </a:defRPr>
            </a:lvl2pPr>
            <a:lvl3pPr indent="0" marL="914400" marR="0" rtl="0" algn="l">
              <a:spcBef>
                <a:spcPts val="0"/>
              </a:spcBef>
              <a:defRPr b="0" baseline="0" i="0" sz="1800" u="none" cap="none" strike="noStrike">
                <a:solidFill>
                  <a:schemeClr val="lt1"/>
                </a:solidFill>
                <a:latin typeface="Questrial"/>
                <a:ea typeface="Questrial"/>
                <a:cs typeface="Questrial"/>
                <a:sym typeface="Questrial"/>
              </a:defRPr>
            </a:lvl3pPr>
            <a:lvl4pPr indent="0" marL="1371600" marR="0" rtl="0" algn="l">
              <a:spcBef>
                <a:spcPts val="0"/>
              </a:spcBef>
              <a:defRPr b="0" baseline="0" i="0" sz="1800" u="none" cap="none" strike="noStrike">
                <a:solidFill>
                  <a:schemeClr val="lt1"/>
                </a:solidFill>
                <a:latin typeface="Questrial"/>
                <a:ea typeface="Questrial"/>
                <a:cs typeface="Questrial"/>
                <a:sym typeface="Questrial"/>
              </a:defRPr>
            </a:lvl4pPr>
            <a:lvl5pPr indent="0" marL="1828800" marR="0" rtl="0" algn="l">
              <a:spcBef>
                <a:spcPts val="0"/>
              </a:spcBef>
              <a:defRPr b="0" baseline="0" i="0" sz="1800" u="none" cap="none" strike="noStrike">
                <a:solidFill>
                  <a:schemeClr val="lt1"/>
                </a:solidFill>
                <a:latin typeface="Questrial"/>
                <a:ea typeface="Questrial"/>
                <a:cs typeface="Questrial"/>
                <a:sym typeface="Questrial"/>
              </a:defRPr>
            </a:lvl5pPr>
            <a:lvl6pPr indent="0" marL="2286000" marR="0" rtl="0" algn="l">
              <a:spcBef>
                <a:spcPts val="0"/>
              </a:spcBef>
              <a:defRPr b="0" baseline="0" i="0" sz="1800" u="none" cap="none" strike="noStrike">
                <a:solidFill>
                  <a:schemeClr val="lt1"/>
                </a:solidFill>
                <a:latin typeface="Questrial"/>
                <a:ea typeface="Questrial"/>
                <a:cs typeface="Questrial"/>
                <a:sym typeface="Questrial"/>
              </a:defRPr>
            </a:lvl6pPr>
            <a:lvl7pPr indent="0" marL="2743200" marR="0" rtl="0" algn="l">
              <a:spcBef>
                <a:spcPts val="0"/>
              </a:spcBef>
              <a:defRPr b="0" baseline="0" i="0" sz="1800" u="none" cap="none" strike="noStrike">
                <a:solidFill>
                  <a:schemeClr val="lt1"/>
                </a:solidFill>
                <a:latin typeface="Questrial"/>
                <a:ea typeface="Questrial"/>
                <a:cs typeface="Questrial"/>
                <a:sym typeface="Questrial"/>
              </a:defRPr>
            </a:lvl7pPr>
            <a:lvl8pPr indent="0" marL="3200400" marR="0" rtl="0" algn="l">
              <a:spcBef>
                <a:spcPts val="0"/>
              </a:spcBef>
              <a:defRPr b="0" baseline="0" i="0" sz="1800" u="none" cap="none" strike="noStrike">
                <a:solidFill>
                  <a:schemeClr val="lt1"/>
                </a:solidFill>
                <a:latin typeface="Questrial"/>
                <a:ea typeface="Questrial"/>
                <a:cs typeface="Questrial"/>
                <a:sym typeface="Questrial"/>
              </a:defRPr>
            </a:lvl8pPr>
            <a:lvl9pPr indent="0" marL="3657600" marR="0" rtl="0" algn="l">
              <a:spcBef>
                <a:spcPts val="0"/>
              </a:spcBef>
              <a:defRPr b="0" baseline="0" i="0" sz="1800" u="none" cap="none" strike="noStrike">
                <a:solidFill>
                  <a:schemeClr val="lt1"/>
                </a:solidFill>
                <a:latin typeface="Questrial"/>
                <a:ea typeface="Questrial"/>
                <a:cs typeface="Questrial"/>
                <a:sym typeface="Questrial"/>
              </a:defRPr>
            </a:lvl9pPr>
          </a:lstStyle>
          <a:p/>
        </p:txBody>
      </p:sp>
      <p:sp>
        <p:nvSpPr>
          <p:cNvPr id="24" name="Shape 24"/>
          <p:cNvSpPr txBox="1"/>
          <p:nvPr>
            <p:ph idx="11" type="ftr"/>
          </p:nvPr>
        </p:nvSpPr>
        <p:spPr>
          <a:xfrm rot="5400000">
            <a:off x="8951573" y="3225296"/>
            <a:ext cx="3859794" cy="304801"/>
          </a:xfrm>
          <a:prstGeom prst="rect">
            <a:avLst/>
          </a:prstGeom>
          <a:noFill/>
          <a:ln>
            <a:noFill/>
          </a:ln>
        </p:spPr>
        <p:txBody>
          <a:bodyPr anchorCtr="0" anchor="b" bIns="91425" lIns="91425" rIns="91425" tIns="91425"/>
          <a:lstStyle>
            <a:lvl1pPr indent="0" marL="0" marR="0" rtl="0" algn="l">
              <a:spcBef>
                <a:spcPts val="0"/>
              </a:spcBef>
              <a:defRPr b="0" baseline="0" i="0" sz="1100" u="none" cap="none" strike="noStrike">
                <a:solidFill>
                  <a:schemeClr val="lt1"/>
                </a:solidFill>
                <a:latin typeface="Questrial"/>
                <a:ea typeface="Questrial"/>
                <a:cs typeface="Questrial"/>
                <a:sym typeface="Questrial"/>
              </a:defRPr>
            </a:lvl1pPr>
            <a:lvl2pPr indent="0" marL="457200" marR="0" rtl="0" algn="l">
              <a:spcBef>
                <a:spcPts val="0"/>
              </a:spcBef>
              <a:defRPr b="0" baseline="0" i="0" sz="1800" u="none" cap="none" strike="noStrike">
                <a:solidFill>
                  <a:schemeClr val="lt1"/>
                </a:solidFill>
                <a:latin typeface="Questrial"/>
                <a:ea typeface="Questrial"/>
                <a:cs typeface="Questrial"/>
                <a:sym typeface="Questrial"/>
              </a:defRPr>
            </a:lvl2pPr>
            <a:lvl3pPr indent="0" marL="914400" marR="0" rtl="0" algn="l">
              <a:spcBef>
                <a:spcPts val="0"/>
              </a:spcBef>
              <a:defRPr b="0" baseline="0" i="0" sz="1800" u="none" cap="none" strike="noStrike">
                <a:solidFill>
                  <a:schemeClr val="lt1"/>
                </a:solidFill>
                <a:latin typeface="Questrial"/>
                <a:ea typeface="Questrial"/>
                <a:cs typeface="Questrial"/>
                <a:sym typeface="Questrial"/>
              </a:defRPr>
            </a:lvl3pPr>
            <a:lvl4pPr indent="0" marL="1371600" marR="0" rtl="0" algn="l">
              <a:spcBef>
                <a:spcPts val="0"/>
              </a:spcBef>
              <a:defRPr b="0" baseline="0" i="0" sz="1800" u="none" cap="none" strike="noStrike">
                <a:solidFill>
                  <a:schemeClr val="lt1"/>
                </a:solidFill>
                <a:latin typeface="Questrial"/>
                <a:ea typeface="Questrial"/>
                <a:cs typeface="Questrial"/>
                <a:sym typeface="Questrial"/>
              </a:defRPr>
            </a:lvl4pPr>
            <a:lvl5pPr indent="0" marL="1828800" marR="0" rtl="0" algn="l">
              <a:spcBef>
                <a:spcPts val="0"/>
              </a:spcBef>
              <a:defRPr b="0" baseline="0" i="0" sz="1800" u="none" cap="none" strike="noStrike">
                <a:solidFill>
                  <a:schemeClr val="lt1"/>
                </a:solidFill>
                <a:latin typeface="Questrial"/>
                <a:ea typeface="Questrial"/>
                <a:cs typeface="Questrial"/>
                <a:sym typeface="Questrial"/>
              </a:defRPr>
            </a:lvl5pPr>
            <a:lvl6pPr indent="0" marL="2286000" marR="0" rtl="0" algn="l">
              <a:spcBef>
                <a:spcPts val="0"/>
              </a:spcBef>
              <a:defRPr b="0" baseline="0" i="0" sz="1800" u="none" cap="none" strike="noStrike">
                <a:solidFill>
                  <a:schemeClr val="lt1"/>
                </a:solidFill>
                <a:latin typeface="Questrial"/>
                <a:ea typeface="Questrial"/>
                <a:cs typeface="Questrial"/>
                <a:sym typeface="Questrial"/>
              </a:defRPr>
            </a:lvl6pPr>
            <a:lvl7pPr indent="0" marL="2743200" marR="0" rtl="0" algn="l">
              <a:spcBef>
                <a:spcPts val="0"/>
              </a:spcBef>
              <a:defRPr b="0" baseline="0" i="0" sz="1800" u="none" cap="none" strike="noStrike">
                <a:solidFill>
                  <a:schemeClr val="lt1"/>
                </a:solidFill>
                <a:latin typeface="Questrial"/>
                <a:ea typeface="Questrial"/>
                <a:cs typeface="Questrial"/>
                <a:sym typeface="Questrial"/>
              </a:defRPr>
            </a:lvl7pPr>
            <a:lvl8pPr indent="0" marL="3200400" marR="0" rtl="0" algn="l">
              <a:spcBef>
                <a:spcPts val="0"/>
              </a:spcBef>
              <a:defRPr b="0" baseline="0" i="0" sz="1800" u="none" cap="none" strike="noStrike">
                <a:solidFill>
                  <a:schemeClr val="lt1"/>
                </a:solidFill>
                <a:latin typeface="Questrial"/>
                <a:ea typeface="Questrial"/>
                <a:cs typeface="Questrial"/>
                <a:sym typeface="Questrial"/>
              </a:defRPr>
            </a:lvl8pPr>
            <a:lvl9pPr indent="0" marL="3657600" marR="0" rtl="0" algn="l">
              <a:spcBef>
                <a:spcPts val="0"/>
              </a:spcBef>
              <a:defRPr b="0" baseline="0" i="0" sz="1800" u="none" cap="none" strike="noStrike">
                <a:solidFill>
                  <a:schemeClr val="lt1"/>
                </a:solidFill>
                <a:latin typeface="Questrial"/>
                <a:ea typeface="Questrial"/>
                <a:cs typeface="Questrial"/>
                <a:sym typeface="Questrial"/>
              </a:defRPr>
            </a:lvl9pPr>
          </a:lstStyle>
          <a:p/>
        </p:txBody>
      </p:sp>
      <p:sp>
        <p:nvSpPr>
          <p:cNvPr id="25" name="Shape 25"/>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baseline="0" i="0" lang="en-US" sz="2800" u="none" cap="none" strike="noStrike">
                <a:solidFill>
                  <a:schemeClr val="lt1"/>
                </a:solidFill>
                <a:latin typeface="Questrial"/>
                <a:ea typeface="Questrial"/>
                <a:cs typeface="Questrial"/>
                <a:sym typeface="Questria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Panoramic Picture with Caption">
    <p:spTree>
      <p:nvGrpSpPr>
        <p:cNvPr id="77" name="Shape 77"/>
        <p:cNvGrpSpPr/>
        <p:nvPr/>
      </p:nvGrpSpPr>
      <p:grpSpPr>
        <a:xfrm>
          <a:off x="0" y="0"/>
          <a:ext cx="0" cy="0"/>
          <a:chOff x="0" y="0"/>
          <a:chExt cx="0" cy="0"/>
        </a:xfrm>
      </p:grpSpPr>
      <p:sp>
        <p:nvSpPr>
          <p:cNvPr id="78" name="Shape 78"/>
          <p:cNvSpPr txBox="1"/>
          <p:nvPr>
            <p:ph type="title"/>
          </p:nvPr>
        </p:nvSpPr>
        <p:spPr>
          <a:xfrm>
            <a:off x="1154955" y="4800587"/>
            <a:ext cx="8825657" cy="566737"/>
          </a:xfrm>
          <a:prstGeom prst="rect">
            <a:avLst/>
          </a:prstGeom>
          <a:noFill/>
          <a:ln>
            <a:noFill/>
          </a:ln>
        </p:spPr>
        <p:txBody>
          <a:bodyPr anchorCtr="0" anchor="b" bIns="91425" lIns="91425" rIns="91425" tIns="91425"/>
          <a:lstStyle>
            <a:lvl1pPr rtl="0" algn="l">
              <a:spcBef>
                <a:spcPts val="0"/>
              </a:spcBef>
              <a:defRPr b="0" sz="2400"/>
            </a:lvl1pPr>
            <a:lvl2pPr rtl="0">
              <a:spcBef>
                <a:spcPts val="0"/>
              </a:spcBef>
              <a:defRPr>
                <a:solidFill>
                  <a:schemeClr val="lt2"/>
                </a:solidFill>
              </a:defRPr>
            </a:lvl2pPr>
            <a:lvl3pPr rtl="0">
              <a:spcBef>
                <a:spcPts val="0"/>
              </a:spcBef>
              <a:defRPr>
                <a:solidFill>
                  <a:schemeClr val="lt2"/>
                </a:solidFill>
              </a:defRPr>
            </a:lvl3pPr>
            <a:lvl4pPr rtl="0">
              <a:spcBef>
                <a:spcPts val="0"/>
              </a:spcBef>
              <a:defRPr>
                <a:solidFill>
                  <a:schemeClr val="lt2"/>
                </a:solidFill>
              </a:defRPr>
            </a:lvl4pPr>
            <a:lvl5pPr rtl="0">
              <a:spcBef>
                <a:spcPts val="0"/>
              </a:spcBef>
              <a:defRPr>
                <a:solidFill>
                  <a:schemeClr val="lt2"/>
                </a:solidFill>
              </a:defRPr>
            </a:lvl5pPr>
            <a:lvl6pPr rtl="0">
              <a:spcBef>
                <a:spcPts val="0"/>
              </a:spcBef>
              <a:defRPr>
                <a:solidFill>
                  <a:schemeClr val="lt2"/>
                </a:solidFill>
              </a:defRPr>
            </a:lvl6pPr>
            <a:lvl7pPr rtl="0">
              <a:spcBef>
                <a:spcPts val="0"/>
              </a:spcBef>
              <a:defRPr>
                <a:solidFill>
                  <a:schemeClr val="lt2"/>
                </a:solidFill>
              </a:defRPr>
            </a:lvl7pPr>
            <a:lvl8pPr rtl="0">
              <a:spcBef>
                <a:spcPts val="0"/>
              </a:spcBef>
              <a:defRPr>
                <a:solidFill>
                  <a:schemeClr val="lt2"/>
                </a:solidFill>
              </a:defRPr>
            </a:lvl8pPr>
            <a:lvl9pPr rtl="0">
              <a:spcBef>
                <a:spcPts val="0"/>
              </a:spcBef>
              <a:defRPr>
                <a:solidFill>
                  <a:schemeClr val="lt2"/>
                </a:solidFill>
              </a:defRPr>
            </a:lvl9pPr>
          </a:lstStyle>
          <a:p/>
        </p:txBody>
      </p:sp>
      <p:sp>
        <p:nvSpPr>
          <p:cNvPr id="79" name="Shape 79"/>
          <p:cNvSpPr/>
          <p:nvPr>
            <p:ph idx="2" type="pic"/>
          </p:nvPr>
        </p:nvSpPr>
        <p:spPr>
          <a:xfrm>
            <a:off x="1154954" y="685800"/>
            <a:ext cx="8825657" cy="3640666"/>
          </a:xfrm>
          <a:prstGeom prst="roundRect">
            <a:avLst>
              <a:gd fmla="val 1858" name="adj"/>
            </a:avLst>
          </a:prstGeom>
          <a:noFill/>
          <a:ln>
            <a:noFill/>
          </a:ln>
        </p:spPr>
        <p:txBody>
          <a:bodyPr anchorCtr="0" anchor="t" bIns="91425" lIns="91425" rIns="91425" tIns="91425"/>
          <a:lstStyle>
            <a:lvl1pPr indent="0" marL="0" marR="0" rtl="0" algn="ctr">
              <a:spcBef>
                <a:spcPts val="0"/>
              </a:spcBef>
              <a:buClr>
                <a:schemeClr val="lt1"/>
              </a:buClr>
              <a:buFont typeface="Questrial"/>
              <a:buNone/>
              <a:defRPr b="0" baseline="0" i="0" sz="1600" u="none" cap="none" strike="noStrike">
                <a:solidFill>
                  <a:schemeClr val="lt1"/>
                </a:solidFill>
                <a:latin typeface="Questrial"/>
                <a:ea typeface="Questrial"/>
                <a:cs typeface="Questrial"/>
                <a:sym typeface="Questrial"/>
              </a:defRPr>
            </a:lvl1pPr>
            <a:lvl2pPr indent="0" marL="457200" marR="0" rtl="0" algn="l">
              <a:spcBef>
                <a:spcPts val="0"/>
              </a:spcBef>
              <a:buClr>
                <a:schemeClr val="lt1"/>
              </a:buClr>
              <a:buFont typeface="Questrial"/>
              <a:buNone/>
              <a:defRPr b="0" baseline="0" i="0" sz="1600" u="none" cap="none" strike="noStrike">
                <a:solidFill>
                  <a:schemeClr val="lt1"/>
                </a:solidFill>
                <a:latin typeface="Questrial"/>
                <a:ea typeface="Questrial"/>
                <a:cs typeface="Questrial"/>
                <a:sym typeface="Questrial"/>
              </a:defRPr>
            </a:lvl2pPr>
            <a:lvl3pPr indent="0" marL="914400" marR="0" rtl="0" algn="l">
              <a:spcBef>
                <a:spcPts val="0"/>
              </a:spcBef>
              <a:buClr>
                <a:schemeClr val="lt1"/>
              </a:buClr>
              <a:buFont typeface="Questrial"/>
              <a:buNone/>
              <a:defRPr b="0" baseline="0" i="0" sz="1600" u="none" cap="none" strike="noStrike">
                <a:solidFill>
                  <a:schemeClr val="lt1"/>
                </a:solidFill>
                <a:latin typeface="Questrial"/>
                <a:ea typeface="Questrial"/>
                <a:cs typeface="Questrial"/>
                <a:sym typeface="Questrial"/>
              </a:defRPr>
            </a:lvl3pPr>
            <a:lvl4pPr indent="0" marL="1371600" marR="0" rtl="0" algn="l">
              <a:spcBef>
                <a:spcPts val="0"/>
              </a:spcBef>
              <a:buClr>
                <a:schemeClr val="lt1"/>
              </a:buClr>
              <a:buFont typeface="Questrial"/>
              <a:buNone/>
              <a:defRPr b="0" baseline="0" i="0" sz="1600" u="none" cap="none" strike="noStrike">
                <a:solidFill>
                  <a:schemeClr val="lt1"/>
                </a:solidFill>
                <a:latin typeface="Questrial"/>
                <a:ea typeface="Questrial"/>
                <a:cs typeface="Questrial"/>
                <a:sym typeface="Questrial"/>
              </a:defRPr>
            </a:lvl4pPr>
            <a:lvl5pPr indent="0" marL="1828800" marR="0" rtl="0" algn="l">
              <a:spcBef>
                <a:spcPts val="0"/>
              </a:spcBef>
              <a:buClr>
                <a:schemeClr val="lt1"/>
              </a:buClr>
              <a:buFont typeface="Questrial"/>
              <a:buNone/>
              <a:defRPr b="0" baseline="0" i="0" sz="1600" u="none" cap="none" strike="noStrike">
                <a:solidFill>
                  <a:schemeClr val="lt1"/>
                </a:solidFill>
                <a:latin typeface="Questrial"/>
                <a:ea typeface="Questrial"/>
                <a:cs typeface="Questrial"/>
                <a:sym typeface="Questrial"/>
              </a:defRPr>
            </a:lvl5pPr>
            <a:lvl6pPr indent="0" marL="2286000" marR="0" rtl="0" algn="l">
              <a:spcBef>
                <a:spcPts val="0"/>
              </a:spcBef>
              <a:buClr>
                <a:schemeClr val="lt1"/>
              </a:buClr>
              <a:buFont typeface="Questrial"/>
              <a:buNone/>
              <a:defRPr b="0" baseline="0" i="0" sz="1600" u="none" cap="none" strike="noStrike">
                <a:solidFill>
                  <a:schemeClr val="lt1"/>
                </a:solidFill>
                <a:latin typeface="Questrial"/>
                <a:ea typeface="Questrial"/>
                <a:cs typeface="Questrial"/>
                <a:sym typeface="Questrial"/>
              </a:defRPr>
            </a:lvl6pPr>
            <a:lvl7pPr indent="0" marL="2743200" marR="0" rtl="0" algn="l">
              <a:spcBef>
                <a:spcPts val="0"/>
              </a:spcBef>
              <a:buClr>
                <a:schemeClr val="lt1"/>
              </a:buClr>
              <a:buFont typeface="Questrial"/>
              <a:buNone/>
              <a:defRPr b="0" baseline="0" i="0" sz="1600" u="none" cap="none" strike="noStrike">
                <a:solidFill>
                  <a:schemeClr val="lt1"/>
                </a:solidFill>
                <a:latin typeface="Questrial"/>
                <a:ea typeface="Questrial"/>
                <a:cs typeface="Questrial"/>
                <a:sym typeface="Questrial"/>
              </a:defRPr>
            </a:lvl7pPr>
            <a:lvl8pPr indent="0" marL="3200400" marR="0" rtl="0" algn="l">
              <a:spcBef>
                <a:spcPts val="0"/>
              </a:spcBef>
              <a:buClr>
                <a:schemeClr val="lt1"/>
              </a:buClr>
              <a:buFont typeface="Questrial"/>
              <a:buNone/>
              <a:defRPr b="0" baseline="0" i="0" sz="1600" u="none" cap="none" strike="noStrike">
                <a:solidFill>
                  <a:schemeClr val="lt1"/>
                </a:solidFill>
                <a:latin typeface="Questrial"/>
                <a:ea typeface="Questrial"/>
                <a:cs typeface="Questrial"/>
                <a:sym typeface="Questrial"/>
              </a:defRPr>
            </a:lvl8pPr>
            <a:lvl9pPr indent="0" marL="3657600" marR="0" rtl="0" algn="l">
              <a:spcBef>
                <a:spcPts val="0"/>
              </a:spcBef>
              <a:buClr>
                <a:schemeClr val="lt1"/>
              </a:buClr>
              <a:buFont typeface="Questrial"/>
              <a:buNone/>
              <a:defRPr b="0" baseline="0" i="0" sz="1600" u="none" cap="none" strike="noStrike">
                <a:solidFill>
                  <a:schemeClr val="lt1"/>
                </a:solidFill>
                <a:latin typeface="Questrial"/>
                <a:ea typeface="Questrial"/>
                <a:cs typeface="Questrial"/>
                <a:sym typeface="Questrial"/>
              </a:defRPr>
            </a:lvl9pPr>
          </a:lstStyle>
          <a:p/>
        </p:txBody>
      </p:sp>
      <p:sp>
        <p:nvSpPr>
          <p:cNvPr id="80" name="Shape 80"/>
          <p:cNvSpPr txBox="1"/>
          <p:nvPr>
            <p:ph idx="1" type="body"/>
          </p:nvPr>
        </p:nvSpPr>
        <p:spPr>
          <a:xfrm>
            <a:off x="1154955" y="5367325"/>
            <a:ext cx="8825655" cy="493711"/>
          </a:xfrm>
          <a:prstGeom prst="rect">
            <a:avLst/>
          </a:prstGeom>
          <a:noFill/>
          <a:ln>
            <a:noFill/>
          </a:ln>
        </p:spPr>
        <p:txBody>
          <a:bodyPr anchorCtr="0" anchor="t" bIns="91425" lIns="91425" rIns="91425" tIns="91425"/>
          <a:lstStyle>
            <a:lvl1pPr indent="0" marL="0" rtl="0">
              <a:spcBef>
                <a:spcPts val="0"/>
              </a:spcBef>
              <a:buFont typeface="Questrial"/>
              <a:buNone/>
              <a:defRPr sz="1200"/>
            </a:lvl1pPr>
            <a:lvl2pPr indent="0" marL="457200" rtl="0">
              <a:spcBef>
                <a:spcPts val="0"/>
              </a:spcBef>
              <a:buFont typeface="Questrial"/>
              <a:buNone/>
              <a:defRPr sz="1200"/>
            </a:lvl2pPr>
            <a:lvl3pPr indent="0" marL="914400" rtl="0">
              <a:spcBef>
                <a:spcPts val="0"/>
              </a:spcBef>
              <a:buFont typeface="Questrial"/>
              <a:buNone/>
              <a:defRPr sz="1000"/>
            </a:lvl3pPr>
            <a:lvl4pPr indent="0" marL="1371600" rtl="0">
              <a:spcBef>
                <a:spcPts val="0"/>
              </a:spcBef>
              <a:buFont typeface="Questrial"/>
              <a:buNone/>
              <a:defRPr sz="900"/>
            </a:lvl4pPr>
            <a:lvl5pPr indent="0" marL="1828800" rtl="0">
              <a:spcBef>
                <a:spcPts val="0"/>
              </a:spcBef>
              <a:buFont typeface="Questrial"/>
              <a:buNone/>
              <a:defRPr sz="900"/>
            </a:lvl5pPr>
            <a:lvl6pPr indent="0" marL="2286000" rtl="0">
              <a:spcBef>
                <a:spcPts val="0"/>
              </a:spcBef>
              <a:buFont typeface="Questrial"/>
              <a:buNone/>
              <a:defRPr sz="900"/>
            </a:lvl6pPr>
            <a:lvl7pPr indent="0" marL="2743200" rtl="0">
              <a:spcBef>
                <a:spcPts val="0"/>
              </a:spcBef>
              <a:buFont typeface="Questrial"/>
              <a:buNone/>
              <a:defRPr sz="900"/>
            </a:lvl7pPr>
            <a:lvl8pPr indent="0" marL="3200400" rtl="0">
              <a:spcBef>
                <a:spcPts val="0"/>
              </a:spcBef>
              <a:buFont typeface="Questrial"/>
              <a:buNone/>
              <a:defRPr sz="900"/>
            </a:lvl8pPr>
            <a:lvl9pPr indent="0" marL="3657600" rtl="0">
              <a:spcBef>
                <a:spcPts val="0"/>
              </a:spcBef>
              <a:buFont typeface="Questrial"/>
              <a:buNone/>
              <a:defRPr sz="900"/>
            </a:lvl9pPr>
          </a:lstStyle>
          <a:p/>
        </p:txBody>
      </p:sp>
      <p:sp>
        <p:nvSpPr>
          <p:cNvPr id="81" name="Shape 81"/>
          <p:cNvSpPr txBox="1"/>
          <p:nvPr>
            <p:ph idx="10" type="dt"/>
          </p:nvPr>
        </p:nvSpPr>
        <p:spPr>
          <a:xfrm rot="5400000">
            <a:off x="10155639" y="1790700"/>
            <a:ext cx="990598" cy="304798"/>
          </a:xfrm>
          <a:prstGeom prst="rect">
            <a:avLst/>
          </a:prstGeom>
          <a:noFill/>
          <a:ln>
            <a:noFill/>
          </a:ln>
        </p:spPr>
        <p:txBody>
          <a:bodyPr anchorCtr="0" anchor="t" bIns="91425" lIns="91425" rIns="91425" tIns="91425"/>
          <a:lstStyle>
            <a:lvl1pPr indent="0" marL="0" marR="0" rtl="0" algn="l">
              <a:spcBef>
                <a:spcPts val="0"/>
              </a:spcBef>
              <a:defRPr b="0" baseline="0" i="0" sz="1100" u="none" cap="none" strike="noStrike">
                <a:solidFill>
                  <a:schemeClr val="lt1"/>
                </a:solidFill>
                <a:latin typeface="Questrial"/>
                <a:ea typeface="Questrial"/>
                <a:cs typeface="Questrial"/>
                <a:sym typeface="Questrial"/>
              </a:defRPr>
            </a:lvl1pPr>
            <a:lvl2pPr indent="0" marL="457200" marR="0" rtl="0" algn="l">
              <a:spcBef>
                <a:spcPts val="0"/>
              </a:spcBef>
              <a:defRPr b="0" baseline="0" i="0" sz="1800" u="none" cap="none" strike="noStrike">
                <a:solidFill>
                  <a:schemeClr val="lt1"/>
                </a:solidFill>
                <a:latin typeface="Questrial"/>
                <a:ea typeface="Questrial"/>
                <a:cs typeface="Questrial"/>
                <a:sym typeface="Questrial"/>
              </a:defRPr>
            </a:lvl2pPr>
            <a:lvl3pPr indent="0" marL="914400" marR="0" rtl="0" algn="l">
              <a:spcBef>
                <a:spcPts val="0"/>
              </a:spcBef>
              <a:defRPr b="0" baseline="0" i="0" sz="1800" u="none" cap="none" strike="noStrike">
                <a:solidFill>
                  <a:schemeClr val="lt1"/>
                </a:solidFill>
                <a:latin typeface="Questrial"/>
                <a:ea typeface="Questrial"/>
                <a:cs typeface="Questrial"/>
                <a:sym typeface="Questrial"/>
              </a:defRPr>
            </a:lvl3pPr>
            <a:lvl4pPr indent="0" marL="1371600" marR="0" rtl="0" algn="l">
              <a:spcBef>
                <a:spcPts val="0"/>
              </a:spcBef>
              <a:defRPr b="0" baseline="0" i="0" sz="1800" u="none" cap="none" strike="noStrike">
                <a:solidFill>
                  <a:schemeClr val="lt1"/>
                </a:solidFill>
                <a:latin typeface="Questrial"/>
                <a:ea typeface="Questrial"/>
                <a:cs typeface="Questrial"/>
                <a:sym typeface="Questrial"/>
              </a:defRPr>
            </a:lvl4pPr>
            <a:lvl5pPr indent="0" marL="1828800" marR="0" rtl="0" algn="l">
              <a:spcBef>
                <a:spcPts val="0"/>
              </a:spcBef>
              <a:defRPr b="0" baseline="0" i="0" sz="1800" u="none" cap="none" strike="noStrike">
                <a:solidFill>
                  <a:schemeClr val="lt1"/>
                </a:solidFill>
                <a:latin typeface="Questrial"/>
                <a:ea typeface="Questrial"/>
                <a:cs typeface="Questrial"/>
                <a:sym typeface="Questrial"/>
              </a:defRPr>
            </a:lvl5pPr>
            <a:lvl6pPr indent="0" marL="2286000" marR="0" rtl="0" algn="l">
              <a:spcBef>
                <a:spcPts val="0"/>
              </a:spcBef>
              <a:defRPr b="0" baseline="0" i="0" sz="1800" u="none" cap="none" strike="noStrike">
                <a:solidFill>
                  <a:schemeClr val="lt1"/>
                </a:solidFill>
                <a:latin typeface="Questrial"/>
                <a:ea typeface="Questrial"/>
                <a:cs typeface="Questrial"/>
                <a:sym typeface="Questrial"/>
              </a:defRPr>
            </a:lvl6pPr>
            <a:lvl7pPr indent="0" marL="2743200" marR="0" rtl="0" algn="l">
              <a:spcBef>
                <a:spcPts val="0"/>
              </a:spcBef>
              <a:defRPr b="0" baseline="0" i="0" sz="1800" u="none" cap="none" strike="noStrike">
                <a:solidFill>
                  <a:schemeClr val="lt1"/>
                </a:solidFill>
                <a:latin typeface="Questrial"/>
                <a:ea typeface="Questrial"/>
                <a:cs typeface="Questrial"/>
                <a:sym typeface="Questrial"/>
              </a:defRPr>
            </a:lvl7pPr>
            <a:lvl8pPr indent="0" marL="3200400" marR="0" rtl="0" algn="l">
              <a:spcBef>
                <a:spcPts val="0"/>
              </a:spcBef>
              <a:defRPr b="0" baseline="0" i="0" sz="1800" u="none" cap="none" strike="noStrike">
                <a:solidFill>
                  <a:schemeClr val="lt1"/>
                </a:solidFill>
                <a:latin typeface="Questrial"/>
                <a:ea typeface="Questrial"/>
                <a:cs typeface="Questrial"/>
                <a:sym typeface="Questrial"/>
              </a:defRPr>
            </a:lvl8pPr>
            <a:lvl9pPr indent="0" marL="3657600" marR="0" rtl="0" algn="l">
              <a:spcBef>
                <a:spcPts val="0"/>
              </a:spcBef>
              <a:defRPr b="0" baseline="0" i="0" sz="1800" u="none" cap="none" strike="noStrike">
                <a:solidFill>
                  <a:schemeClr val="lt1"/>
                </a:solidFill>
                <a:latin typeface="Questrial"/>
                <a:ea typeface="Questrial"/>
                <a:cs typeface="Questrial"/>
                <a:sym typeface="Questrial"/>
              </a:defRPr>
            </a:lvl9pPr>
          </a:lstStyle>
          <a:p/>
        </p:txBody>
      </p:sp>
      <p:sp>
        <p:nvSpPr>
          <p:cNvPr id="82" name="Shape 82"/>
          <p:cNvSpPr txBox="1"/>
          <p:nvPr>
            <p:ph idx="11" type="ftr"/>
          </p:nvPr>
        </p:nvSpPr>
        <p:spPr>
          <a:xfrm rot="5400000">
            <a:off x="8951573" y="3225296"/>
            <a:ext cx="3859794" cy="304801"/>
          </a:xfrm>
          <a:prstGeom prst="rect">
            <a:avLst/>
          </a:prstGeom>
          <a:noFill/>
          <a:ln>
            <a:noFill/>
          </a:ln>
        </p:spPr>
        <p:txBody>
          <a:bodyPr anchorCtr="0" anchor="b" bIns="91425" lIns="91425" rIns="91425" tIns="91425"/>
          <a:lstStyle>
            <a:lvl1pPr indent="0" marL="0" marR="0" rtl="0" algn="l">
              <a:spcBef>
                <a:spcPts val="0"/>
              </a:spcBef>
              <a:defRPr b="0" baseline="0" i="0" sz="1100" u="none" cap="none" strike="noStrike">
                <a:solidFill>
                  <a:schemeClr val="lt1"/>
                </a:solidFill>
                <a:latin typeface="Questrial"/>
                <a:ea typeface="Questrial"/>
                <a:cs typeface="Questrial"/>
                <a:sym typeface="Questrial"/>
              </a:defRPr>
            </a:lvl1pPr>
            <a:lvl2pPr indent="0" marL="457200" marR="0" rtl="0" algn="l">
              <a:spcBef>
                <a:spcPts val="0"/>
              </a:spcBef>
              <a:defRPr b="0" baseline="0" i="0" sz="1800" u="none" cap="none" strike="noStrike">
                <a:solidFill>
                  <a:schemeClr val="lt1"/>
                </a:solidFill>
                <a:latin typeface="Questrial"/>
                <a:ea typeface="Questrial"/>
                <a:cs typeface="Questrial"/>
                <a:sym typeface="Questrial"/>
              </a:defRPr>
            </a:lvl2pPr>
            <a:lvl3pPr indent="0" marL="914400" marR="0" rtl="0" algn="l">
              <a:spcBef>
                <a:spcPts val="0"/>
              </a:spcBef>
              <a:defRPr b="0" baseline="0" i="0" sz="1800" u="none" cap="none" strike="noStrike">
                <a:solidFill>
                  <a:schemeClr val="lt1"/>
                </a:solidFill>
                <a:latin typeface="Questrial"/>
                <a:ea typeface="Questrial"/>
                <a:cs typeface="Questrial"/>
                <a:sym typeface="Questrial"/>
              </a:defRPr>
            </a:lvl3pPr>
            <a:lvl4pPr indent="0" marL="1371600" marR="0" rtl="0" algn="l">
              <a:spcBef>
                <a:spcPts val="0"/>
              </a:spcBef>
              <a:defRPr b="0" baseline="0" i="0" sz="1800" u="none" cap="none" strike="noStrike">
                <a:solidFill>
                  <a:schemeClr val="lt1"/>
                </a:solidFill>
                <a:latin typeface="Questrial"/>
                <a:ea typeface="Questrial"/>
                <a:cs typeface="Questrial"/>
                <a:sym typeface="Questrial"/>
              </a:defRPr>
            </a:lvl4pPr>
            <a:lvl5pPr indent="0" marL="1828800" marR="0" rtl="0" algn="l">
              <a:spcBef>
                <a:spcPts val="0"/>
              </a:spcBef>
              <a:defRPr b="0" baseline="0" i="0" sz="1800" u="none" cap="none" strike="noStrike">
                <a:solidFill>
                  <a:schemeClr val="lt1"/>
                </a:solidFill>
                <a:latin typeface="Questrial"/>
                <a:ea typeface="Questrial"/>
                <a:cs typeface="Questrial"/>
                <a:sym typeface="Questrial"/>
              </a:defRPr>
            </a:lvl5pPr>
            <a:lvl6pPr indent="0" marL="2286000" marR="0" rtl="0" algn="l">
              <a:spcBef>
                <a:spcPts val="0"/>
              </a:spcBef>
              <a:defRPr b="0" baseline="0" i="0" sz="1800" u="none" cap="none" strike="noStrike">
                <a:solidFill>
                  <a:schemeClr val="lt1"/>
                </a:solidFill>
                <a:latin typeface="Questrial"/>
                <a:ea typeface="Questrial"/>
                <a:cs typeface="Questrial"/>
                <a:sym typeface="Questrial"/>
              </a:defRPr>
            </a:lvl6pPr>
            <a:lvl7pPr indent="0" marL="2743200" marR="0" rtl="0" algn="l">
              <a:spcBef>
                <a:spcPts val="0"/>
              </a:spcBef>
              <a:defRPr b="0" baseline="0" i="0" sz="1800" u="none" cap="none" strike="noStrike">
                <a:solidFill>
                  <a:schemeClr val="lt1"/>
                </a:solidFill>
                <a:latin typeface="Questrial"/>
                <a:ea typeface="Questrial"/>
                <a:cs typeface="Questrial"/>
                <a:sym typeface="Questrial"/>
              </a:defRPr>
            </a:lvl7pPr>
            <a:lvl8pPr indent="0" marL="3200400" marR="0" rtl="0" algn="l">
              <a:spcBef>
                <a:spcPts val="0"/>
              </a:spcBef>
              <a:defRPr b="0" baseline="0" i="0" sz="1800" u="none" cap="none" strike="noStrike">
                <a:solidFill>
                  <a:schemeClr val="lt1"/>
                </a:solidFill>
                <a:latin typeface="Questrial"/>
                <a:ea typeface="Questrial"/>
                <a:cs typeface="Questrial"/>
                <a:sym typeface="Questrial"/>
              </a:defRPr>
            </a:lvl8pPr>
            <a:lvl9pPr indent="0" marL="3657600" marR="0" rtl="0" algn="l">
              <a:spcBef>
                <a:spcPts val="0"/>
              </a:spcBef>
              <a:defRPr b="0" baseline="0" i="0" sz="1800" u="none" cap="none" strike="noStrike">
                <a:solidFill>
                  <a:schemeClr val="lt1"/>
                </a:solidFill>
                <a:latin typeface="Questrial"/>
                <a:ea typeface="Questrial"/>
                <a:cs typeface="Questrial"/>
                <a:sym typeface="Questrial"/>
              </a:defRPr>
            </a:lvl9pPr>
          </a:lstStyle>
          <a:p/>
        </p:txBody>
      </p:sp>
      <p:sp>
        <p:nvSpPr>
          <p:cNvPr id="83" name="Shape 83"/>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baseline="0" i="0" lang="en-US" sz="2800" u="none" cap="none" strike="noStrike">
                <a:solidFill>
                  <a:schemeClr val="lt1"/>
                </a:solidFill>
                <a:latin typeface="Questrial"/>
                <a:ea typeface="Questrial"/>
                <a:cs typeface="Questrial"/>
                <a:sym typeface="Questrial"/>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and Caption">
    <p:spTree>
      <p:nvGrpSpPr>
        <p:cNvPr id="84" name="Shape 84"/>
        <p:cNvGrpSpPr/>
        <p:nvPr/>
      </p:nvGrpSpPr>
      <p:grpSpPr>
        <a:xfrm>
          <a:off x="0" y="0"/>
          <a:ext cx="0" cy="0"/>
          <a:chOff x="0" y="0"/>
          <a:chExt cx="0" cy="0"/>
        </a:xfrm>
      </p:grpSpPr>
      <p:sp>
        <p:nvSpPr>
          <p:cNvPr id="85" name="Shape 85"/>
          <p:cNvSpPr txBox="1"/>
          <p:nvPr>
            <p:ph type="title"/>
          </p:nvPr>
        </p:nvSpPr>
        <p:spPr>
          <a:xfrm>
            <a:off x="1154954" y="1447800"/>
            <a:ext cx="8825659" cy="1981199"/>
          </a:xfrm>
          <a:prstGeom prst="rect">
            <a:avLst/>
          </a:prstGeom>
          <a:noFill/>
          <a:ln>
            <a:noFill/>
          </a:ln>
        </p:spPr>
        <p:txBody>
          <a:bodyPr anchorCtr="0" anchor="t" bIns="91425" lIns="91425" rIns="91425" tIns="91425"/>
          <a:lstStyle>
            <a:lvl1pPr rtl="0">
              <a:spcBef>
                <a:spcPts val="0"/>
              </a:spcBef>
              <a:defRPr sz="4800"/>
            </a:lvl1pPr>
            <a:lvl2pPr rtl="0">
              <a:spcBef>
                <a:spcPts val="0"/>
              </a:spcBef>
              <a:defRPr>
                <a:solidFill>
                  <a:schemeClr val="lt2"/>
                </a:solidFill>
              </a:defRPr>
            </a:lvl2pPr>
            <a:lvl3pPr rtl="0">
              <a:spcBef>
                <a:spcPts val="0"/>
              </a:spcBef>
              <a:defRPr>
                <a:solidFill>
                  <a:schemeClr val="lt2"/>
                </a:solidFill>
              </a:defRPr>
            </a:lvl3pPr>
            <a:lvl4pPr rtl="0">
              <a:spcBef>
                <a:spcPts val="0"/>
              </a:spcBef>
              <a:defRPr>
                <a:solidFill>
                  <a:schemeClr val="lt2"/>
                </a:solidFill>
              </a:defRPr>
            </a:lvl4pPr>
            <a:lvl5pPr rtl="0">
              <a:spcBef>
                <a:spcPts val="0"/>
              </a:spcBef>
              <a:defRPr>
                <a:solidFill>
                  <a:schemeClr val="lt2"/>
                </a:solidFill>
              </a:defRPr>
            </a:lvl5pPr>
            <a:lvl6pPr rtl="0">
              <a:spcBef>
                <a:spcPts val="0"/>
              </a:spcBef>
              <a:defRPr>
                <a:solidFill>
                  <a:schemeClr val="lt2"/>
                </a:solidFill>
              </a:defRPr>
            </a:lvl6pPr>
            <a:lvl7pPr rtl="0">
              <a:spcBef>
                <a:spcPts val="0"/>
              </a:spcBef>
              <a:defRPr>
                <a:solidFill>
                  <a:schemeClr val="lt2"/>
                </a:solidFill>
              </a:defRPr>
            </a:lvl7pPr>
            <a:lvl8pPr rtl="0">
              <a:spcBef>
                <a:spcPts val="0"/>
              </a:spcBef>
              <a:defRPr>
                <a:solidFill>
                  <a:schemeClr val="lt2"/>
                </a:solidFill>
              </a:defRPr>
            </a:lvl8pPr>
            <a:lvl9pPr rtl="0">
              <a:spcBef>
                <a:spcPts val="0"/>
              </a:spcBef>
              <a:defRPr>
                <a:solidFill>
                  <a:schemeClr val="lt2"/>
                </a:solidFill>
              </a:defRPr>
            </a:lvl9pPr>
          </a:lstStyle>
          <a:p/>
        </p:txBody>
      </p:sp>
      <p:sp>
        <p:nvSpPr>
          <p:cNvPr id="86" name="Shape 86"/>
          <p:cNvSpPr txBox="1"/>
          <p:nvPr>
            <p:ph idx="1" type="body"/>
          </p:nvPr>
        </p:nvSpPr>
        <p:spPr>
          <a:xfrm>
            <a:off x="1154954" y="3657600"/>
            <a:ext cx="8825659" cy="2362200"/>
          </a:xfrm>
          <a:prstGeom prst="rect">
            <a:avLst/>
          </a:prstGeom>
          <a:noFill/>
          <a:ln>
            <a:noFill/>
          </a:ln>
        </p:spPr>
        <p:txBody>
          <a:bodyPr anchorCtr="0" anchor="ctr" bIns="91425" lIns="91425" rIns="91425" tIns="91425"/>
          <a:lstStyle>
            <a:lvl1pPr indent="0" marL="0" rtl="0">
              <a:spcBef>
                <a:spcPts val="0"/>
              </a:spcBef>
              <a:buFont typeface="Questrial"/>
              <a:buNone/>
              <a:defRPr sz="1800"/>
            </a:lvl1pPr>
            <a:lvl2pPr indent="0" marL="457200" rtl="0">
              <a:spcBef>
                <a:spcPts val="0"/>
              </a:spcBef>
              <a:buFont typeface="Questrial"/>
              <a:buNone/>
              <a:defRPr sz="1200"/>
            </a:lvl2pPr>
            <a:lvl3pPr indent="0" marL="914400" rtl="0">
              <a:spcBef>
                <a:spcPts val="0"/>
              </a:spcBef>
              <a:buFont typeface="Questrial"/>
              <a:buNone/>
              <a:defRPr sz="1000"/>
            </a:lvl3pPr>
            <a:lvl4pPr indent="0" marL="1371600" rtl="0">
              <a:spcBef>
                <a:spcPts val="0"/>
              </a:spcBef>
              <a:buFont typeface="Questrial"/>
              <a:buNone/>
              <a:defRPr sz="900"/>
            </a:lvl4pPr>
            <a:lvl5pPr indent="0" marL="1828800" rtl="0">
              <a:spcBef>
                <a:spcPts val="0"/>
              </a:spcBef>
              <a:buFont typeface="Questrial"/>
              <a:buNone/>
              <a:defRPr sz="900"/>
            </a:lvl5pPr>
            <a:lvl6pPr indent="0" marL="2286000" rtl="0">
              <a:spcBef>
                <a:spcPts val="0"/>
              </a:spcBef>
              <a:buFont typeface="Questrial"/>
              <a:buNone/>
              <a:defRPr sz="900"/>
            </a:lvl6pPr>
            <a:lvl7pPr indent="0" marL="2743200" rtl="0">
              <a:spcBef>
                <a:spcPts val="0"/>
              </a:spcBef>
              <a:buFont typeface="Questrial"/>
              <a:buNone/>
              <a:defRPr sz="900"/>
            </a:lvl7pPr>
            <a:lvl8pPr indent="0" marL="3200400" rtl="0">
              <a:spcBef>
                <a:spcPts val="0"/>
              </a:spcBef>
              <a:buFont typeface="Questrial"/>
              <a:buNone/>
              <a:defRPr sz="900"/>
            </a:lvl8pPr>
            <a:lvl9pPr indent="0" marL="3657600" rtl="0">
              <a:spcBef>
                <a:spcPts val="0"/>
              </a:spcBef>
              <a:buFont typeface="Questrial"/>
              <a:buNone/>
              <a:defRPr sz="900"/>
            </a:lvl9pPr>
          </a:lstStyle>
          <a:p/>
        </p:txBody>
      </p:sp>
      <p:sp>
        <p:nvSpPr>
          <p:cNvPr id="87" name="Shape 87"/>
          <p:cNvSpPr txBox="1"/>
          <p:nvPr>
            <p:ph idx="10" type="dt"/>
          </p:nvPr>
        </p:nvSpPr>
        <p:spPr>
          <a:xfrm rot="5400000">
            <a:off x="10155639" y="1790700"/>
            <a:ext cx="990598" cy="304798"/>
          </a:xfrm>
          <a:prstGeom prst="rect">
            <a:avLst/>
          </a:prstGeom>
          <a:noFill/>
          <a:ln>
            <a:noFill/>
          </a:ln>
        </p:spPr>
        <p:txBody>
          <a:bodyPr anchorCtr="0" anchor="t" bIns="91425" lIns="91425" rIns="91425" tIns="91425"/>
          <a:lstStyle>
            <a:lvl1pPr indent="0" marL="0" marR="0" rtl="0" algn="l">
              <a:spcBef>
                <a:spcPts val="0"/>
              </a:spcBef>
              <a:defRPr b="0" baseline="0" i="0" sz="1100" u="none" cap="none" strike="noStrike">
                <a:solidFill>
                  <a:schemeClr val="lt1"/>
                </a:solidFill>
                <a:latin typeface="Questrial"/>
                <a:ea typeface="Questrial"/>
                <a:cs typeface="Questrial"/>
                <a:sym typeface="Questrial"/>
              </a:defRPr>
            </a:lvl1pPr>
            <a:lvl2pPr indent="0" marL="457200" marR="0" rtl="0" algn="l">
              <a:spcBef>
                <a:spcPts val="0"/>
              </a:spcBef>
              <a:defRPr b="0" baseline="0" i="0" sz="1800" u="none" cap="none" strike="noStrike">
                <a:solidFill>
                  <a:schemeClr val="lt1"/>
                </a:solidFill>
                <a:latin typeface="Questrial"/>
                <a:ea typeface="Questrial"/>
                <a:cs typeface="Questrial"/>
                <a:sym typeface="Questrial"/>
              </a:defRPr>
            </a:lvl2pPr>
            <a:lvl3pPr indent="0" marL="914400" marR="0" rtl="0" algn="l">
              <a:spcBef>
                <a:spcPts val="0"/>
              </a:spcBef>
              <a:defRPr b="0" baseline="0" i="0" sz="1800" u="none" cap="none" strike="noStrike">
                <a:solidFill>
                  <a:schemeClr val="lt1"/>
                </a:solidFill>
                <a:latin typeface="Questrial"/>
                <a:ea typeface="Questrial"/>
                <a:cs typeface="Questrial"/>
                <a:sym typeface="Questrial"/>
              </a:defRPr>
            </a:lvl3pPr>
            <a:lvl4pPr indent="0" marL="1371600" marR="0" rtl="0" algn="l">
              <a:spcBef>
                <a:spcPts val="0"/>
              </a:spcBef>
              <a:defRPr b="0" baseline="0" i="0" sz="1800" u="none" cap="none" strike="noStrike">
                <a:solidFill>
                  <a:schemeClr val="lt1"/>
                </a:solidFill>
                <a:latin typeface="Questrial"/>
                <a:ea typeface="Questrial"/>
                <a:cs typeface="Questrial"/>
                <a:sym typeface="Questrial"/>
              </a:defRPr>
            </a:lvl4pPr>
            <a:lvl5pPr indent="0" marL="1828800" marR="0" rtl="0" algn="l">
              <a:spcBef>
                <a:spcPts val="0"/>
              </a:spcBef>
              <a:defRPr b="0" baseline="0" i="0" sz="1800" u="none" cap="none" strike="noStrike">
                <a:solidFill>
                  <a:schemeClr val="lt1"/>
                </a:solidFill>
                <a:latin typeface="Questrial"/>
                <a:ea typeface="Questrial"/>
                <a:cs typeface="Questrial"/>
                <a:sym typeface="Questrial"/>
              </a:defRPr>
            </a:lvl5pPr>
            <a:lvl6pPr indent="0" marL="2286000" marR="0" rtl="0" algn="l">
              <a:spcBef>
                <a:spcPts val="0"/>
              </a:spcBef>
              <a:defRPr b="0" baseline="0" i="0" sz="1800" u="none" cap="none" strike="noStrike">
                <a:solidFill>
                  <a:schemeClr val="lt1"/>
                </a:solidFill>
                <a:latin typeface="Questrial"/>
                <a:ea typeface="Questrial"/>
                <a:cs typeface="Questrial"/>
                <a:sym typeface="Questrial"/>
              </a:defRPr>
            </a:lvl6pPr>
            <a:lvl7pPr indent="0" marL="2743200" marR="0" rtl="0" algn="l">
              <a:spcBef>
                <a:spcPts val="0"/>
              </a:spcBef>
              <a:defRPr b="0" baseline="0" i="0" sz="1800" u="none" cap="none" strike="noStrike">
                <a:solidFill>
                  <a:schemeClr val="lt1"/>
                </a:solidFill>
                <a:latin typeface="Questrial"/>
                <a:ea typeface="Questrial"/>
                <a:cs typeface="Questrial"/>
                <a:sym typeface="Questrial"/>
              </a:defRPr>
            </a:lvl7pPr>
            <a:lvl8pPr indent="0" marL="3200400" marR="0" rtl="0" algn="l">
              <a:spcBef>
                <a:spcPts val="0"/>
              </a:spcBef>
              <a:defRPr b="0" baseline="0" i="0" sz="1800" u="none" cap="none" strike="noStrike">
                <a:solidFill>
                  <a:schemeClr val="lt1"/>
                </a:solidFill>
                <a:latin typeface="Questrial"/>
                <a:ea typeface="Questrial"/>
                <a:cs typeface="Questrial"/>
                <a:sym typeface="Questrial"/>
              </a:defRPr>
            </a:lvl8pPr>
            <a:lvl9pPr indent="0" marL="3657600" marR="0" rtl="0" algn="l">
              <a:spcBef>
                <a:spcPts val="0"/>
              </a:spcBef>
              <a:defRPr b="0" baseline="0" i="0" sz="1800" u="none" cap="none" strike="noStrike">
                <a:solidFill>
                  <a:schemeClr val="lt1"/>
                </a:solidFill>
                <a:latin typeface="Questrial"/>
                <a:ea typeface="Questrial"/>
                <a:cs typeface="Questrial"/>
                <a:sym typeface="Questrial"/>
              </a:defRPr>
            </a:lvl9pPr>
          </a:lstStyle>
          <a:p/>
        </p:txBody>
      </p:sp>
      <p:sp>
        <p:nvSpPr>
          <p:cNvPr id="88" name="Shape 88"/>
          <p:cNvSpPr txBox="1"/>
          <p:nvPr>
            <p:ph idx="11" type="ftr"/>
          </p:nvPr>
        </p:nvSpPr>
        <p:spPr>
          <a:xfrm rot="5400000">
            <a:off x="8951573" y="3225296"/>
            <a:ext cx="3859794" cy="304801"/>
          </a:xfrm>
          <a:prstGeom prst="rect">
            <a:avLst/>
          </a:prstGeom>
          <a:noFill/>
          <a:ln>
            <a:noFill/>
          </a:ln>
        </p:spPr>
        <p:txBody>
          <a:bodyPr anchorCtr="0" anchor="b" bIns="91425" lIns="91425" rIns="91425" tIns="91425"/>
          <a:lstStyle>
            <a:lvl1pPr indent="0" marL="0" marR="0" rtl="0" algn="l">
              <a:spcBef>
                <a:spcPts val="0"/>
              </a:spcBef>
              <a:defRPr b="0" baseline="0" i="0" sz="1100" u="none" cap="none" strike="noStrike">
                <a:solidFill>
                  <a:schemeClr val="lt1"/>
                </a:solidFill>
                <a:latin typeface="Questrial"/>
                <a:ea typeface="Questrial"/>
                <a:cs typeface="Questrial"/>
                <a:sym typeface="Questrial"/>
              </a:defRPr>
            </a:lvl1pPr>
            <a:lvl2pPr indent="0" marL="457200" marR="0" rtl="0" algn="l">
              <a:spcBef>
                <a:spcPts val="0"/>
              </a:spcBef>
              <a:defRPr b="0" baseline="0" i="0" sz="1800" u="none" cap="none" strike="noStrike">
                <a:solidFill>
                  <a:schemeClr val="lt1"/>
                </a:solidFill>
                <a:latin typeface="Questrial"/>
                <a:ea typeface="Questrial"/>
                <a:cs typeface="Questrial"/>
                <a:sym typeface="Questrial"/>
              </a:defRPr>
            </a:lvl2pPr>
            <a:lvl3pPr indent="0" marL="914400" marR="0" rtl="0" algn="l">
              <a:spcBef>
                <a:spcPts val="0"/>
              </a:spcBef>
              <a:defRPr b="0" baseline="0" i="0" sz="1800" u="none" cap="none" strike="noStrike">
                <a:solidFill>
                  <a:schemeClr val="lt1"/>
                </a:solidFill>
                <a:latin typeface="Questrial"/>
                <a:ea typeface="Questrial"/>
                <a:cs typeface="Questrial"/>
                <a:sym typeface="Questrial"/>
              </a:defRPr>
            </a:lvl3pPr>
            <a:lvl4pPr indent="0" marL="1371600" marR="0" rtl="0" algn="l">
              <a:spcBef>
                <a:spcPts val="0"/>
              </a:spcBef>
              <a:defRPr b="0" baseline="0" i="0" sz="1800" u="none" cap="none" strike="noStrike">
                <a:solidFill>
                  <a:schemeClr val="lt1"/>
                </a:solidFill>
                <a:latin typeface="Questrial"/>
                <a:ea typeface="Questrial"/>
                <a:cs typeface="Questrial"/>
                <a:sym typeface="Questrial"/>
              </a:defRPr>
            </a:lvl4pPr>
            <a:lvl5pPr indent="0" marL="1828800" marR="0" rtl="0" algn="l">
              <a:spcBef>
                <a:spcPts val="0"/>
              </a:spcBef>
              <a:defRPr b="0" baseline="0" i="0" sz="1800" u="none" cap="none" strike="noStrike">
                <a:solidFill>
                  <a:schemeClr val="lt1"/>
                </a:solidFill>
                <a:latin typeface="Questrial"/>
                <a:ea typeface="Questrial"/>
                <a:cs typeface="Questrial"/>
                <a:sym typeface="Questrial"/>
              </a:defRPr>
            </a:lvl5pPr>
            <a:lvl6pPr indent="0" marL="2286000" marR="0" rtl="0" algn="l">
              <a:spcBef>
                <a:spcPts val="0"/>
              </a:spcBef>
              <a:defRPr b="0" baseline="0" i="0" sz="1800" u="none" cap="none" strike="noStrike">
                <a:solidFill>
                  <a:schemeClr val="lt1"/>
                </a:solidFill>
                <a:latin typeface="Questrial"/>
                <a:ea typeface="Questrial"/>
                <a:cs typeface="Questrial"/>
                <a:sym typeface="Questrial"/>
              </a:defRPr>
            </a:lvl6pPr>
            <a:lvl7pPr indent="0" marL="2743200" marR="0" rtl="0" algn="l">
              <a:spcBef>
                <a:spcPts val="0"/>
              </a:spcBef>
              <a:defRPr b="0" baseline="0" i="0" sz="1800" u="none" cap="none" strike="noStrike">
                <a:solidFill>
                  <a:schemeClr val="lt1"/>
                </a:solidFill>
                <a:latin typeface="Questrial"/>
                <a:ea typeface="Questrial"/>
                <a:cs typeface="Questrial"/>
                <a:sym typeface="Questrial"/>
              </a:defRPr>
            </a:lvl7pPr>
            <a:lvl8pPr indent="0" marL="3200400" marR="0" rtl="0" algn="l">
              <a:spcBef>
                <a:spcPts val="0"/>
              </a:spcBef>
              <a:defRPr b="0" baseline="0" i="0" sz="1800" u="none" cap="none" strike="noStrike">
                <a:solidFill>
                  <a:schemeClr val="lt1"/>
                </a:solidFill>
                <a:latin typeface="Questrial"/>
                <a:ea typeface="Questrial"/>
                <a:cs typeface="Questrial"/>
                <a:sym typeface="Questrial"/>
              </a:defRPr>
            </a:lvl8pPr>
            <a:lvl9pPr indent="0" marL="3657600" marR="0" rtl="0" algn="l">
              <a:spcBef>
                <a:spcPts val="0"/>
              </a:spcBef>
              <a:defRPr b="0" baseline="0" i="0" sz="1800" u="none" cap="none" strike="noStrike">
                <a:solidFill>
                  <a:schemeClr val="lt1"/>
                </a:solidFill>
                <a:latin typeface="Questrial"/>
                <a:ea typeface="Questrial"/>
                <a:cs typeface="Questrial"/>
                <a:sym typeface="Questrial"/>
              </a:defRPr>
            </a:lvl9pPr>
          </a:lstStyle>
          <a:p/>
        </p:txBody>
      </p:sp>
      <p:sp>
        <p:nvSpPr>
          <p:cNvPr id="89" name="Shape 89"/>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baseline="0" i="0" lang="en-US" sz="2800" u="none" cap="none" strike="noStrike">
                <a:solidFill>
                  <a:schemeClr val="lt1"/>
                </a:solidFill>
                <a:latin typeface="Questrial"/>
                <a:ea typeface="Questrial"/>
                <a:cs typeface="Questrial"/>
                <a:sym typeface="Questrial"/>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Quote with Caption">
    <p:spTree>
      <p:nvGrpSpPr>
        <p:cNvPr id="90" name="Shape 90"/>
        <p:cNvGrpSpPr/>
        <p:nvPr/>
      </p:nvGrpSpPr>
      <p:grpSpPr>
        <a:xfrm>
          <a:off x="0" y="0"/>
          <a:ext cx="0" cy="0"/>
          <a:chOff x="0" y="0"/>
          <a:chExt cx="0" cy="0"/>
        </a:xfrm>
      </p:grpSpPr>
      <p:sp>
        <p:nvSpPr>
          <p:cNvPr id="91" name="Shape 91"/>
          <p:cNvSpPr txBox="1"/>
          <p:nvPr>
            <p:ph type="title"/>
          </p:nvPr>
        </p:nvSpPr>
        <p:spPr>
          <a:xfrm>
            <a:off x="1574800" y="1447800"/>
            <a:ext cx="7999315" cy="2323373"/>
          </a:xfrm>
          <a:prstGeom prst="rect">
            <a:avLst/>
          </a:prstGeom>
          <a:noFill/>
          <a:ln>
            <a:noFill/>
          </a:ln>
        </p:spPr>
        <p:txBody>
          <a:bodyPr anchorCtr="0" anchor="t" bIns="91425" lIns="91425" rIns="91425" tIns="91425"/>
          <a:lstStyle>
            <a:lvl1pPr rtl="0">
              <a:spcBef>
                <a:spcPts val="0"/>
              </a:spcBef>
              <a:defRPr sz="4800"/>
            </a:lvl1pPr>
            <a:lvl2pPr rtl="0">
              <a:spcBef>
                <a:spcPts val="0"/>
              </a:spcBef>
              <a:defRPr>
                <a:solidFill>
                  <a:schemeClr val="lt2"/>
                </a:solidFill>
              </a:defRPr>
            </a:lvl2pPr>
            <a:lvl3pPr rtl="0">
              <a:spcBef>
                <a:spcPts val="0"/>
              </a:spcBef>
              <a:defRPr>
                <a:solidFill>
                  <a:schemeClr val="lt2"/>
                </a:solidFill>
              </a:defRPr>
            </a:lvl3pPr>
            <a:lvl4pPr rtl="0">
              <a:spcBef>
                <a:spcPts val="0"/>
              </a:spcBef>
              <a:defRPr>
                <a:solidFill>
                  <a:schemeClr val="lt2"/>
                </a:solidFill>
              </a:defRPr>
            </a:lvl4pPr>
            <a:lvl5pPr rtl="0">
              <a:spcBef>
                <a:spcPts val="0"/>
              </a:spcBef>
              <a:defRPr>
                <a:solidFill>
                  <a:schemeClr val="lt2"/>
                </a:solidFill>
              </a:defRPr>
            </a:lvl5pPr>
            <a:lvl6pPr rtl="0">
              <a:spcBef>
                <a:spcPts val="0"/>
              </a:spcBef>
              <a:defRPr>
                <a:solidFill>
                  <a:schemeClr val="lt2"/>
                </a:solidFill>
              </a:defRPr>
            </a:lvl6pPr>
            <a:lvl7pPr rtl="0">
              <a:spcBef>
                <a:spcPts val="0"/>
              </a:spcBef>
              <a:defRPr>
                <a:solidFill>
                  <a:schemeClr val="lt2"/>
                </a:solidFill>
              </a:defRPr>
            </a:lvl7pPr>
            <a:lvl8pPr rtl="0">
              <a:spcBef>
                <a:spcPts val="0"/>
              </a:spcBef>
              <a:defRPr>
                <a:solidFill>
                  <a:schemeClr val="lt2"/>
                </a:solidFill>
              </a:defRPr>
            </a:lvl8pPr>
            <a:lvl9pPr rtl="0">
              <a:spcBef>
                <a:spcPts val="0"/>
              </a:spcBef>
              <a:defRPr>
                <a:solidFill>
                  <a:schemeClr val="lt2"/>
                </a:solidFill>
              </a:defRPr>
            </a:lvl9pPr>
          </a:lstStyle>
          <a:p/>
        </p:txBody>
      </p:sp>
      <p:sp>
        <p:nvSpPr>
          <p:cNvPr id="92" name="Shape 92"/>
          <p:cNvSpPr txBox="1"/>
          <p:nvPr>
            <p:ph idx="1" type="body"/>
          </p:nvPr>
        </p:nvSpPr>
        <p:spPr>
          <a:xfrm>
            <a:off x="1930400" y="3771173"/>
            <a:ext cx="7385828" cy="342174"/>
          </a:xfrm>
          <a:prstGeom prst="rect">
            <a:avLst/>
          </a:prstGeom>
          <a:noFill/>
          <a:ln>
            <a:noFill/>
          </a:ln>
        </p:spPr>
        <p:txBody>
          <a:bodyPr anchorCtr="0" anchor="t" bIns="91425" lIns="91425" rIns="91425" tIns="91425"/>
          <a:lstStyle>
            <a:lvl1pPr indent="0" marL="0" rtl="0">
              <a:spcBef>
                <a:spcPts val="0"/>
              </a:spcBef>
              <a:buClr>
                <a:schemeClr val="accent1"/>
              </a:buClr>
              <a:buFont typeface="Questrial"/>
              <a:buNone/>
              <a:defRPr b="0" i="0" sz="1400" cap="small">
                <a:solidFill>
                  <a:schemeClr val="accent1"/>
                </a:solidFill>
                <a:latin typeface="Questrial"/>
                <a:ea typeface="Questrial"/>
                <a:cs typeface="Questrial"/>
                <a:sym typeface="Questrial"/>
              </a:defRPr>
            </a:lvl1pPr>
            <a:lvl2pPr indent="0" marL="457200" rtl="0">
              <a:spcBef>
                <a:spcPts val="0"/>
              </a:spcBef>
              <a:buFont typeface="Questrial"/>
              <a:buNone/>
              <a:defRPr sz="1200"/>
            </a:lvl2pPr>
            <a:lvl3pPr indent="0" marL="914400" rtl="0">
              <a:spcBef>
                <a:spcPts val="0"/>
              </a:spcBef>
              <a:buFont typeface="Questrial"/>
              <a:buNone/>
              <a:defRPr sz="1000"/>
            </a:lvl3pPr>
            <a:lvl4pPr indent="0" marL="1371600" rtl="0">
              <a:spcBef>
                <a:spcPts val="0"/>
              </a:spcBef>
              <a:buFont typeface="Questrial"/>
              <a:buNone/>
              <a:defRPr sz="900"/>
            </a:lvl4pPr>
            <a:lvl5pPr indent="0" marL="1828800" rtl="0">
              <a:spcBef>
                <a:spcPts val="0"/>
              </a:spcBef>
              <a:buFont typeface="Questrial"/>
              <a:buNone/>
              <a:defRPr sz="900"/>
            </a:lvl5pPr>
            <a:lvl6pPr indent="0" marL="2286000" rtl="0">
              <a:spcBef>
                <a:spcPts val="0"/>
              </a:spcBef>
              <a:buFont typeface="Questrial"/>
              <a:buNone/>
              <a:defRPr sz="900"/>
            </a:lvl6pPr>
            <a:lvl7pPr indent="0" marL="2743200" rtl="0">
              <a:spcBef>
                <a:spcPts val="0"/>
              </a:spcBef>
              <a:buFont typeface="Questrial"/>
              <a:buNone/>
              <a:defRPr sz="900"/>
            </a:lvl7pPr>
            <a:lvl8pPr indent="0" marL="3200400" rtl="0">
              <a:spcBef>
                <a:spcPts val="0"/>
              </a:spcBef>
              <a:buFont typeface="Questrial"/>
              <a:buNone/>
              <a:defRPr sz="900"/>
            </a:lvl8pPr>
            <a:lvl9pPr indent="0" marL="3657600" rtl="0">
              <a:spcBef>
                <a:spcPts val="0"/>
              </a:spcBef>
              <a:buFont typeface="Questrial"/>
              <a:buNone/>
              <a:defRPr sz="900"/>
            </a:lvl9pPr>
          </a:lstStyle>
          <a:p/>
        </p:txBody>
      </p:sp>
      <p:sp>
        <p:nvSpPr>
          <p:cNvPr id="93" name="Shape 93"/>
          <p:cNvSpPr txBox="1"/>
          <p:nvPr>
            <p:ph idx="2" type="body"/>
          </p:nvPr>
        </p:nvSpPr>
        <p:spPr>
          <a:xfrm>
            <a:off x="1154954" y="4350657"/>
            <a:ext cx="8825659" cy="1676399"/>
          </a:xfrm>
          <a:prstGeom prst="rect">
            <a:avLst/>
          </a:prstGeom>
          <a:noFill/>
          <a:ln>
            <a:noFill/>
          </a:ln>
        </p:spPr>
        <p:txBody>
          <a:bodyPr anchorCtr="0" anchor="ctr" bIns="91425" lIns="91425" rIns="91425" tIns="91425"/>
          <a:lstStyle>
            <a:lvl1pPr indent="0" marL="0" rtl="0">
              <a:spcBef>
                <a:spcPts val="0"/>
              </a:spcBef>
              <a:buFont typeface="Questrial"/>
              <a:buNone/>
              <a:defRPr sz="1800"/>
            </a:lvl1pPr>
            <a:lvl2pPr indent="0" marL="457200" rtl="0">
              <a:spcBef>
                <a:spcPts val="0"/>
              </a:spcBef>
              <a:buFont typeface="Questrial"/>
              <a:buNone/>
              <a:defRPr sz="1200"/>
            </a:lvl2pPr>
            <a:lvl3pPr indent="0" marL="914400" rtl="0">
              <a:spcBef>
                <a:spcPts val="0"/>
              </a:spcBef>
              <a:buFont typeface="Questrial"/>
              <a:buNone/>
              <a:defRPr sz="1000"/>
            </a:lvl3pPr>
            <a:lvl4pPr indent="0" marL="1371600" rtl="0">
              <a:spcBef>
                <a:spcPts val="0"/>
              </a:spcBef>
              <a:buFont typeface="Questrial"/>
              <a:buNone/>
              <a:defRPr sz="900"/>
            </a:lvl4pPr>
            <a:lvl5pPr indent="0" marL="1828800" rtl="0">
              <a:spcBef>
                <a:spcPts val="0"/>
              </a:spcBef>
              <a:buFont typeface="Questrial"/>
              <a:buNone/>
              <a:defRPr sz="900"/>
            </a:lvl5pPr>
            <a:lvl6pPr indent="0" marL="2286000" rtl="0">
              <a:spcBef>
                <a:spcPts val="0"/>
              </a:spcBef>
              <a:buFont typeface="Questrial"/>
              <a:buNone/>
              <a:defRPr sz="900"/>
            </a:lvl6pPr>
            <a:lvl7pPr indent="0" marL="2743200" rtl="0">
              <a:spcBef>
                <a:spcPts val="0"/>
              </a:spcBef>
              <a:buFont typeface="Questrial"/>
              <a:buNone/>
              <a:defRPr sz="900"/>
            </a:lvl7pPr>
            <a:lvl8pPr indent="0" marL="3200400" rtl="0">
              <a:spcBef>
                <a:spcPts val="0"/>
              </a:spcBef>
              <a:buFont typeface="Questrial"/>
              <a:buNone/>
              <a:defRPr sz="900"/>
            </a:lvl8pPr>
            <a:lvl9pPr indent="0" marL="3657600" rtl="0">
              <a:spcBef>
                <a:spcPts val="0"/>
              </a:spcBef>
              <a:buFont typeface="Questrial"/>
              <a:buNone/>
              <a:defRPr sz="900"/>
            </a:lvl9pPr>
          </a:lstStyle>
          <a:p/>
        </p:txBody>
      </p:sp>
      <p:sp>
        <p:nvSpPr>
          <p:cNvPr id="94" name="Shape 94"/>
          <p:cNvSpPr txBox="1"/>
          <p:nvPr>
            <p:ph idx="10" type="dt"/>
          </p:nvPr>
        </p:nvSpPr>
        <p:spPr>
          <a:xfrm rot="5400000">
            <a:off x="10155639" y="1790700"/>
            <a:ext cx="990598" cy="304798"/>
          </a:xfrm>
          <a:prstGeom prst="rect">
            <a:avLst/>
          </a:prstGeom>
          <a:noFill/>
          <a:ln>
            <a:noFill/>
          </a:ln>
        </p:spPr>
        <p:txBody>
          <a:bodyPr anchorCtr="0" anchor="t" bIns="91425" lIns="91425" rIns="91425" tIns="91425"/>
          <a:lstStyle>
            <a:lvl1pPr indent="0" marL="0" marR="0" rtl="0" algn="l">
              <a:spcBef>
                <a:spcPts val="0"/>
              </a:spcBef>
              <a:defRPr b="0" baseline="0" i="0" sz="1100" u="none" cap="none" strike="noStrike">
                <a:solidFill>
                  <a:schemeClr val="lt1"/>
                </a:solidFill>
                <a:latin typeface="Questrial"/>
                <a:ea typeface="Questrial"/>
                <a:cs typeface="Questrial"/>
                <a:sym typeface="Questrial"/>
              </a:defRPr>
            </a:lvl1pPr>
            <a:lvl2pPr indent="0" marL="457200" marR="0" rtl="0" algn="l">
              <a:spcBef>
                <a:spcPts val="0"/>
              </a:spcBef>
              <a:defRPr b="0" baseline="0" i="0" sz="1800" u="none" cap="none" strike="noStrike">
                <a:solidFill>
                  <a:schemeClr val="lt1"/>
                </a:solidFill>
                <a:latin typeface="Questrial"/>
                <a:ea typeface="Questrial"/>
                <a:cs typeface="Questrial"/>
                <a:sym typeface="Questrial"/>
              </a:defRPr>
            </a:lvl2pPr>
            <a:lvl3pPr indent="0" marL="914400" marR="0" rtl="0" algn="l">
              <a:spcBef>
                <a:spcPts val="0"/>
              </a:spcBef>
              <a:defRPr b="0" baseline="0" i="0" sz="1800" u="none" cap="none" strike="noStrike">
                <a:solidFill>
                  <a:schemeClr val="lt1"/>
                </a:solidFill>
                <a:latin typeface="Questrial"/>
                <a:ea typeface="Questrial"/>
                <a:cs typeface="Questrial"/>
                <a:sym typeface="Questrial"/>
              </a:defRPr>
            </a:lvl3pPr>
            <a:lvl4pPr indent="0" marL="1371600" marR="0" rtl="0" algn="l">
              <a:spcBef>
                <a:spcPts val="0"/>
              </a:spcBef>
              <a:defRPr b="0" baseline="0" i="0" sz="1800" u="none" cap="none" strike="noStrike">
                <a:solidFill>
                  <a:schemeClr val="lt1"/>
                </a:solidFill>
                <a:latin typeface="Questrial"/>
                <a:ea typeface="Questrial"/>
                <a:cs typeface="Questrial"/>
                <a:sym typeface="Questrial"/>
              </a:defRPr>
            </a:lvl4pPr>
            <a:lvl5pPr indent="0" marL="1828800" marR="0" rtl="0" algn="l">
              <a:spcBef>
                <a:spcPts val="0"/>
              </a:spcBef>
              <a:defRPr b="0" baseline="0" i="0" sz="1800" u="none" cap="none" strike="noStrike">
                <a:solidFill>
                  <a:schemeClr val="lt1"/>
                </a:solidFill>
                <a:latin typeface="Questrial"/>
                <a:ea typeface="Questrial"/>
                <a:cs typeface="Questrial"/>
                <a:sym typeface="Questrial"/>
              </a:defRPr>
            </a:lvl5pPr>
            <a:lvl6pPr indent="0" marL="2286000" marR="0" rtl="0" algn="l">
              <a:spcBef>
                <a:spcPts val="0"/>
              </a:spcBef>
              <a:defRPr b="0" baseline="0" i="0" sz="1800" u="none" cap="none" strike="noStrike">
                <a:solidFill>
                  <a:schemeClr val="lt1"/>
                </a:solidFill>
                <a:latin typeface="Questrial"/>
                <a:ea typeface="Questrial"/>
                <a:cs typeface="Questrial"/>
                <a:sym typeface="Questrial"/>
              </a:defRPr>
            </a:lvl6pPr>
            <a:lvl7pPr indent="0" marL="2743200" marR="0" rtl="0" algn="l">
              <a:spcBef>
                <a:spcPts val="0"/>
              </a:spcBef>
              <a:defRPr b="0" baseline="0" i="0" sz="1800" u="none" cap="none" strike="noStrike">
                <a:solidFill>
                  <a:schemeClr val="lt1"/>
                </a:solidFill>
                <a:latin typeface="Questrial"/>
                <a:ea typeface="Questrial"/>
                <a:cs typeface="Questrial"/>
                <a:sym typeface="Questrial"/>
              </a:defRPr>
            </a:lvl7pPr>
            <a:lvl8pPr indent="0" marL="3200400" marR="0" rtl="0" algn="l">
              <a:spcBef>
                <a:spcPts val="0"/>
              </a:spcBef>
              <a:defRPr b="0" baseline="0" i="0" sz="1800" u="none" cap="none" strike="noStrike">
                <a:solidFill>
                  <a:schemeClr val="lt1"/>
                </a:solidFill>
                <a:latin typeface="Questrial"/>
                <a:ea typeface="Questrial"/>
                <a:cs typeface="Questrial"/>
                <a:sym typeface="Questrial"/>
              </a:defRPr>
            </a:lvl8pPr>
            <a:lvl9pPr indent="0" marL="3657600" marR="0" rtl="0" algn="l">
              <a:spcBef>
                <a:spcPts val="0"/>
              </a:spcBef>
              <a:defRPr b="0" baseline="0" i="0" sz="1800" u="none" cap="none" strike="noStrike">
                <a:solidFill>
                  <a:schemeClr val="lt1"/>
                </a:solidFill>
                <a:latin typeface="Questrial"/>
                <a:ea typeface="Questrial"/>
                <a:cs typeface="Questrial"/>
                <a:sym typeface="Questrial"/>
              </a:defRPr>
            </a:lvl9pPr>
          </a:lstStyle>
          <a:p/>
        </p:txBody>
      </p:sp>
      <p:sp>
        <p:nvSpPr>
          <p:cNvPr id="95" name="Shape 95"/>
          <p:cNvSpPr txBox="1"/>
          <p:nvPr>
            <p:ph idx="11" type="ftr"/>
          </p:nvPr>
        </p:nvSpPr>
        <p:spPr>
          <a:xfrm rot="5400000">
            <a:off x="8951573" y="3225296"/>
            <a:ext cx="3859794" cy="304801"/>
          </a:xfrm>
          <a:prstGeom prst="rect">
            <a:avLst/>
          </a:prstGeom>
          <a:noFill/>
          <a:ln>
            <a:noFill/>
          </a:ln>
        </p:spPr>
        <p:txBody>
          <a:bodyPr anchorCtr="0" anchor="b" bIns="91425" lIns="91425" rIns="91425" tIns="91425"/>
          <a:lstStyle>
            <a:lvl1pPr indent="0" marL="0" marR="0" rtl="0" algn="l">
              <a:spcBef>
                <a:spcPts val="0"/>
              </a:spcBef>
              <a:defRPr b="0" baseline="0" i="0" sz="1100" u="none" cap="none" strike="noStrike">
                <a:solidFill>
                  <a:schemeClr val="lt1"/>
                </a:solidFill>
                <a:latin typeface="Questrial"/>
                <a:ea typeface="Questrial"/>
                <a:cs typeface="Questrial"/>
                <a:sym typeface="Questrial"/>
              </a:defRPr>
            </a:lvl1pPr>
            <a:lvl2pPr indent="0" marL="457200" marR="0" rtl="0" algn="l">
              <a:spcBef>
                <a:spcPts val="0"/>
              </a:spcBef>
              <a:defRPr b="0" baseline="0" i="0" sz="1800" u="none" cap="none" strike="noStrike">
                <a:solidFill>
                  <a:schemeClr val="lt1"/>
                </a:solidFill>
                <a:latin typeface="Questrial"/>
                <a:ea typeface="Questrial"/>
                <a:cs typeface="Questrial"/>
                <a:sym typeface="Questrial"/>
              </a:defRPr>
            </a:lvl2pPr>
            <a:lvl3pPr indent="0" marL="914400" marR="0" rtl="0" algn="l">
              <a:spcBef>
                <a:spcPts val="0"/>
              </a:spcBef>
              <a:defRPr b="0" baseline="0" i="0" sz="1800" u="none" cap="none" strike="noStrike">
                <a:solidFill>
                  <a:schemeClr val="lt1"/>
                </a:solidFill>
                <a:latin typeface="Questrial"/>
                <a:ea typeface="Questrial"/>
                <a:cs typeface="Questrial"/>
                <a:sym typeface="Questrial"/>
              </a:defRPr>
            </a:lvl3pPr>
            <a:lvl4pPr indent="0" marL="1371600" marR="0" rtl="0" algn="l">
              <a:spcBef>
                <a:spcPts val="0"/>
              </a:spcBef>
              <a:defRPr b="0" baseline="0" i="0" sz="1800" u="none" cap="none" strike="noStrike">
                <a:solidFill>
                  <a:schemeClr val="lt1"/>
                </a:solidFill>
                <a:latin typeface="Questrial"/>
                <a:ea typeface="Questrial"/>
                <a:cs typeface="Questrial"/>
                <a:sym typeface="Questrial"/>
              </a:defRPr>
            </a:lvl4pPr>
            <a:lvl5pPr indent="0" marL="1828800" marR="0" rtl="0" algn="l">
              <a:spcBef>
                <a:spcPts val="0"/>
              </a:spcBef>
              <a:defRPr b="0" baseline="0" i="0" sz="1800" u="none" cap="none" strike="noStrike">
                <a:solidFill>
                  <a:schemeClr val="lt1"/>
                </a:solidFill>
                <a:latin typeface="Questrial"/>
                <a:ea typeface="Questrial"/>
                <a:cs typeface="Questrial"/>
                <a:sym typeface="Questrial"/>
              </a:defRPr>
            </a:lvl5pPr>
            <a:lvl6pPr indent="0" marL="2286000" marR="0" rtl="0" algn="l">
              <a:spcBef>
                <a:spcPts val="0"/>
              </a:spcBef>
              <a:defRPr b="0" baseline="0" i="0" sz="1800" u="none" cap="none" strike="noStrike">
                <a:solidFill>
                  <a:schemeClr val="lt1"/>
                </a:solidFill>
                <a:latin typeface="Questrial"/>
                <a:ea typeface="Questrial"/>
                <a:cs typeface="Questrial"/>
                <a:sym typeface="Questrial"/>
              </a:defRPr>
            </a:lvl6pPr>
            <a:lvl7pPr indent="0" marL="2743200" marR="0" rtl="0" algn="l">
              <a:spcBef>
                <a:spcPts val="0"/>
              </a:spcBef>
              <a:defRPr b="0" baseline="0" i="0" sz="1800" u="none" cap="none" strike="noStrike">
                <a:solidFill>
                  <a:schemeClr val="lt1"/>
                </a:solidFill>
                <a:latin typeface="Questrial"/>
                <a:ea typeface="Questrial"/>
                <a:cs typeface="Questrial"/>
                <a:sym typeface="Questrial"/>
              </a:defRPr>
            </a:lvl7pPr>
            <a:lvl8pPr indent="0" marL="3200400" marR="0" rtl="0" algn="l">
              <a:spcBef>
                <a:spcPts val="0"/>
              </a:spcBef>
              <a:defRPr b="0" baseline="0" i="0" sz="1800" u="none" cap="none" strike="noStrike">
                <a:solidFill>
                  <a:schemeClr val="lt1"/>
                </a:solidFill>
                <a:latin typeface="Questrial"/>
                <a:ea typeface="Questrial"/>
                <a:cs typeface="Questrial"/>
                <a:sym typeface="Questrial"/>
              </a:defRPr>
            </a:lvl8pPr>
            <a:lvl9pPr indent="0" marL="3657600" marR="0" rtl="0" algn="l">
              <a:spcBef>
                <a:spcPts val="0"/>
              </a:spcBef>
              <a:defRPr b="0" baseline="0" i="0" sz="1800" u="none" cap="none" strike="noStrike">
                <a:solidFill>
                  <a:schemeClr val="lt1"/>
                </a:solidFill>
                <a:latin typeface="Questrial"/>
                <a:ea typeface="Questrial"/>
                <a:cs typeface="Questrial"/>
                <a:sym typeface="Questrial"/>
              </a:defRPr>
            </a:lvl9pPr>
          </a:lstStyle>
          <a:p/>
        </p:txBody>
      </p:sp>
      <p:sp>
        <p:nvSpPr>
          <p:cNvPr id="96" name="Shape 96"/>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baseline="0" i="0" lang="en-US" sz="2800" u="none" cap="none" strike="noStrike">
                <a:solidFill>
                  <a:schemeClr val="lt1"/>
                </a:solidFill>
                <a:latin typeface="Questrial"/>
                <a:ea typeface="Questrial"/>
                <a:cs typeface="Questrial"/>
                <a:sym typeface="Questrial"/>
              </a:rPr>
              <a:t>‹#›</a:t>
            </a:fld>
          </a:p>
        </p:txBody>
      </p:sp>
      <p:sp>
        <p:nvSpPr>
          <p:cNvPr id="97" name="Shape 97"/>
          <p:cNvSpPr txBox="1"/>
          <p:nvPr/>
        </p:nvSpPr>
        <p:spPr>
          <a:xfrm>
            <a:off x="898295" y="971253"/>
            <a:ext cx="801912" cy="196976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r>
              <a:rPr b="0" baseline="0" i="0" lang="en-US" sz="12200" u="none" cap="none" strike="noStrike">
                <a:solidFill>
                  <a:schemeClr val="accent1"/>
                </a:solidFill>
                <a:latin typeface="Arial"/>
                <a:ea typeface="Arial"/>
                <a:cs typeface="Arial"/>
                <a:sym typeface="Arial"/>
              </a:rPr>
              <a:t>“</a:t>
            </a:r>
          </a:p>
        </p:txBody>
      </p:sp>
      <p:sp>
        <p:nvSpPr>
          <p:cNvPr id="98" name="Shape 98"/>
          <p:cNvSpPr txBox="1"/>
          <p:nvPr/>
        </p:nvSpPr>
        <p:spPr>
          <a:xfrm>
            <a:off x="9330489" y="2613786"/>
            <a:ext cx="801912" cy="196976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r>
              <a:rPr b="0" baseline="0" i="0" lang="en-US" sz="12200" u="none" cap="none" strike="noStrike">
                <a:solidFill>
                  <a:schemeClr val="accent1"/>
                </a:solidFill>
                <a:latin typeface="Arial"/>
                <a:ea typeface="Arial"/>
                <a:cs typeface="Arial"/>
                <a:sym typeface="Arial"/>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Name Card">
    <p:spTree>
      <p:nvGrpSpPr>
        <p:cNvPr id="99" name="Shape 99"/>
        <p:cNvGrpSpPr/>
        <p:nvPr/>
      </p:nvGrpSpPr>
      <p:grpSpPr>
        <a:xfrm>
          <a:off x="0" y="0"/>
          <a:ext cx="0" cy="0"/>
          <a:chOff x="0" y="0"/>
          <a:chExt cx="0" cy="0"/>
        </a:xfrm>
      </p:grpSpPr>
      <p:sp>
        <p:nvSpPr>
          <p:cNvPr id="100" name="Shape 100"/>
          <p:cNvSpPr txBox="1"/>
          <p:nvPr>
            <p:ph type="title"/>
          </p:nvPr>
        </p:nvSpPr>
        <p:spPr>
          <a:xfrm>
            <a:off x="1154954" y="3124200"/>
            <a:ext cx="8825659" cy="1653180"/>
          </a:xfrm>
          <a:prstGeom prst="rect">
            <a:avLst/>
          </a:prstGeom>
          <a:noFill/>
          <a:ln>
            <a:noFill/>
          </a:ln>
        </p:spPr>
        <p:txBody>
          <a:bodyPr anchorCtr="0" anchor="b" bIns="91425" lIns="91425" rIns="91425" tIns="91425"/>
          <a:lstStyle>
            <a:lvl1pPr rtl="0" algn="l">
              <a:spcBef>
                <a:spcPts val="0"/>
              </a:spcBef>
              <a:defRPr b="0" sz="4000" cap="none"/>
            </a:lvl1pPr>
            <a:lvl2pPr rtl="0">
              <a:spcBef>
                <a:spcPts val="0"/>
              </a:spcBef>
              <a:defRPr>
                <a:solidFill>
                  <a:schemeClr val="lt2"/>
                </a:solidFill>
              </a:defRPr>
            </a:lvl2pPr>
            <a:lvl3pPr rtl="0">
              <a:spcBef>
                <a:spcPts val="0"/>
              </a:spcBef>
              <a:defRPr>
                <a:solidFill>
                  <a:schemeClr val="lt2"/>
                </a:solidFill>
              </a:defRPr>
            </a:lvl3pPr>
            <a:lvl4pPr rtl="0">
              <a:spcBef>
                <a:spcPts val="0"/>
              </a:spcBef>
              <a:defRPr>
                <a:solidFill>
                  <a:schemeClr val="lt2"/>
                </a:solidFill>
              </a:defRPr>
            </a:lvl4pPr>
            <a:lvl5pPr rtl="0">
              <a:spcBef>
                <a:spcPts val="0"/>
              </a:spcBef>
              <a:defRPr>
                <a:solidFill>
                  <a:schemeClr val="lt2"/>
                </a:solidFill>
              </a:defRPr>
            </a:lvl5pPr>
            <a:lvl6pPr rtl="0">
              <a:spcBef>
                <a:spcPts val="0"/>
              </a:spcBef>
              <a:defRPr>
                <a:solidFill>
                  <a:schemeClr val="lt2"/>
                </a:solidFill>
              </a:defRPr>
            </a:lvl6pPr>
            <a:lvl7pPr rtl="0">
              <a:spcBef>
                <a:spcPts val="0"/>
              </a:spcBef>
              <a:defRPr>
                <a:solidFill>
                  <a:schemeClr val="lt2"/>
                </a:solidFill>
              </a:defRPr>
            </a:lvl7pPr>
            <a:lvl8pPr rtl="0">
              <a:spcBef>
                <a:spcPts val="0"/>
              </a:spcBef>
              <a:defRPr>
                <a:solidFill>
                  <a:schemeClr val="lt2"/>
                </a:solidFill>
              </a:defRPr>
            </a:lvl8pPr>
            <a:lvl9pPr rtl="0">
              <a:spcBef>
                <a:spcPts val="0"/>
              </a:spcBef>
              <a:defRPr>
                <a:solidFill>
                  <a:schemeClr val="lt2"/>
                </a:solidFill>
              </a:defRPr>
            </a:lvl9pPr>
          </a:lstStyle>
          <a:p/>
        </p:txBody>
      </p:sp>
      <p:sp>
        <p:nvSpPr>
          <p:cNvPr id="101" name="Shape 101"/>
          <p:cNvSpPr txBox="1"/>
          <p:nvPr>
            <p:ph idx="1" type="body"/>
          </p:nvPr>
        </p:nvSpPr>
        <p:spPr>
          <a:xfrm>
            <a:off x="1154954" y="4777380"/>
            <a:ext cx="8825657" cy="860399"/>
          </a:xfrm>
          <a:prstGeom prst="rect">
            <a:avLst/>
          </a:prstGeom>
          <a:noFill/>
          <a:ln>
            <a:noFill/>
          </a:ln>
        </p:spPr>
        <p:txBody>
          <a:bodyPr anchorCtr="0" anchor="t" bIns="91425" lIns="91425" rIns="91425" tIns="91425"/>
          <a:lstStyle>
            <a:lvl1pPr indent="0" marL="0" rtl="0" algn="l">
              <a:spcBef>
                <a:spcPts val="0"/>
              </a:spcBef>
              <a:buClr>
                <a:schemeClr val="accent1"/>
              </a:buClr>
              <a:buFont typeface="Questrial"/>
              <a:buNone/>
              <a:defRPr sz="2000" cap="none">
                <a:solidFill>
                  <a:schemeClr val="accent1"/>
                </a:solidFill>
              </a:defRPr>
            </a:lvl1pPr>
            <a:lvl2pPr indent="0" marL="457200" rtl="0">
              <a:spcBef>
                <a:spcPts val="0"/>
              </a:spcBef>
              <a:buClr>
                <a:schemeClr val="lt1"/>
              </a:buClr>
              <a:buFont typeface="Questrial"/>
              <a:buNone/>
              <a:defRPr sz="1800">
                <a:solidFill>
                  <a:schemeClr val="lt1"/>
                </a:solidFill>
              </a:defRPr>
            </a:lvl2pPr>
            <a:lvl3pPr indent="0" marL="914400" rtl="0">
              <a:spcBef>
                <a:spcPts val="0"/>
              </a:spcBef>
              <a:buClr>
                <a:schemeClr val="lt1"/>
              </a:buClr>
              <a:buFont typeface="Questrial"/>
              <a:buNone/>
              <a:defRPr sz="1600">
                <a:solidFill>
                  <a:schemeClr val="lt1"/>
                </a:solidFill>
              </a:defRPr>
            </a:lvl3pPr>
            <a:lvl4pPr indent="0" marL="1371600" rtl="0">
              <a:spcBef>
                <a:spcPts val="0"/>
              </a:spcBef>
              <a:buClr>
                <a:schemeClr val="lt1"/>
              </a:buClr>
              <a:buFont typeface="Questrial"/>
              <a:buNone/>
              <a:defRPr sz="1400">
                <a:solidFill>
                  <a:schemeClr val="lt1"/>
                </a:solidFill>
              </a:defRPr>
            </a:lvl4pPr>
            <a:lvl5pPr indent="0" marL="1828800" rtl="0">
              <a:spcBef>
                <a:spcPts val="0"/>
              </a:spcBef>
              <a:buClr>
                <a:schemeClr val="lt1"/>
              </a:buClr>
              <a:buFont typeface="Questrial"/>
              <a:buNone/>
              <a:defRPr sz="1400">
                <a:solidFill>
                  <a:schemeClr val="lt1"/>
                </a:solidFill>
              </a:defRPr>
            </a:lvl5pPr>
            <a:lvl6pPr indent="0" marL="2286000" rtl="0">
              <a:spcBef>
                <a:spcPts val="0"/>
              </a:spcBef>
              <a:buClr>
                <a:schemeClr val="lt1"/>
              </a:buClr>
              <a:buFont typeface="Questrial"/>
              <a:buNone/>
              <a:defRPr sz="1400">
                <a:solidFill>
                  <a:schemeClr val="lt1"/>
                </a:solidFill>
              </a:defRPr>
            </a:lvl6pPr>
            <a:lvl7pPr indent="0" marL="2743200" rtl="0">
              <a:spcBef>
                <a:spcPts val="0"/>
              </a:spcBef>
              <a:buClr>
                <a:schemeClr val="lt1"/>
              </a:buClr>
              <a:buFont typeface="Questrial"/>
              <a:buNone/>
              <a:defRPr sz="1400">
                <a:solidFill>
                  <a:schemeClr val="lt1"/>
                </a:solidFill>
              </a:defRPr>
            </a:lvl7pPr>
            <a:lvl8pPr indent="0" marL="3200400" rtl="0">
              <a:spcBef>
                <a:spcPts val="0"/>
              </a:spcBef>
              <a:buClr>
                <a:schemeClr val="lt1"/>
              </a:buClr>
              <a:buFont typeface="Questrial"/>
              <a:buNone/>
              <a:defRPr sz="1400">
                <a:solidFill>
                  <a:schemeClr val="lt1"/>
                </a:solidFill>
              </a:defRPr>
            </a:lvl8pPr>
            <a:lvl9pPr indent="0" marL="3657600" rtl="0">
              <a:spcBef>
                <a:spcPts val="0"/>
              </a:spcBef>
              <a:buClr>
                <a:schemeClr val="lt1"/>
              </a:buClr>
              <a:buFont typeface="Questrial"/>
              <a:buNone/>
              <a:defRPr sz="1400">
                <a:solidFill>
                  <a:schemeClr val="lt1"/>
                </a:solidFill>
              </a:defRPr>
            </a:lvl9pPr>
          </a:lstStyle>
          <a:p/>
        </p:txBody>
      </p:sp>
      <p:sp>
        <p:nvSpPr>
          <p:cNvPr id="102" name="Shape 102"/>
          <p:cNvSpPr txBox="1"/>
          <p:nvPr>
            <p:ph idx="10" type="dt"/>
          </p:nvPr>
        </p:nvSpPr>
        <p:spPr>
          <a:xfrm rot="5400000">
            <a:off x="10155639" y="1790700"/>
            <a:ext cx="990598" cy="304798"/>
          </a:xfrm>
          <a:prstGeom prst="rect">
            <a:avLst/>
          </a:prstGeom>
          <a:noFill/>
          <a:ln>
            <a:noFill/>
          </a:ln>
        </p:spPr>
        <p:txBody>
          <a:bodyPr anchorCtr="0" anchor="t" bIns="91425" lIns="91425" rIns="91425" tIns="91425"/>
          <a:lstStyle>
            <a:lvl1pPr indent="0" marL="0" marR="0" rtl="0" algn="l">
              <a:spcBef>
                <a:spcPts val="0"/>
              </a:spcBef>
              <a:defRPr b="0" baseline="0" i="0" sz="1100" u="none" cap="none" strike="noStrike">
                <a:solidFill>
                  <a:schemeClr val="lt1"/>
                </a:solidFill>
                <a:latin typeface="Questrial"/>
                <a:ea typeface="Questrial"/>
                <a:cs typeface="Questrial"/>
                <a:sym typeface="Questrial"/>
              </a:defRPr>
            </a:lvl1pPr>
            <a:lvl2pPr indent="0" marL="457200" marR="0" rtl="0" algn="l">
              <a:spcBef>
                <a:spcPts val="0"/>
              </a:spcBef>
              <a:defRPr b="0" baseline="0" i="0" sz="1800" u="none" cap="none" strike="noStrike">
                <a:solidFill>
                  <a:schemeClr val="lt1"/>
                </a:solidFill>
                <a:latin typeface="Questrial"/>
                <a:ea typeface="Questrial"/>
                <a:cs typeface="Questrial"/>
                <a:sym typeface="Questrial"/>
              </a:defRPr>
            </a:lvl2pPr>
            <a:lvl3pPr indent="0" marL="914400" marR="0" rtl="0" algn="l">
              <a:spcBef>
                <a:spcPts val="0"/>
              </a:spcBef>
              <a:defRPr b="0" baseline="0" i="0" sz="1800" u="none" cap="none" strike="noStrike">
                <a:solidFill>
                  <a:schemeClr val="lt1"/>
                </a:solidFill>
                <a:latin typeface="Questrial"/>
                <a:ea typeface="Questrial"/>
                <a:cs typeface="Questrial"/>
                <a:sym typeface="Questrial"/>
              </a:defRPr>
            </a:lvl3pPr>
            <a:lvl4pPr indent="0" marL="1371600" marR="0" rtl="0" algn="l">
              <a:spcBef>
                <a:spcPts val="0"/>
              </a:spcBef>
              <a:defRPr b="0" baseline="0" i="0" sz="1800" u="none" cap="none" strike="noStrike">
                <a:solidFill>
                  <a:schemeClr val="lt1"/>
                </a:solidFill>
                <a:latin typeface="Questrial"/>
                <a:ea typeface="Questrial"/>
                <a:cs typeface="Questrial"/>
                <a:sym typeface="Questrial"/>
              </a:defRPr>
            </a:lvl4pPr>
            <a:lvl5pPr indent="0" marL="1828800" marR="0" rtl="0" algn="l">
              <a:spcBef>
                <a:spcPts val="0"/>
              </a:spcBef>
              <a:defRPr b="0" baseline="0" i="0" sz="1800" u="none" cap="none" strike="noStrike">
                <a:solidFill>
                  <a:schemeClr val="lt1"/>
                </a:solidFill>
                <a:latin typeface="Questrial"/>
                <a:ea typeface="Questrial"/>
                <a:cs typeface="Questrial"/>
                <a:sym typeface="Questrial"/>
              </a:defRPr>
            </a:lvl5pPr>
            <a:lvl6pPr indent="0" marL="2286000" marR="0" rtl="0" algn="l">
              <a:spcBef>
                <a:spcPts val="0"/>
              </a:spcBef>
              <a:defRPr b="0" baseline="0" i="0" sz="1800" u="none" cap="none" strike="noStrike">
                <a:solidFill>
                  <a:schemeClr val="lt1"/>
                </a:solidFill>
                <a:latin typeface="Questrial"/>
                <a:ea typeface="Questrial"/>
                <a:cs typeface="Questrial"/>
                <a:sym typeface="Questrial"/>
              </a:defRPr>
            </a:lvl6pPr>
            <a:lvl7pPr indent="0" marL="2743200" marR="0" rtl="0" algn="l">
              <a:spcBef>
                <a:spcPts val="0"/>
              </a:spcBef>
              <a:defRPr b="0" baseline="0" i="0" sz="1800" u="none" cap="none" strike="noStrike">
                <a:solidFill>
                  <a:schemeClr val="lt1"/>
                </a:solidFill>
                <a:latin typeface="Questrial"/>
                <a:ea typeface="Questrial"/>
                <a:cs typeface="Questrial"/>
                <a:sym typeface="Questrial"/>
              </a:defRPr>
            </a:lvl7pPr>
            <a:lvl8pPr indent="0" marL="3200400" marR="0" rtl="0" algn="l">
              <a:spcBef>
                <a:spcPts val="0"/>
              </a:spcBef>
              <a:defRPr b="0" baseline="0" i="0" sz="1800" u="none" cap="none" strike="noStrike">
                <a:solidFill>
                  <a:schemeClr val="lt1"/>
                </a:solidFill>
                <a:latin typeface="Questrial"/>
                <a:ea typeface="Questrial"/>
                <a:cs typeface="Questrial"/>
                <a:sym typeface="Questrial"/>
              </a:defRPr>
            </a:lvl8pPr>
            <a:lvl9pPr indent="0" marL="3657600" marR="0" rtl="0" algn="l">
              <a:spcBef>
                <a:spcPts val="0"/>
              </a:spcBef>
              <a:defRPr b="0" baseline="0" i="0" sz="1800" u="none" cap="none" strike="noStrike">
                <a:solidFill>
                  <a:schemeClr val="lt1"/>
                </a:solidFill>
                <a:latin typeface="Questrial"/>
                <a:ea typeface="Questrial"/>
                <a:cs typeface="Questrial"/>
                <a:sym typeface="Questrial"/>
              </a:defRPr>
            </a:lvl9pPr>
          </a:lstStyle>
          <a:p/>
        </p:txBody>
      </p:sp>
      <p:sp>
        <p:nvSpPr>
          <p:cNvPr id="103" name="Shape 103"/>
          <p:cNvSpPr txBox="1"/>
          <p:nvPr>
            <p:ph idx="11" type="ftr"/>
          </p:nvPr>
        </p:nvSpPr>
        <p:spPr>
          <a:xfrm rot="5400000">
            <a:off x="8951573" y="3225296"/>
            <a:ext cx="3859794" cy="304801"/>
          </a:xfrm>
          <a:prstGeom prst="rect">
            <a:avLst/>
          </a:prstGeom>
          <a:noFill/>
          <a:ln>
            <a:noFill/>
          </a:ln>
        </p:spPr>
        <p:txBody>
          <a:bodyPr anchorCtr="0" anchor="b" bIns="91425" lIns="91425" rIns="91425" tIns="91425"/>
          <a:lstStyle>
            <a:lvl1pPr indent="0" marL="0" marR="0" rtl="0" algn="l">
              <a:spcBef>
                <a:spcPts val="0"/>
              </a:spcBef>
              <a:defRPr b="0" baseline="0" i="0" sz="1100" u="none" cap="none" strike="noStrike">
                <a:solidFill>
                  <a:schemeClr val="lt1"/>
                </a:solidFill>
                <a:latin typeface="Questrial"/>
                <a:ea typeface="Questrial"/>
                <a:cs typeface="Questrial"/>
                <a:sym typeface="Questrial"/>
              </a:defRPr>
            </a:lvl1pPr>
            <a:lvl2pPr indent="0" marL="457200" marR="0" rtl="0" algn="l">
              <a:spcBef>
                <a:spcPts val="0"/>
              </a:spcBef>
              <a:defRPr b="0" baseline="0" i="0" sz="1800" u="none" cap="none" strike="noStrike">
                <a:solidFill>
                  <a:schemeClr val="lt1"/>
                </a:solidFill>
                <a:latin typeface="Questrial"/>
                <a:ea typeface="Questrial"/>
                <a:cs typeface="Questrial"/>
                <a:sym typeface="Questrial"/>
              </a:defRPr>
            </a:lvl2pPr>
            <a:lvl3pPr indent="0" marL="914400" marR="0" rtl="0" algn="l">
              <a:spcBef>
                <a:spcPts val="0"/>
              </a:spcBef>
              <a:defRPr b="0" baseline="0" i="0" sz="1800" u="none" cap="none" strike="noStrike">
                <a:solidFill>
                  <a:schemeClr val="lt1"/>
                </a:solidFill>
                <a:latin typeface="Questrial"/>
                <a:ea typeface="Questrial"/>
                <a:cs typeface="Questrial"/>
                <a:sym typeface="Questrial"/>
              </a:defRPr>
            </a:lvl3pPr>
            <a:lvl4pPr indent="0" marL="1371600" marR="0" rtl="0" algn="l">
              <a:spcBef>
                <a:spcPts val="0"/>
              </a:spcBef>
              <a:defRPr b="0" baseline="0" i="0" sz="1800" u="none" cap="none" strike="noStrike">
                <a:solidFill>
                  <a:schemeClr val="lt1"/>
                </a:solidFill>
                <a:latin typeface="Questrial"/>
                <a:ea typeface="Questrial"/>
                <a:cs typeface="Questrial"/>
                <a:sym typeface="Questrial"/>
              </a:defRPr>
            </a:lvl4pPr>
            <a:lvl5pPr indent="0" marL="1828800" marR="0" rtl="0" algn="l">
              <a:spcBef>
                <a:spcPts val="0"/>
              </a:spcBef>
              <a:defRPr b="0" baseline="0" i="0" sz="1800" u="none" cap="none" strike="noStrike">
                <a:solidFill>
                  <a:schemeClr val="lt1"/>
                </a:solidFill>
                <a:latin typeface="Questrial"/>
                <a:ea typeface="Questrial"/>
                <a:cs typeface="Questrial"/>
                <a:sym typeface="Questrial"/>
              </a:defRPr>
            </a:lvl5pPr>
            <a:lvl6pPr indent="0" marL="2286000" marR="0" rtl="0" algn="l">
              <a:spcBef>
                <a:spcPts val="0"/>
              </a:spcBef>
              <a:defRPr b="0" baseline="0" i="0" sz="1800" u="none" cap="none" strike="noStrike">
                <a:solidFill>
                  <a:schemeClr val="lt1"/>
                </a:solidFill>
                <a:latin typeface="Questrial"/>
                <a:ea typeface="Questrial"/>
                <a:cs typeface="Questrial"/>
                <a:sym typeface="Questrial"/>
              </a:defRPr>
            </a:lvl6pPr>
            <a:lvl7pPr indent="0" marL="2743200" marR="0" rtl="0" algn="l">
              <a:spcBef>
                <a:spcPts val="0"/>
              </a:spcBef>
              <a:defRPr b="0" baseline="0" i="0" sz="1800" u="none" cap="none" strike="noStrike">
                <a:solidFill>
                  <a:schemeClr val="lt1"/>
                </a:solidFill>
                <a:latin typeface="Questrial"/>
                <a:ea typeface="Questrial"/>
                <a:cs typeface="Questrial"/>
                <a:sym typeface="Questrial"/>
              </a:defRPr>
            </a:lvl7pPr>
            <a:lvl8pPr indent="0" marL="3200400" marR="0" rtl="0" algn="l">
              <a:spcBef>
                <a:spcPts val="0"/>
              </a:spcBef>
              <a:defRPr b="0" baseline="0" i="0" sz="1800" u="none" cap="none" strike="noStrike">
                <a:solidFill>
                  <a:schemeClr val="lt1"/>
                </a:solidFill>
                <a:latin typeface="Questrial"/>
                <a:ea typeface="Questrial"/>
                <a:cs typeface="Questrial"/>
                <a:sym typeface="Questrial"/>
              </a:defRPr>
            </a:lvl8pPr>
            <a:lvl9pPr indent="0" marL="3657600" marR="0" rtl="0" algn="l">
              <a:spcBef>
                <a:spcPts val="0"/>
              </a:spcBef>
              <a:defRPr b="0" baseline="0" i="0" sz="1800" u="none" cap="none" strike="noStrike">
                <a:solidFill>
                  <a:schemeClr val="lt1"/>
                </a:solidFill>
                <a:latin typeface="Questrial"/>
                <a:ea typeface="Questrial"/>
                <a:cs typeface="Questrial"/>
                <a:sym typeface="Questrial"/>
              </a:defRPr>
            </a:lvl9pPr>
          </a:lstStyle>
          <a:p/>
        </p:txBody>
      </p:sp>
      <p:sp>
        <p:nvSpPr>
          <p:cNvPr id="104" name="Shape 104"/>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baseline="0" i="0" lang="en-US" sz="2800" u="none" cap="none" strike="noStrike">
                <a:solidFill>
                  <a:schemeClr val="lt1"/>
                </a:solidFill>
                <a:latin typeface="Questrial"/>
                <a:ea typeface="Questrial"/>
                <a:cs typeface="Questrial"/>
                <a:sym typeface="Questrial"/>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3 Column">
    <p:spTree>
      <p:nvGrpSpPr>
        <p:cNvPr id="105" name="Shape 105"/>
        <p:cNvGrpSpPr/>
        <p:nvPr/>
      </p:nvGrpSpPr>
      <p:grpSpPr>
        <a:xfrm>
          <a:off x="0" y="0"/>
          <a:ext cx="0" cy="0"/>
          <a:chOff x="0" y="0"/>
          <a:chExt cx="0" cy="0"/>
        </a:xfrm>
      </p:grpSpPr>
      <p:sp>
        <p:nvSpPr>
          <p:cNvPr id="106" name="Shape 106"/>
          <p:cNvSpPr txBox="1"/>
          <p:nvPr>
            <p:ph type="title"/>
          </p:nvPr>
        </p:nvSpPr>
        <p:spPr>
          <a:xfrm>
            <a:off x="646110" y="452718"/>
            <a:ext cx="9404723" cy="1400530"/>
          </a:xfrm>
          <a:prstGeom prst="rect">
            <a:avLst/>
          </a:prstGeom>
          <a:noFill/>
          <a:ln>
            <a:noFill/>
          </a:ln>
        </p:spPr>
        <p:txBody>
          <a:bodyPr anchorCtr="0" anchor="t" bIns="91425" lIns="91425" rIns="91425" tIns="91425"/>
          <a:lstStyle>
            <a:lvl1pPr rtl="0">
              <a:spcBef>
                <a:spcPts val="0"/>
              </a:spcBef>
              <a:defRPr sz="4200"/>
            </a:lvl1pPr>
            <a:lvl2pPr rtl="0">
              <a:spcBef>
                <a:spcPts val="0"/>
              </a:spcBef>
              <a:defRPr>
                <a:solidFill>
                  <a:schemeClr val="lt2"/>
                </a:solidFill>
              </a:defRPr>
            </a:lvl2pPr>
            <a:lvl3pPr rtl="0">
              <a:spcBef>
                <a:spcPts val="0"/>
              </a:spcBef>
              <a:defRPr>
                <a:solidFill>
                  <a:schemeClr val="lt2"/>
                </a:solidFill>
              </a:defRPr>
            </a:lvl3pPr>
            <a:lvl4pPr rtl="0">
              <a:spcBef>
                <a:spcPts val="0"/>
              </a:spcBef>
              <a:defRPr>
                <a:solidFill>
                  <a:schemeClr val="lt2"/>
                </a:solidFill>
              </a:defRPr>
            </a:lvl4pPr>
            <a:lvl5pPr rtl="0">
              <a:spcBef>
                <a:spcPts val="0"/>
              </a:spcBef>
              <a:defRPr>
                <a:solidFill>
                  <a:schemeClr val="lt2"/>
                </a:solidFill>
              </a:defRPr>
            </a:lvl5pPr>
            <a:lvl6pPr rtl="0">
              <a:spcBef>
                <a:spcPts val="0"/>
              </a:spcBef>
              <a:defRPr>
                <a:solidFill>
                  <a:schemeClr val="lt2"/>
                </a:solidFill>
              </a:defRPr>
            </a:lvl6pPr>
            <a:lvl7pPr rtl="0">
              <a:spcBef>
                <a:spcPts val="0"/>
              </a:spcBef>
              <a:defRPr>
                <a:solidFill>
                  <a:schemeClr val="lt2"/>
                </a:solidFill>
              </a:defRPr>
            </a:lvl7pPr>
            <a:lvl8pPr rtl="0">
              <a:spcBef>
                <a:spcPts val="0"/>
              </a:spcBef>
              <a:defRPr>
                <a:solidFill>
                  <a:schemeClr val="lt2"/>
                </a:solidFill>
              </a:defRPr>
            </a:lvl8pPr>
            <a:lvl9pPr rtl="0">
              <a:spcBef>
                <a:spcPts val="0"/>
              </a:spcBef>
              <a:defRPr>
                <a:solidFill>
                  <a:schemeClr val="lt2"/>
                </a:solidFill>
              </a:defRPr>
            </a:lvl9pPr>
          </a:lstStyle>
          <a:p/>
        </p:txBody>
      </p:sp>
      <p:sp>
        <p:nvSpPr>
          <p:cNvPr id="107" name="Shape 107"/>
          <p:cNvSpPr txBox="1"/>
          <p:nvPr>
            <p:ph idx="1" type="body"/>
          </p:nvPr>
        </p:nvSpPr>
        <p:spPr>
          <a:xfrm>
            <a:off x="632947" y="1981200"/>
            <a:ext cx="2946865" cy="576262"/>
          </a:xfrm>
          <a:prstGeom prst="rect">
            <a:avLst/>
          </a:prstGeom>
          <a:noFill/>
          <a:ln>
            <a:noFill/>
          </a:ln>
        </p:spPr>
        <p:txBody>
          <a:bodyPr anchorCtr="0" anchor="b" bIns="91425" lIns="91425" rIns="91425" tIns="91425"/>
          <a:lstStyle>
            <a:lvl1pPr indent="0" marL="0" rtl="0">
              <a:spcBef>
                <a:spcPts val="0"/>
              </a:spcBef>
              <a:buClr>
                <a:schemeClr val="accent1"/>
              </a:buClr>
              <a:buFont typeface="Questrial"/>
              <a:buNone/>
              <a:defRPr b="0" sz="2400">
                <a:solidFill>
                  <a:schemeClr val="accent1"/>
                </a:solidFill>
              </a:defRPr>
            </a:lvl1pPr>
            <a:lvl2pPr indent="0" marL="457200" rtl="0">
              <a:spcBef>
                <a:spcPts val="0"/>
              </a:spcBef>
              <a:buFont typeface="Questrial"/>
              <a:buNone/>
              <a:defRPr b="1" sz="2000"/>
            </a:lvl2pPr>
            <a:lvl3pPr indent="0" marL="914400" rtl="0">
              <a:spcBef>
                <a:spcPts val="0"/>
              </a:spcBef>
              <a:buFont typeface="Questrial"/>
              <a:buNone/>
              <a:defRPr b="1" sz="1800"/>
            </a:lvl3pPr>
            <a:lvl4pPr indent="0" marL="1371600" rtl="0">
              <a:spcBef>
                <a:spcPts val="0"/>
              </a:spcBef>
              <a:buFont typeface="Questrial"/>
              <a:buNone/>
              <a:defRPr b="1" sz="1600"/>
            </a:lvl4pPr>
            <a:lvl5pPr indent="0" marL="1828800" rtl="0">
              <a:spcBef>
                <a:spcPts val="0"/>
              </a:spcBef>
              <a:buFont typeface="Questrial"/>
              <a:buNone/>
              <a:defRPr b="1" sz="1600"/>
            </a:lvl5pPr>
            <a:lvl6pPr indent="0" marL="2286000" rtl="0">
              <a:spcBef>
                <a:spcPts val="0"/>
              </a:spcBef>
              <a:buFont typeface="Questrial"/>
              <a:buNone/>
              <a:defRPr b="1" sz="1600"/>
            </a:lvl6pPr>
            <a:lvl7pPr indent="0" marL="2743200" rtl="0">
              <a:spcBef>
                <a:spcPts val="0"/>
              </a:spcBef>
              <a:buFont typeface="Questrial"/>
              <a:buNone/>
              <a:defRPr b="1" sz="1600"/>
            </a:lvl7pPr>
            <a:lvl8pPr indent="0" marL="3200400" rtl="0">
              <a:spcBef>
                <a:spcPts val="0"/>
              </a:spcBef>
              <a:buFont typeface="Questrial"/>
              <a:buNone/>
              <a:defRPr b="1" sz="1600"/>
            </a:lvl8pPr>
            <a:lvl9pPr indent="0" marL="3657600" rtl="0">
              <a:spcBef>
                <a:spcPts val="0"/>
              </a:spcBef>
              <a:buFont typeface="Questrial"/>
              <a:buNone/>
              <a:defRPr b="1" sz="1600"/>
            </a:lvl9pPr>
          </a:lstStyle>
          <a:p/>
        </p:txBody>
      </p:sp>
      <p:sp>
        <p:nvSpPr>
          <p:cNvPr id="108" name="Shape 108"/>
          <p:cNvSpPr txBox="1"/>
          <p:nvPr>
            <p:ph idx="2" type="body"/>
          </p:nvPr>
        </p:nvSpPr>
        <p:spPr>
          <a:xfrm>
            <a:off x="652462" y="2667000"/>
            <a:ext cx="2927350" cy="3589337"/>
          </a:xfrm>
          <a:prstGeom prst="rect">
            <a:avLst/>
          </a:prstGeom>
          <a:noFill/>
          <a:ln>
            <a:noFill/>
          </a:ln>
        </p:spPr>
        <p:txBody>
          <a:bodyPr anchorCtr="0" anchor="t" bIns="91425" lIns="91425" rIns="91425" tIns="91425"/>
          <a:lstStyle>
            <a:lvl1pPr indent="0" marL="0" rtl="0">
              <a:spcBef>
                <a:spcPts val="0"/>
              </a:spcBef>
              <a:buFont typeface="Questrial"/>
              <a:buNone/>
              <a:defRPr sz="1400"/>
            </a:lvl1pPr>
            <a:lvl2pPr indent="0" marL="457200" rtl="0">
              <a:spcBef>
                <a:spcPts val="0"/>
              </a:spcBef>
              <a:buFont typeface="Questrial"/>
              <a:buNone/>
              <a:defRPr sz="1200"/>
            </a:lvl2pPr>
            <a:lvl3pPr indent="0" marL="914400" rtl="0">
              <a:spcBef>
                <a:spcPts val="0"/>
              </a:spcBef>
              <a:buFont typeface="Questrial"/>
              <a:buNone/>
              <a:defRPr sz="1000"/>
            </a:lvl3pPr>
            <a:lvl4pPr indent="0" marL="1371600" rtl="0">
              <a:spcBef>
                <a:spcPts val="0"/>
              </a:spcBef>
              <a:buFont typeface="Questrial"/>
              <a:buNone/>
              <a:defRPr sz="900"/>
            </a:lvl4pPr>
            <a:lvl5pPr indent="0" marL="1828800" rtl="0">
              <a:spcBef>
                <a:spcPts val="0"/>
              </a:spcBef>
              <a:buFont typeface="Questrial"/>
              <a:buNone/>
              <a:defRPr sz="900"/>
            </a:lvl5pPr>
            <a:lvl6pPr indent="0" marL="2286000" rtl="0">
              <a:spcBef>
                <a:spcPts val="0"/>
              </a:spcBef>
              <a:buFont typeface="Questrial"/>
              <a:buNone/>
              <a:defRPr sz="900"/>
            </a:lvl6pPr>
            <a:lvl7pPr indent="0" marL="2743200" rtl="0">
              <a:spcBef>
                <a:spcPts val="0"/>
              </a:spcBef>
              <a:buFont typeface="Questrial"/>
              <a:buNone/>
              <a:defRPr sz="900"/>
            </a:lvl7pPr>
            <a:lvl8pPr indent="0" marL="3200400" rtl="0">
              <a:spcBef>
                <a:spcPts val="0"/>
              </a:spcBef>
              <a:buFont typeface="Questrial"/>
              <a:buNone/>
              <a:defRPr sz="900"/>
            </a:lvl8pPr>
            <a:lvl9pPr indent="0" marL="3657600" rtl="0">
              <a:spcBef>
                <a:spcPts val="0"/>
              </a:spcBef>
              <a:buFont typeface="Questrial"/>
              <a:buNone/>
              <a:defRPr sz="900"/>
            </a:lvl9pPr>
          </a:lstStyle>
          <a:p/>
        </p:txBody>
      </p:sp>
      <p:sp>
        <p:nvSpPr>
          <p:cNvPr id="109" name="Shape 109"/>
          <p:cNvSpPr txBox="1"/>
          <p:nvPr>
            <p:ph idx="3" type="body"/>
          </p:nvPr>
        </p:nvSpPr>
        <p:spPr>
          <a:xfrm>
            <a:off x="3883658" y="1981200"/>
            <a:ext cx="2936241" cy="576262"/>
          </a:xfrm>
          <a:prstGeom prst="rect">
            <a:avLst/>
          </a:prstGeom>
          <a:noFill/>
          <a:ln>
            <a:noFill/>
          </a:ln>
        </p:spPr>
        <p:txBody>
          <a:bodyPr anchorCtr="0" anchor="b" bIns="91425" lIns="91425" rIns="91425" tIns="91425"/>
          <a:lstStyle>
            <a:lvl1pPr indent="0" marL="0" rtl="0">
              <a:spcBef>
                <a:spcPts val="0"/>
              </a:spcBef>
              <a:buClr>
                <a:schemeClr val="accent1"/>
              </a:buClr>
              <a:buFont typeface="Questrial"/>
              <a:buNone/>
              <a:defRPr b="0" sz="2400">
                <a:solidFill>
                  <a:schemeClr val="accent1"/>
                </a:solidFill>
              </a:defRPr>
            </a:lvl1pPr>
            <a:lvl2pPr indent="0" marL="457200" rtl="0">
              <a:spcBef>
                <a:spcPts val="0"/>
              </a:spcBef>
              <a:buFont typeface="Questrial"/>
              <a:buNone/>
              <a:defRPr b="1" sz="2000"/>
            </a:lvl2pPr>
            <a:lvl3pPr indent="0" marL="914400" rtl="0">
              <a:spcBef>
                <a:spcPts val="0"/>
              </a:spcBef>
              <a:buFont typeface="Questrial"/>
              <a:buNone/>
              <a:defRPr b="1" sz="1800"/>
            </a:lvl3pPr>
            <a:lvl4pPr indent="0" marL="1371600" rtl="0">
              <a:spcBef>
                <a:spcPts val="0"/>
              </a:spcBef>
              <a:buFont typeface="Questrial"/>
              <a:buNone/>
              <a:defRPr b="1" sz="1600"/>
            </a:lvl4pPr>
            <a:lvl5pPr indent="0" marL="1828800" rtl="0">
              <a:spcBef>
                <a:spcPts val="0"/>
              </a:spcBef>
              <a:buFont typeface="Questrial"/>
              <a:buNone/>
              <a:defRPr b="1" sz="1600"/>
            </a:lvl5pPr>
            <a:lvl6pPr indent="0" marL="2286000" rtl="0">
              <a:spcBef>
                <a:spcPts val="0"/>
              </a:spcBef>
              <a:buFont typeface="Questrial"/>
              <a:buNone/>
              <a:defRPr b="1" sz="1600"/>
            </a:lvl6pPr>
            <a:lvl7pPr indent="0" marL="2743200" rtl="0">
              <a:spcBef>
                <a:spcPts val="0"/>
              </a:spcBef>
              <a:buFont typeface="Questrial"/>
              <a:buNone/>
              <a:defRPr b="1" sz="1600"/>
            </a:lvl7pPr>
            <a:lvl8pPr indent="0" marL="3200400" rtl="0">
              <a:spcBef>
                <a:spcPts val="0"/>
              </a:spcBef>
              <a:buFont typeface="Questrial"/>
              <a:buNone/>
              <a:defRPr b="1" sz="1600"/>
            </a:lvl8pPr>
            <a:lvl9pPr indent="0" marL="3657600" rtl="0">
              <a:spcBef>
                <a:spcPts val="0"/>
              </a:spcBef>
              <a:buFont typeface="Questrial"/>
              <a:buNone/>
              <a:defRPr b="1" sz="1600"/>
            </a:lvl9pPr>
          </a:lstStyle>
          <a:p/>
        </p:txBody>
      </p:sp>
      <p:sp>
        <p:nvSpPr>
          <p:cNvPr id="110" name="Shape 110"/>
          <p:cNvSpPr txBox="1"/>
          <p:nvPr>
            <p:ph idx="4" type="body"/>
          </p:nvPr>
        </p:nvSpPr>
        <p:spPr>
          <a:xfrm>
            <a:off x="3873105" y="2667000"/>
            <a:ext cx="2946793" cy="3589337"/>
          </a:xfrm>
          <a:prstGeom prst="rect">
            <a:avLst/>
          </a:prstGeom>
          <a:noFill/>
          <a:ln>
            <a:noFill/>
          </a:ln>
        </p:spPr>
        <p:txBody>
          <a:bodyPr anchorCtr="0" anchor="t" bIns="91425" lIns="91425" rIns="91425" tIns="91425"/>
          <a:lstStyle>
            <a:lvl1pPr indent="0" marL="0" rtl="0">
              <a:spcBef>
                <a:spcPts val="0"/>
              </a:spcBef>
              <a:buFont typeface="Questrial"/>
              <a:buNone/>
              <a:defRPr sz="1400"/>
            </a:lvl1pPr>
            <a:lvl2pPr indent="0" marL="457200" rtl="0">
              <a:spcBef>
                <a:spcPts val="0"/>
              </a:spcBef>
              <a:buFont typeface="Questrial"/>
              <a:buNone/>
              <a:defRPr sz="1200"/>
            </a:lvl2pPr>
            <a:lvl3pPr indent="0" marL="914400" rtl="0">
              <a:spcBef>
                <a:spcPts val="0"/>
              </a:spcBef>
              <a:buFont typeface="Questrial"/>
              <a:buNone/>
              <a:defRPr sz="1000"/>
            </a:lvl3pPr>
            <a:lvl4pPr indent="0" marL="1371600" rtl="0">
              <a:spcBef>
                <a:spcPts val="0"/>
              </a:spcBef>
              <a:buFont typeface="Questrial"/>
              <a:buNone/>
              <a:defRPr sz="900"/>
            </a:lvl4pPr>
            <a:lvl5pPr indent="0" marL="1828800" rtl="0">
              <a:spcBef>
                <a:spcPts val="0"/>
              </a:spcBef>
              <a:buFont typeface="Questrial"/>
              <a:buNone/>
              <a:defRPr sz="900"/>
            </a:lvl5pPr>
            <a:lvl6pPr indent="0" marL="2286000" rtl="0">
              <a:spcBef>
                <a:spcPts val="0"/>
              </a:spcBef>
              <a:buFont typeface="Questrial"/>
              <a:buNone/>
              <a:defRPr sz="900"/>
            </a:lvl6pPr>
            <a:lvl7pPr indent="0" marL="2743200" rtl="0">
              <a:spcBef>
                <a:spcPts val="0"/>
              </a:spcBef>
              <a:buFont typeface="Questrial"/>
              <a:buNone/>
              <a:defRPr sz="900"/>
            </a:lvl7pPr>
            <a:lvl8pPr indent="0" marL="3200400" rtl="0">
              <a:spcBef>
                <a:spcPts val="0"/>
              </a:spcBef>
              <a:buFont typeface="Questrial"/>
              <a:buNone/>
              <a:defRPr sz="900"/>
            </a:lvl8pPr>
            <a:lvl9pPr indent="0" marL="3657600" rtl="0">
              <a:spcBef>
                <a:spcPts val="0"/>
              </a:spcBef>
              <a:buFont typeface="Questrial"/>
              <a:buNone/>
              <a:defRPr sz="900"/>
            </a:lvl9pPr>
          </a:lstStyle>
          <a:p/>
        </p:txBody>
      </p:sp>
      <p:sp>
        <p:nvSpPr>
          <p:cNvPr id="111" name="Shape 111"/>
          <p:cNvSpPr txBox="1"/>
          <p:nvPr>
            <p:ph idx="5" type="body"/>
          </p:nvPr>
        </p:nvSpPr>
        <p:spPr>
          <a:xfrm>
            <a:off x="7124700" y="1981200"/>
            <a:ext cx="2932112" cy="576262"/>
          </a:xfrm>
          <a:prstGeom prst="rect">
            <a:avLst/>
          </a:prstGeom>
          <a:noFill/>
          <a:ln>
            <a:noFill/>
          </a:ln>
        </p:spPr>
        <p:txBody>
          <a:bodyPr anchorCtr="0" anchor="b" bIns="91425" lIns="91425" rIns="91425" tIns="91425"/>
          <a:lstStyle>
            <a:lvl1pPr indent="0" marL="0" rtl="0">
              <a:spcBef>
                <a:spcPts val="0"/>
              </a:spcBef>
              <a:buClr>
                <a:schemeClr val="accent1"/>
              </a:buClr>
              <a:buFont typeface="Questrial"/>
              <a:buNone/>
              <a:defRPr b="0" sz="2400">
                <a:solidFill>
                  <a:schemeClr val="accent1"/>
                </a:solidFill>
              </a:defRPr>
            </a:lvl1pPr>
            <a:lvl2pPr indent="0" marL="457200" rtl="0">
              <a:spcBef>
                <a:spcPts val="0"/>
              </a:spcBef>
              <a:buFont typeface="Questrial"/>
              <a:buNone/>
              <a:defRPr b="1" sz="2000"/>
            </a:lvl2pPr>
            <a:lvl3pPr indent="0" marL="914400" rtl="0">
              <a:spcBef>
                <a:spcPts val="0"/>
              </a:spcBef>
              <a:buFont typeface="Questrial"/>
              <a:buNone/>
              <a:defRPr b="1" sz="1800"/>
            </a:lvl3pPr>
            <a:lvl4pPr indent="0" marL="1371600" rtl="0">
              <a:spcBef>
                <a:spcPts val="0"/>
              </a:spcBef>
              <a:buFont typeface="Questrial"/>
              <a:buNone/>
              <a:defRPr b="1" sz="1600"/>
            </a:lvl4pPr>
            <a:lvl5pPr indent="0" marL="1828800" rtl="0">
              <a:spcBef>
                <a:spcPts val="0"/>
              </a:spcBef>
              <a:buFont typeface="Questrial"/>
              <a:buNone/>
              <a:defRPr b="1" sz="1600"/>
            </a:lvl5pPr>
            <a:lvl6pPr indent="0" marL="2286000" rtl="0">
              <a:spcBef>
                <a:spcPts val="0"/>
              </a:spcBef>
              <a:buFont typeface="Questrial"/>
              <a:buNone/>
              <a:defRPr b="1" sz="1600"/>
            </a:lvl6pPr>
            <a:lvl7pPr indent="0" marL="2743200" rtl="0">
              <a:spcBef>
                <a:spcPts val="0"/>
              </a:spcBef>
              <a:buFont typeface="Questrial"/>
              <a:buNone/>
              <a:defRPr b="1" sz="1600"/>
            </a:lvl7pPr>
            <a:lvl8pPr indent="0" marL="3200400" rtl="0">
              <a:spcBef>
                <a:spcPts val="0"/>
              </a:spcBef>
              <a:buFont typeface="Questrial"/>
              <a:buNone/>
              <a:defRPr b="1" sz="1600"/>
            </a:lvl8pPr>
            <a:lvl9pPr indent="0" marL="3657600" rtl="0">
              <a:spcBef>
                <a:spcPts val="0"/>
              </a:spcBef>
              <a:buFont typeface="Questrial"/>
              <a:buNone/>
              <a:defRPr b="1" sz="1600"/>
            </a:lvl9pPr>
          </a:lstStyle>
          <a:p/>
        </p:txBody>
      </p:sp>
      <p:sp>
        <p:nvSpPr>
          <p:cNvPr id="112" name="Shape 112"/>
          <p:cNvSpPr txBox="1"/>
          <p:nvPr>
            <p:ph idx="6" type="body"/>
          </p:nvPr>
        </p:nvSpPr>
        <p:spPr>
          <a:xfrm>
            <a:off x="7124700" y="2667000"/>
            <a:ext cx="2932112" cy="3589337"/>
          </a:xfrm>
          <a:prstGeom prst="rect">
            <a:avLst/>
          </a:prstGeom>
          <a:noFill/>
          <a:ln>
            <a:noFill/>
          </a:ln>
        </p:spPr>
        <p:txBody>
          <a:bodyPr anchorCtr="0" anchor="t" bIns="91425" lIns="91425" rIns="91425" tIns="91425"/>
          <a:lstStyle>
            <a:lvl1pPr indent="0" marL="0" rtl="0">
              <a:spcBef>
                <a:spcPts val="0"/>
              </a:spcBef>
              <a:buFont typeface="Questrial"/>
              <a:buNone/>
              <a:defRPr sz="1400"/>
            </a:lvl1pPr>
            <a:lvl2pPr indent="0" marL="457200" rtl="0">
              <a:spcBef>
                <a:spcPts val="0"/>
              </a:spcBef>
              <a:buFont typeface="Questrial"/>
              <a:buNone/>
              <a:defRPr sz="1200"/>
            </a:lvl2pPr>
            <a:lvl3pPr indent="0" marL="914400" rtl="0">
              <a:spcBef>
                <a:spcPts val="0"/>
              </a:spcBef>
              <a:buFont typeface="Questrial"/>
              <a:buNone/>
              <a:defRPr sz="1000"/>
            </a:lvl3pPr>
            <a:lvl4pPr indent="0" marL="1371600" rtl="0">
              <a:spcBef>
                <a:spcPts val="0"/>
              </a:spcBef>
              <a:buFont typeface="Questrial"/>
              <a:buNone/>
              <a:defRPr sz="900"/>
            </a:lvl4pPr>
            <a:lvl5pPr indent="0" marL="1828800" rtl="0">
              <a:spcBef>
                <a:spcPts val="0"/>
              </a:spcBef>
              <a:buFont typeface="Questrial"/>
              <a:buNone/>
              <a:defRPr sz="900"/>
            </a:lvl5pPr>
            <a:lvl6pPr indent="0" marL="2286000" rtl="0">
              <a:spcBef>
                <a:spcPts val="0"/>
              </a:spcBef>
              <a:buFont typeface="Questrial"/>
              <a:buNone/>
              <a:defRPr sz="900"/>
            </a:lvl6pPr>
            <a:lvl7pPr indent="0" marL="2743200" rtl="0">
              <a:spcBef>
                <a:spcPts val="0"/>
              </a:spcBef>
              <a:buFont typeface="Questrial"/>
              <a:buNone/>
              <a:defRPr sz="900"/>
            </a:lvl7pPr>
            <a:lvl8pPr indent="0" marL="3200400" rtl="0">
              <a:spcBef>
                <a:spcPts val="0"/>
              </a:spcBef>
              <a:buFont typeface="Questrial"/>
              <a:buNone/>
              <a:defRPr sz="900"/>
            </a:lvl8pPr>
            <a:lvl9pPr indent="0" marL="3657600" rtl="0">
              <a:spcBef>
                <a:spcPts val="0"/>
              </a:spcBef>
              <a:buFont typeface="Questrial"/>
              <a:buNone/>
              <a:defRPr sz="900"/>
            </a:lvl9pPr>
          </a:lstStyle>
          <a:p/>
        </p:txBody>
      </p:sp>
      <p:cxnSp>
        <p:nvCxnSpPr>
          <p:cNvPr id="113" name="Shape 113"/>
          <p:cNvCxnSpPr/>
          <p:nvPr/>
        </p:nvCxnSpPr>
        <p:spPr>
          <a:xfrm>
            <a:off x="3726142" y="2133600"/>
            <a:ext cx="0" cy="3962399"/>
          </a:xfrm>
          <a:prstGeom prst="straightConnector1">
            <a:avLst/>
          </a:prstGeom>
          <a:noFill/>
          <a:ln cap="flat" cmpd="sng" w="12700">
            <a:solidFill>
              <a:schemeClr val="accent1">
                <a:alpha val="40000"/>
              </a:schemeClr>
            </a:solidFill>
            <a:prstDash val="solid"/>
            <a:round/>
            <a:headEnd len="med" w="med" type="none"/>
            <a:tailEnd len="med" w="med" type="none"/>
          </a:ln>
        </p:spPr>
      </p:cxnSp>
      <p:cxnSp>
        <p:nvCxnSpPr>
          <p:cNvPr id="114" name="Shape 114"/>
          <p:cNvCxnSpPr/>
          <p:nvPr/>
        </p:nvCxnSpPr>
        <p:spPr>
          <a:xfrm>
            <a:off x="6962227" y="2133600"/>
            <a:ext cx="0" cy="3966881"/>
          </a:xfrm>
          <a:prstGeom prst="straightConnector1">
            <a:avLst/>
          </a:prstGeom>
          <a:noFill/>
          <a:ln cap="flat" cmpd="sng" w="12700">
            <a:solidFill>
              <a:schemeClr val="accent1">
                <a:alpha val="40000"/>
              </a:schemeClr>
            </a:solidFill>
            <a:prstDash val="solid"/>
            <a:round/>
            <a:headEnd len="med" w="med" type="none"/>
            <a:tailEnd len="med" w="med" type="none"/>
          </a:ln>
        </p:spPr>
      </p:cxnSp>
      <p:sp>
        <p:nvSpPr>
          <p:cNvPr id="115" name="Shape 115"/>
          <p:cNvSpPr txBox="1"/>
          <p:nvPr>
            <p:ph idx="10" type="dt"/>
          </p:nvPr>
        </p:nvSpPr>
        <p:spPr>
          <a:xfrm rot="5400000">
            <a:off x="10155639" y="1790700"/>
            <a:ext cx="990598" cy="304798"/>
          </a:xfrm>
          <a:prstGeom prst="rect">
            <a:avLst/>
          </a:prstGeom>
          <a:noFill/>
          <a:ln>
            <a:noFill/>
          </a:ln>
        </p:spPr>
        <p:txBody>
          <a:bodyPr anchorCtr="0" anchor="t" bIns="91425" lIns="91425" rIns="91425" tIns="91425"/>
          <a:lstStyle>
            <a:lvl1pPr indent="0" marL="0" marR="0" rtl="0" algn="l">
              <a:spcBef>
                <a:spcPts val="0"/>
              </a:spcBef>
              <a:defRPr b="0" baseline="0" i="0" sz="1100" u="none" cap="none" strike="noStrike">
                <a:solidFill>
                  <a:schemeClr val="lt1"/>
                </a:solidFill>
                <a:latin typeface="Questrial"/>
                <a:ea typeface="Questrial"/>
                <a:cs typeface="Questrial"/>
                <a:sym typeface="Questrial"/>
              </a:defRPr>
            </a:lvl1pPr>
            <a:lvl2pPr indent="0" marL="457200" marR="0" rtl="0" algn="l">
              <a:spcBef>
                <a:spcPts val="0"/>
              </a:spcBef>
              <a:defRPr b="0" baseline="0" i="0" sz="1800" u="none" cap="none" strike="noStrike">
                <a:solidFill>
                  <a:schemeClr val="lt1"/>
                </a:solidFill>
                <a:latin typeface="Questrial"/>
                <a:ea typeface="Questrial"/>
                <a:cs typeface="Questrial"/>
                <a:sym typeface="Questrial"/>
              </a:defRPr>
            </a:lvl2pPr>
            <a:lvl3pPr indent="0" marL="914400" marR="0" rtl="0" algn="l">
              <a:spcBef>
                <a:spcPts val="0"/>
              </a:spcBef>
              <a:defRPr b="0" baseline="0" i="0" sz="1800" u="none" cap="none" strike="noStrike">
                <a:solidFill>
                  <a:schemeClr val="lt1"/>
                </a:solidFill>
                <a:latin typeface="Questrial"/>
                <a:ea typeface="Questrial"/>
                <a:cs typeface="Questrial"/>
                <a:sym typeface="Questrial"/>
              </a:defRPr>
            </a:lvl3pPr>
            <a:lvl4pPr indent="0" marL="1371600" marR="0" rtl="0" algn="l">
              <a:spcBef>
                <a:spcPts val="0"/>
              </a:spcBef>
              <a:defRPr b="0" baseline="0" i="0" sz="1800" u="none" cap="none" strike="noStrike">
                <a:solidFill>
                  <a:schemeClr val="lt1"/>
                </a:solidFill>
                <a:latin typeface="Questrial"/>
                <a:ea typeface="Questrial"/>
                <a:cs typeface="Questrial"/>
                <a:sym typeface="Questrial"/>
              </a:defRPr>
            </a:lvl4pPr>
            <a:lvl5pPr indent="0" marL="1828800" marR="0" rtl="0" algn="l">
              <a:spcBef>
                <a:spcPts val="0"/>
              </a:spcBef>
              <a:defRPr b="0" baseline="0" i="0" sz="1800" u="none" cap="none" strike="noStrike">
                <a:solidFill>
                  <a:schemeClr val="lt1"/>
                </a:solidFill>
                <a:latin typeface="Questrial"/>
                <a:ea typeface="Questrial"/>
                <a:cs typeface="Questrial"/>
                <a:sym typeface="Questrial"/>
              </a:defRPr>
            </a:lvl5pPr>
            <a:lvl6pPr indent="0" marL="2286000" marR="0" rtl="0" algn="l">
              <a:spcBef>
                <a:spcPts val="0"/>
              </a:spcBef>
              <a:defRPr b="0" baseline="0" i="0" sz="1800" u="none" cap="none" strike="noStrike">
                <a:solidFill>
                  <a:schemeClr val="lt1"/>
                </a:solidFill>
                <a:latin typeface="Questrial"/>
                <a:ea typeface="Questrial"/>
                <a:cs typeface="Questrial"/>
                <a:sym typeface="Questrial"/>
              </a:defRPr>
            </a:lvl6pPr>
            <a:lvl7pPr indent="0" marL="2743200" marR="0" rtl="0" algn="l">
              <a:spcBef>
                <a:spcPts val="0"/>
              </a:spcBef>
              <a:defRPr b="0" baseline="0" i="0" sz="1800" u="none" cap="none" strike="noStrike">
                <a:solidFill>
                  <a:schemeClr val="lt1"/>
                </a:solidFill>
                <a:latin typeface="Questrial"/>
                <a:ea typeface="Questrial"/>
                <a:cs typeface="Questrial"/>
                <a:sym typeface="Questrial"/>
              </a:defRPr>
            </a:lvl7pPr>
            <a:lvl8pPr indent="0" marL="3200400" marR="0" rtl="0" algn="l">
              <a:spcBef>
                <a:spcPts val="0"/>
              </a:spcBef>
              <a:defRPr b="0" baseline="0" i="0" sz="1800" u="none" cap="none" strike="noStrike">
                <a:solidFill>
                  <a:schemeClr val="lt1"/>
                </a:solidFill>
                <a:latin typeface="Questrial"/>
                <a:ea typeface="Questrial"/>
                <a:cs typeface="Questrial"/>
                <a:sym typeface="Questrial"/>
              </a:defRPr>
            </a:lvl8pPr>
            <a:lvl9pPr indent="0" marL="3657600" marR="0" rtl="0" algn="l">
              <a:spcBef>
                <a:spcPts val="0"/>
              </a:spcBef>
              <a:defRPr b="0" baseline="0" i="0" sz="1800" u="none" cap="none" strike="noStrike">
                <a:solidFill>
                  <a:schemeClr val="lt1"/>
                </a:solidFill>
                <a:latin typeface="Questrial"/>
                <a:ea typeface="Questrial"/>
                <a:cs typeface="Questrial"/>
                <a:sym typeface="Questrial"/>
              </a:defRPr>
            </a:lvl9pPr>
          </a:lstStyle>
          <a:p/>
        </p:txBody>
      </p:sp>
      <p:sp>
        <p:nvSpPr>
          <p:cNvPr id="116" name="Shape 116"/>
          <p:cNvSpPr txBox="1"/>
          <p:nvPr>
            <p:ph idx="11" type="ftr"/>
          </p:nvPr>
        </p:nvSpPr>
        <p:spPr>
          <a:xfrm rot="5400000">
            <a:off x="8951573" y="3225296"/>
            <a:ext cx="3859794" cy="304801"/>
          </a:xfrm>
          <a:prstGeom prst="rect">
            <a:avLst/>
          </a:prstGeom>
          <a:noFill/>
          <a:ln>
            <a:noFill/>
          </a:ln>
        </p:spPr>
        <p:txBody>
          <a:bodyPr anchorCtr="0" anchor="b" bIns="91425" lIns="91425" rIns="91425" tIns="91425"/>
          <a:lstStyle>
            <a:lvl1pPr indent="0" marL="0" marR="0" rtl="0" algn="l">
              <a:spcBef>
                <a:spcPts val="0"/>
              </a:spcBef>
              <a:defRPr b="0" baseline="0" i="0" sz="1100" u="none" cap="none" strike="noStrike">
                <a:solidFill>
                  <a:schemeClr val="lt1"/>
                </a:solidFill>
                <a:latin typeface="Questrial"/>
                <a:ea typeface="Questrial"/>
                <a:cs typeface="Questrial"/>
                <a:sym typeface="Questrial"/>
              </a:defRPr>
            </a:lvl1pPr>
            <a:lvl2pPr indent="0" marL="457200" marR="0" rtl="0" algn="l">
              <a:spcBef>
                <a:spcPts val="0"/>
              </a:spcBef>
              <a:defRPr b="0" baseline="0" i="0" sz="1800" u="none" cap="none" strike="noStrike">
                <a:solidFill>
                  <a:schemeClr val="lt1"/>
                </a:solidFill>
                <a:latin typeface="Questrial"/>
                <a:ea typeface="Questrial"/>
                <a:cs typeface="Questrial"/>
                <a:sym typeface="Questrial"/>
              </a:defRPr>
            </a:lvl2pPr>
            <a:lvl3pPr indent="0" marL="914400" marR="0" rtl="0" algn="l">
              <a:spcBef>
                <a:spcPts val="0"/>
              </a:spcBef>
              <a:defRPr b="0" baseline="0" i="0" sz="1800" u="none" cap="none" strike="noStrike">
                <a:solidFill>
                  <a:schemeClr val="lt1"/>
                </a:solidFill>
                <a:latin typeface="Questrial"/>
                <a:ea typeface="Questrial"/>
                <a:cs typeface="Questrial"/>
                <a:sym typeface="Questrial"/>
              </a:defRPr>
            </a:lvl3pPr>
            <a:lvl4pPr indent="0" marL="1371600" marR="0" rtl="0" algn="l">
              <a:spcBef>
                <a:spcPts val="0"/>
              </a:spcBef>
              <a:defRPr b="0" baseline="0" i="0" sz="1800" u="none" cap="none" strike="noStrike">
                <a:solidFill>
                  <a:schemeClr val="lt1"/>
                </a:solidFill>
                <a:latin typeface="Questrial"/>
                <a:ea typeface="Questrial"/>
                <a:cs typeface="Questrial"/>
                <a:sym typeface="Questrial"/>
              </a:defRPr>
            </a:lvl4pPr>
            <a:lvl5pPr indent="0" marL="1828800" marR="0" rtl="0" algn="l">
              <a:spcBef>
                <a:spcPts val="0"/>
              </a:spcBef>
              <a:defRPr b="0" baseline="0" i="0" sz="1800" u="none" cap="none" strike="noStrike">
                <a:solidFill>
                  <a:schemeClr val="lt1"/>
                </a:solidFill>
                <a:latin typeface="Questrial"/>
                <a:ea typeface="Questrial"/>
                <a:cs typeface="Questrial"/>
                <a:sym typeface="Questrial"/>
              </a:defRPr>
            </a:lvl5pPr>
            <a:lvl6pPr indent="0" marL="2286000" marR="0" rtl="0" algn="l">
              <a:spcBef>
                <a:spcPts val="0"/>
              </a:spcBef>
              <a:defRPr b="0" baseline="0" i="0" sz="1800" u="none" cap="none" strike="noStrike">
                <a:solidFill>
                  <a:schemeClr val="lt1"/>
                </a:solidFill>
                <a:latin typeface="Questrial"/>
                <a:ea typeface="Questrial"/>
                <a:cs typeface="Questrial"/>
                <a:sym typeface="Questrial"/>
              </a:defRPr>
            </a:lvl6pPr>
            <a:lvl7pPr indent="0" marL="2743200" marR="0" rtl="0" algn="l">
              <a:spcBef>
                <a:spcPts val="0"/>
              </a:spcBef>
              <a:defRPr b="0" baseline="0" i="0" sz="1800" u="none" cap="none" strike="noStrike">
                <a:solidFill>
                  <a:schemeClr val="lt1"/>
                </a:solidFill>
                <a:latin typeface="Questrial"/>
                <a:ea typeface="Questrial"/>
                <a:cs typeface="Questrial"/>
                <a:sym typeface="Questrial"/>
              </a:defRPr>
            </a:lvl7pPr>
            <a:lvl8pPr indent="0" marL="3200400" marR="0" rtl="0" algn="l">
              <a:spcBef>
                <a:spcPts val="0"/>
              </a:spcBef>
              <a:defRPr b="0" baseline="0" i="0" sz="1800" u="none" cap="none" strike="noStrike">
                <a:solidFill>
                  <a:schemeClr val="lt1"/>
                </a:solidFill>
                <a:latin typeface="Questrial"/>
                <a:ea typeface="Questrial"/>
                <a:cs typeface="Questrial"/>
                <a:sym typeface="Questrial"/>
              </a:defRPr>
            </a:lvl8pPr>
            <a:lvl9pPr indent="0" marL="3657600" marR="0" rtl="0" algn="l">
              <a:spcBef>
                <a:spcPts val="0"/>
              </a:spcBef>
              <a:defRPr b="0" baseline="0" i="0" sz="1800" u="none" cap="none" strike="noStrike">
                <a:solidFill>
                  <a:schemeClr val="lt1"/>
                </a:solidFill>
                <a:latin typeface="Questrial"/>
                <a:ea typeface="Questrial"/>
                <a:cs typeface="Questrial"/>
                <a:sym typeface="Questrial"/>
              </a:defRPr>
            </a:lvl9pPr>
          </a:lstStyle>
          <a:p/>
        </p:txBody>
      </p:sp>
      <p:sp>
        <p:nvSpPr>
          <p:cNvPr id="117" name="Shape 117"/>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baseline="0" i="0" lang="en-US" sz="2800" u="none" cap="none" strike="noStrike">
                <a:solidFill>
                  <a:schemeClr val="lt1"/>
                </a:solidFill>
                <a:latin typeface="Questrial"/>
                <a:ea typeface="Questrial"/>
                <a:cs typeface="Questrial"/>
                <a:sym typeface="Questrial"/>
              </a:rPr>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3 Picture Column">
    <p:spTree>
      <p:nvGrpSpPr>
        <p:cNvPr id="118" name="Shape 118"/>
        <p:cNvGrpSpPr/>
        <p:nvPr/>
      </p:nvGrpSpPr>
      <p:grpSpPr>
        <a:xfrm>
          <a:off x="0" y="0"/>
          <a:ext cx="0" cy="0"/>
          <a:chOff x="0" y="0"/>
          <a:chExt cx="0" cy="0"/>
        </a:xfrm>
      </p:grpSpPr>
      <p:sp>
        <p:nvSpPr>
          <p:cNvPr id="119" name="Shape 119"/>
          <p:cNvSpPr txBox="1"/>
          <p:nvPr>
            <p:ph type="title"/>
          </p:nvPr>
        </p:nvSpPr>
        <p:spPr>
          <a:xfrm>
            <a:off x="646110" y="452718"/>
            <a:ext cx="9404723" cy="1400530"/>
          </a:xfrm>
          <a:prstGeom prst="rect">
            <a:avLst/>
          </a:prstGeom>
          <a:noFill/>
          <a:ln>
            <a:noFill/>
          </a:ln>
        </p:spPr>
        <p:txBody>
          <a:bodyPr anchorCtr="0" anchor="t" bIns="91425" lIns="91425" rIns="91425" tIns="91425"/>
          <a:lstStyle>
            <a:lvl1pPr rtl="0">
              <a:spcBef>
                <a:spcPts val="0"/>
              </a:spcBef>
              <a:defRPr sz="4200"/>
            </a:lvl1pPr>
            <a:lvl2pPr rtl="0">
              <a:spcBef>
                <a:spcPts val="0"/>
              </a:spcBef>
              <a:defRPr>
                <a:solidFill>
                  <a:schemeClr val="lt2"/>
                </a:solidFill>
              </a:defRPr>
            </a:lvl2pPr>
            <a:lvl3pPr rtl="0">
              <a:spcBef>
                <a:spcPts val="0"/>
              </a:spcBef>
              <a:defRPr>
                <a:solidFill>
                  <a:schemeClr val="lt2"/>
                </a:solidFill>
              </a:defRPr>
            </a:lvl3pPr>
            <a:lvl4pPr rtl="0">
              <a:spcBef>
                <a:spcPts val="0"/>
              </a:spcBef>
              <a:defRPr>
                <a:solidFill>
                  <a:schemeClr val="lt2"/>
                </a:solidFill>
              </a:defRPr>
            </a:lvl4pPr>
            <a:lvl5pPr rtl="0">
              <a:spcBef>
                <a:spcPts val="0"/>
              </a:spcBef>
              <a:defRPr>
                <a:solidFill>
                  <a:schemeClr val="lt2"/>
                </a:solidFill>
              </a:defRPr>
            </a:lvl5pPr>
            <a:lvl6pPr rtl="0">
              <a:spcBef>
                <a:spcPts val="0"/>
              </a:spcBef>
              <a:defRPr>
                <a:solidFill>
                  <a:schemeClr val="lt2"/>
                </a:solidFill>
              </a:defRPr>
            </a:lvl6pPr>
            <a:lvl7pPr rtl="0">
              <a:spcBef>
                <a:spcPts val="0"/>
              </a:spcBef>
              <a:defRPr>
                <a:solidFill>
                  <a:schemeClr val="lt2"/>
                </a:solidFill>
              </a:defRPr>
            </a:lvl7pPr>
            <a:lvl8pPr rtl="0">
              <a:spcBef>
                <a:spcPts val="0"/>
              </a:spcBef>
              <a:defRPr>
                <a:solidFill>
                  <a:schemeClr val="lt2"/>
                </a:solidFill>
              </a:defRPr>
            </a:lvl8pPr>
            <a:lvl9pPr rtl="0">
              <a:spcBef>
                <a:spcPts val="0"/>
              </a:spcBef>
              <a:defRPr>
                <a:solidFill>
                  <a:schemeClr val="lt2"/>
                </a:solidFill>
              </a:defRPr>
            </a:lvl9pPr>
          </a:lstStyle>
          <a:p/>
        </p:txBody>
      </p:sp>
      <p:sp>
        <p:nvSpPr>
          <p:cNvPr id="120" name="Shape 120"/>
          <p:cNvSpPr txBox="1"/>
          <p:nvPr>
            <p:ph idx="1" type="body"/>
          </p:nvPr>
        </p:nvSpPr>
        <p:spPr>
          <a:xfrm>
            <a:off x="652462" y="4250948"/>
            <a:ext cx="2940049" cy="576262"/>
          </a:xfrm>
          <a:prstGeom prst="rect">
            <a:avLst/>
          </a:prstGeom>
          <a:noFill/>
          <a:ln>
            <a:noFill/>
          </a:ln>
        </p:spPr>
        <p:txBody>
          <a:bodyPr anchorCtr="0" anchor="b" bIns="91425" lIns="91425" rIns="91425" tIns="91425"/>
          <a:lstStyle>
            <a:lvl1pPr indent="0" marL="0" rtl="0">
              <a:spcBef>
                <a:spcPts val="0"/>
              </a:spcBef>
              <a:buClr>
                <a:schemeClr val="accent1"/>
              </a:buClr>
              <a:buFont typeface="Questrial"/>
              <a:buNone/>
              <a:defRPr b="0" sz="2400">
                <a:solidFill>
                  <a:schemeClr val="accent1"/>
                </a:solidFill>
              </a:defRPr>
            </a:lvl1pPr>
            <a:lvl2pPr indent="0" marL="457200" rtl="0">
              <a:spcBef>
                <a:spcPts val="0"/>
              </a:spcBef>
              <a:buFont typeface="Questrial"/>
              <a:buNone/>
              <a:defRPr b="1" sz="2000"/>
            </a:lvl2pPr>
            <a:lvl3pPr indent="0" marL="914400" rtl="0">
              <a:spcBef>
                <a:spcPts val="0"/>
              </a:spcBef>
              <a:buFont typeface="Questrial"/>
              <a:buNone/>
              <a:defRPr b="1" sz="1800"/>
            </a:lvl3pPr>
            <a:lvl4pPr indent="0" marL="1371600" rtl="0">
              <a:spcBef>
                <a:spcPts val="0"/>
              </a:spcBef>
              <a:buFont typeface="Questrial"/>
              <a:buNone/>
              <a:defRPr b="1" sz="1600"/>
            </a:lvl4pPr>
            <a:lvl5pPr indent="0" marL="1828800" rtl="0">
              <a:spcBef>
                <a:spcPts val="0"/>
              </a:spcBef>
              <a:buFont typeface="Questrial"/>
              <a:buNone/>
              <a:defRPr b="1" sz="1600"/>
            </a:lvl5pPr>
            <a:lvl6pPr indent="0" marL="2286000" rtl="0">
              <a:spcBef>
                <a:spcPts val="0"/>
              </a:spcBef>
              <a:buFont typeface="Questrial"/>
              <a:buNone/>
              <a:defRPr b="1" sz="1600"/>
            </a:lvl6pPr>
            <a:lvl7pPr indent="0" marL="2743200" rtl="0">
              <a:spcBef>
                <a:spcPts val="0"/>
              </a:spcBef>
              <a:buFont typeface="Questrial"/>
              <a:buNone/>
              <a:defRPr b="1" sz="1600"/>
            </a:lvl7pPr>
            <a:lvl8pPr indent="0" marL="3200400" rtl="0">
              <a:spcBef>
                <a:spcPts val="0"/>
              </a:spcBef>
              <a:buFont typeface="Questrial"/>
              <a:buNone/>
              <a:defRPr b="1" sz="1600"/>
            </a:lvl8pPr>
            <a:lvl9pPr indent="0" marL="3657600" rtl="0">
              <a:spcBef>
                <a:spcPts val="0"/>
              </a:spcBef>
              <a:buFont typeface="Questrial"/>
              <a:buNone/>
              <a:defRPr b="1" sz="1600"/>
            </a:lvl9pPr>
          </a:lstStyle>
          <a:p/>
        </p:txBody>
      </p:sp>
      <p:sp>
        <p:nvSpPr>
          <p:cNvPr id="121" name="Shape 121"/>
          <p:cNvSpPr/>
          <p:nvPr>
            <p:ph idx="2" type="pic"/>
          </p:nvPr>
        </p:nvSpPr>
        <p:spPr>
          <a:xfrm>
            <a:off x="652462" y="2209800"/>
            <a:ext cx="2940049" cy="1524000"/>
          </a:xfrm>
          <a:prstGeom prst="roundRect">
            <a:avLst>
              <a:gd fmla="val 1858" name="adj"/>
            </a:avLst>
          </a:prstGeom>
          <a:noFill/>
          <a:ln>
            <a:noFill/>
          </a:ln>
        </p:spPr>
        <p:txBody>
          <a:bodyPr anchorCtr="0" anchor="t" bIns="91425" lIns="91425" rIns="91425" tIns="91425"/>
          <a:lstStyle>
            <a:lvl1pPr indent="0" marL="0" marR="0" rtl="0" algn="ctr">
              <a:spcBef>
                <a:spcPts val="0"/>
              </a:spcBef>
              <a:buClr>
                <a:schemeClr val="lt1"/>
              </a:buClr>
              <a:buFont typeface="Questrial"/>
              <a:buNone/>
              <a:defRPr b="0" baseline="0" i="0" sz="1600" u="none" cap="none" strike="noStrike">
                <a:solidFill>
                  <a:schemeClr val="lt1"/>
                </a:solidFill>
                <a:latin typeface="Questrial"/>
                <a:ea typeface="Questrial"/>
                <a:cs typeface="Questrial"/>
                <a:sym typeface="Questrial"/>
              </a:defRPr>
            </a:lvl1pPr>
            <a:lvl2pPr indent="0" marL="457200" marR="0" rtl="0" algn="l">
              <a:spcBef>
                <a:spcPts val="0"/>
              </a:spcBef>
              <a:buClr>
                <a:schemeClr val="lt1"/>
              </a:buClr>
              <a:buFont typeface="Questrial"/>
              <a:buNone/>
              <a:defRPr b="0" baseline="0" i="0" sz="1600" u="none" cap="none" strike="noStrike">
                <a:solidFill>
                  <a:schemeClr val="lt1"/>
                </a:solidFill>
                <a:latin typeface="Questrial"/>
                <a:ea typeface="Questrial"/>
                <a:cs typeface="Questrial"/>
                <a:sym typeface="Questrial"/>
              </a:defRPr>
            </a:lvl2pPr>
            <a:lvl3pPr indent="0" marL="914400" marR="0" rtl="0" algn="l">
              <a:spcBef>
                <a:spcPts val="0"/>
              </a:spcBef>
              <a:buClr>
                <a:schemeClr val="lt1"/>
              </a:buClr>
              <a:buFont typeface="Questrial"/>
              <a:buNone/>
              <a:defRPr b="0" baseline="0" i="0" sz="1600" u="none" cap="none" strike="noStrike">
                <a:solidFill>
                  <a:schemeClr val="lt1"/>
                </a:solidFill>
                <a:latin typeface="Questrial"/>
                <a:ea typeface="Questrial"/>
                <a:cs typeface="Questrial"/>
                <a:sym typeface="Questrial"/>
              </a:defRPr>
            </a:lvl3pPr>
            <a:lvl4pPr indent="0" marL="1371600" marR="0" rtl="0" algn="l">
              <a:spcBef>
                <a:spcPts val="0"/>
              </a:spcBef>
              <a:buClr>
                <a:schemeClr val="lt1"/>
              </a:buClr>
              <a:buFont typeface="Questrial"/>
              <a:buNone/>
              <a:defRPr b="0" baseline="0" i="0" sz="1600" u="none" cap="none" strike="noStrike">
                <a:solidFill>
                  <a:schemeClr val="lt1"/>
                </a:solidFill>
                <a:latin typeface="Questrial"/>
                <a:ea typeface="Questrial"/>
                <a:cs typeface="Questrial"/>
                <a:sym typeface="Questrial"/>
              </a:defRPr>
            </a:lvl4pPr>
            <a:lvl5pPr indent="0" marL="1828800" marR="0" rtl="0" algn="l">
              <a:spcBef>
                <a:spcPts val="0"/>
              </a:spcBef>
              <a:buClr>
                <a:schemeClr val="lt1"/>
              </a:buClr>
              <a:buFont typeface="Questrial"/>
              <a:buNone/>
              <a:defRPr b="0" baseline="0" i="0" sz="1600" u="none" cap="none" strike="noStrike">
                <a:solidFill>
                  <a:schemeClr val="lt1"/>
                </a:solidFill>
                <a:latin typeface="Questrial"/>
                <a:ea typeface="Questrial"/>
                <a:cs typeface="Questrial"/>
                <a:sym typeface="Questrial"/>
              </a:defRPr>
            </a:lvl5pPr>
            <a:lvl6pPr indent="0" marL="2286000" marR="0" rtl="0" algn="l">
              <a:spcBef>
                <a:spcPts val="0"/>
              </a:spcBef>
              <a:buClr>
                <a:schemeClr val="lt1"/>
              </a:buClr>
              <a:buFont typeface="Questrial"/>
              <a:buNone/>
              <a:defRPr b="0" baseline="0" i="0" sz="1600" u="none" cap="none" strike="noStrike">
                <a:solidFill>
                  <a:schemeClr val="lt1"/>
                </a:solidFill>
                <a:latin typeface="Questrial"/>
                <a:ea typeface="Questrial"/>
                <a:cs typeface="Questrial"/>
                <a:sym typeface="Questrial"/>
              </a:defRPr>
            </a:lvl6pPr>
            <a:lvl7pPr indent="0" marL="2743200" marR="0" rtl="0" algn="l">
              <a:spcBef>
                <a:spcPts val="0"/>
              </a:spcBef>
              <a:buClr>
                <a:schemeClr val="lt1"/>
              </a:buClr>
              <a:buFont typeface="Questrial"/>
              <a:buNone/>
              <a:defRPr b="0" baseline="0" i="0" sz="1600" u="none" cap="none" strike="noStrike">
                <a:solidFill>
                  <a:schemeClr val="lt1"/>
                </a:solidFill>
                <a:latin typeface="Questrial"/>
                <a:ea typeface="Questrial"/>
                <a:cs typeface="Questrial"/>
                <a:sym typeface="Questrial"/>
              </a:defRPr>
            </a:lvl7pPr>
            <a:lvl8pPr indent="0" marL="3200400" marR="0" rtl="0" algn="l">
              <a:spcBef>
                <a:spcPts val="0"/>
              </a:spcBef>
              <a:buClr>
                <a:schemeClr val="lt1"/>
              </a:buClr>
              <a:buFont typeface="Questrial"/>
              <a:buNone/>
              <a:defRPr b="0" baseline="0" i="0" sz="1600" u="none" cap="none" strike="noStrike">
                <a:solidFill>
                  <a:schemeClr val="lt1"/>
                </a:solidFill>
                <a:latin typeface="Questrial"/>
                <a:ea typeface="Questrial"/>
                <a:cs typeface="Questrial"/>
                <a:sym typeface="Questrial"/>
              </a:defRPr>
            </a:lvl8pPr>
            <a:lvl9pPr indent="0" marL="3657600" marR="0" rtl="0" algn="l">
              <a:spcBef>
                <a:spcPts val="0"/>
              </a:spcBef>
              <a:buClr>
                <a:schemeClr val="lt1"/>
              </a:buClr>
              <a:buFont typeface="Questrial"/>
              <a:buNone/>
              <a:defRPr b="0" baseline="0" i="0" sz="1600" u="none" cap="none" strike="noStrike">
                <a:solidFill>
                  <a:schemeClr val="lt1"/>
                </a:solidFill>
                <a:latin typeface="Questrial"/>
                <a:ea typeface="Questrial"/>
                <a:cs typeface="Questrial"/>
                <a:sym typeface="Questrial"/>
              </a:defRPr>
            </a:lvl9pPr>
          </a:lstStyle>
          <a:p/>
        </p:txBody>
      </p:sp>
      <p:sp>
        <p:nvSpPr>
          <p:cNvPr id="122" name="Shape 122"/>
          <p:cNvSpPr txBox="1"/>
          <p:nvPr>
            <p:ph idx="3" type="body"/>
          </p:nvPr>
        </p:nvSpPr>
        <p:spPr>
          <a:xfrm>
            <a:off x="652462" y="4827210"/>
            <a:ext cx="2940049" cy="659188"/>
          </a:xfrm>
          <a:prstGeom prst="rect">
            <a:avLst/>
          </a:prstGeom>
          <a:noFill/>
          <a:ln>
            <a:noFill/>
          </a:ln>
        </p:spPr>
        <p:txBody>
          <a:bodyPr anchorCtr="0" anchor="t" bIns="91425" lIns="91425" rIns="91425" tIns="91425"/>
          <a:lstStyle>
            <a:lvl1pPr indent="0" marL="0" rtl="0">
              <a:spcBef>
                <a:spcPts val="0"/>
              </a:spcBef>
              <a:buFont typeface="Questrial"/>
              <a:buNone/>
              <a:defRPr sz="1400"/>
            </a:lvl1pPr>
            <a:lvl2pPr indent="0" marL="457200" rtl="0">
              <a:spcBef>
                <a:spcPts val="0"/>
              </a:spcBef>
              <a:buFont typeface="Questrial"/>
              <a:buNone/>
              <a:defRPr sz="1200"/>
            </a:lvl2pPr>
            <a:lvl3pPr indent="0" marL="914400" rtl="0">
              <a:spcBef>
                <a:spcPts val="0"/>
              </a:spcBef>
              <a:buFont typeface="Questrial"/>
              <a:buNone/>
              <a:defRPr sz="1000"/>
            </a:lvl3pPr>
            <a:lvl4pPr indent="0" marL="1371600" rtl="0">
              <a:spcBef>
                <a:spcPts val="0"/>
              </a:spcBef>
              <a:buFont typeface="Questrial"/>
              <a:buNone/>
              <a:defRPr sz="900"/>
            </a:lvl4pPr>
            <a:lvl5pPr indent="0" marL="1828800" rtl="0">
              <a:spcBef>
                <a:spcPts val="0"/>
              </a:spcBef>
              <a:buFont typeface="Questrial"/>
              <a:buNone/>
              <a:defRPr sz="900"/>
            </a:lvl5pPr>
            <a:lvl6pPr indent="0" marL="2286000" rtl="0">
              <a:spcBef>
                <a:spcPts val="0"/>
              </a:spcBef>
              <a:buFont typeface="Questrial"/>
              <a:buNone/>
              <a:defRPr sz="900"/>
            </a:lvl6pPr>
            <a:lvl7pPr indent="0" marL="2743200" rtl="0">
              <a:spcBef>
                <a:spcPts val="0"/>
              </a:spcBef>
              <a:buFont typeface="Questrial"/>
              <a:buNone/>
              <a:defRPr sz="900"/>
            </a:lvl7pPr>
            <a:lvl8pPr indent="0" marL="3200400" rtl="0">
              <a:spcBef>
                <a:spcPts val="0"/>
              </a:spcBef>
              <a:buFont typeface="Questrial"/>
              <a:buNone/>
              <a:defRPr sz="900"/>
            </a:lvl8pPr>
            <a:lvl9pPr indent="0" marL="3657600" rtl="0">
              <a:spcBef>
                <a:spcPts val="0"/>
              </a:spcBef>
              <a:buFont typeface="Questrial"/>
              <a:buNone/>
              <a:defRPr sz="900"/>
            </a:lvl9pPr>
          </a:lstStyle>
          <a:p/>
        </p:txBody>
      </p:sp>
      <p:sp>
        <p:nvSpPr>
          <p:cNvPr id="123" name="Shape 123"/>
          <p:cNvSpPr txBox="1"/>
          <p:nvPr>
            <p:ph idx="4" type="body"/>
          </p:nvPr>
        </p:nvSpPr>
        <p:spPr>
          <a:xfrm>
            <a:off x="3889375" y="4250948"/>
            <a:ext cx="2930525" cy="576262"/>
          </a:xfrm>
          <a:prstGeom prst="rect">
            <a:avLst/>
          </a:prstGeom>
          <a:noFill/>
          <a:ln>
            <a:noFill/>
          </a:ln>
        </p:spPr>
        <p:txBody>
          <a:bodyPr anchorCtr="0" anchor="b" bIns="91425" lIns="91425" rIns="91425" tIns="91425"/>
          <a:lstStyle>
            <a:lvl1pPr indent="0" marL="0" rtl="0">
              <a:spcBef>
                <a:spcPts val="0"/>
              </a:spcBef>
              <a:buClr>
                <a:schemeClr val="accent1"/>
              </a:buClr>
              <a:buFont typeface="Questrial"/>
              <a:buNone/>
              <a:defRPr b="0" sz="2400">
                <a:solidFill>
                  <a:schemeClr val="accent1"/>
                </a:solidFill>
              </a:defRPr>
            </a:lvl1pPr>
            <a:lvl2pPr indent="0" marL="457200" rtl="0">
              <a:spcBef>
                <a:spcPts val="0"/>
              </a:spcBef>
              <a:buFont typeface="Questrial"/>
              <a:buNone/>
              <a:defRPr b="1" sz="2000"/>
            </a:lvl2pPr>
            <a:lvl3pPr indent="0" marL="914400" rtl="0">
              <a:spcBef>
                <a:spcPts val="0"/>
              </a:spcBef>
              <a:buFont typeface="Questrial"/>
              <a:buNone/>
              <a:defRPr b="1" sz="1800"/>
            </a:lvl3pPr>
            <a:lvl4pPr indent="0" marL="1371600" rtl="0">
              <a:spcBef>
                <a:spcPts val="0"/>
              </a:spcBef>
              <a:buFont typeface="Questrial"/>
              <a:buNone/>
              <a:defRPr b="1" sz="1600"/>
            </a:lvl4pPr>
            <a:lvl5pPr indent="0" marL="1828800" rtl="0">
              <a:spcBef>
                <a:spcPts val="0"/>
              </a:spcBef>
              <a:buFont typeface="Questrial"/>
              <a:buNone/>
              <a:defRPr b="1" sz="1600"/>
            </a:lvl5pPr>
            <a:lvl6pPr indent="0" marL="2286000" rtl="0">
              <a:spcBef>
                <a:spcPts val="0"/>
              </a:spcBef>
              <a:buFont typeface="Questrial"/>
              <a:buNone/>
              <a:defRPr b="1" sz="1600"/>
            </a:lvl6pPr>
            <a:lvl7pPr indent="0" marL="2743200" rtl="0">
              <a:spcBef>
                <a:spcPts val="0"/>
              </a:spcBef>
              <a:buFont typeface="Questrial"/>
              <a:buNone/>
              <a:defRPr b="1" sz="1600"/>
            </a:lvl7pPr>
            <a:lvl8pPr indent="0" marL="3200400" rtl="0">
              <a:spcBef>
                <a:spcPts val="0"/>
              </a:spcBef>
              <a:buFont typeface="Questrial"/>
              <a:buNone/>
              <a:defRPr b="1" sz="1600"/>
            </a:lvl8pPr>
            <a:lvl9pPr indent="0" marL="3657600" rtl="0">
              <a:spcBef>
                <a:spcPts val="0"/>
              </a:spcBef>
              <a:buFont typeface="Questrial"/>
              <a:buNone/>
              <a:defRPr b="1" sz="1600"/>
            </a:lvl9pPr>
          </a:lstStyle>
          <a:p/>
        </p:txBody>
      </p:sp>
      <p:sp>
        <p:nvSpPr>
          <p:cNvPr id="124" name="Shape 124"/>
          <p:cNvSpPr/>
          <p:nvPr>
            <p:ph idx="5" type="pic"/>
          </p:nvPr>
        </p:nvSpPr>
        <p:spPr>
          <a:xfrm>
            <a:off x="3889373" y="2209800"/>
            <a:ext cx="2930525" cy="1524000"/>
          </a:xfrm>
          <a:prstGeom prst="roundRect">
            <a:avLst>
              <a:gd fmla="val 1858" name="adj"/>
            </a:avLst>
          </a:prstGeom>
          <a:noFill/>
          <a:ln>
            <a:noFill/>
          </a:ln>
        </p:spPr>
        <p:txBody>
          <a:bodyPr anchorCtr="0" anchor="t" bIns="91425" lIns="91425" rIns="91425" tIns="91425"/>
          <a:lstStyle>
            <a:lvl1pPr indent="0" marL="0" marR="0" rtl="0" algn="ctr">
              <a:spcBef>
                <a:spcPts val="0"/>
              </a:spcBef>
              <a:buClr>
                <a:schemeClr val="lt1"/>
              </a:buClr>
              <a:buFont typeface="Questrial"/>
              <a:buNone/>
              <a:defRPr b="0" baseline="0" i="0" sz="1600" u="none" cap="none" strike="noStrike">
                <a:solidFill>
                  <a:schemeClr val="lt1"/>
                </a:solidFill>
                <a:latin typeface="Questrial"/>
                <a:ea typeface="Questrial"/>
                <a:cs typeface="Questrial"/>
                <a:sym typeface="Questrial"/>
              </a:defRPr>
            </a:lvl1pPr>
            <a:lvl2pPr indent="0" marL="457200" marR="0" rtl="0" algn="l">
              <a:spcBef>
                <a:spcPts val="0"/>
              </a:spcBef>
              <a:buClr>
                <a:schemeClr val="lt1"/>
              </a:buClr>
              <a:buFont typeface="Questrial"/>
              <a:buNone/>
              <a:defRPr b="0" baseline="0" i="0" sz="1600" u="none" cap="none" strike="noStrike">
                <a:solidFill>
                  <a:schemeClr val="lt1"/>
                </a:solidFill>
                <a:latin typeface="Questrial"/>
                <a:ea typeface="Questrial"/>
                <a:cs typeface="Questrial"/>
                <a:sym typeface="Questrial"/>
              </a:defRPr>
            </a:lvl2pPr>
            <a:lvl3pPr indent="0" marL="914400" marR="0" rtl="0" algn="l">
              <a:spcBef>
                <a:spcPts val="0"/>
              </a:spcBef>
              <a:buClr>
                <a:schemeClr val="lt1"/>
              </a:buClr>
              <a:buFont typeface="Questrial"/>
              <a:buNone/>
              <a:defRPr b="0" baseline="0" i="0" sz="1600" u="none" cap="none" strike="noStrike">
                <a:solidFill>
                  <a:schemeClr val="lt1"/>
                </a:solidFill>
                <a:latin typeface="Questrial"/>
                <a:ea typeface="Questrial"/>
                <a:cs typeface="Questrial"/>
                <a:sym typeface="Questrial"/>
              </a:defRPr>
            </a:lvl3pPr>
            <a:lvl4pPr indent="0" marL="1371600" marR="0" rtl="0" algn="l">
              <a:spcBef>
                <a:spcPts val="0"/>
              </a:spcBef>
              <a:buClr>
                <a:schemeClr val="lt1"/>
              </a:buClr>
              <a:buFont typeface="Questrial"/>
              <a:buNone/>
              <a:defRPr b="0" baseline="0" i="0" sz="1600" u="none" cap="none" strike="noStrike">
                <a:solidFill>
                  <a:schemeClr val="lt1"/>
                </a:solidFill>
                <a:latin typeface="Questrial"/>
                <a:ea typeface="Questrial"/>
                <a:cs typeface="Questrial"/>
                <a:sym typeface="Questrial"/>
              </a:defRPr>
            </a:lvl4pPr>
            <a:lvl5pPr indent="0" marL="1828800" marR="0" rtl="0" algn="l">
              <a:spcBef>
                <a:spcPts val="0"/>
              </a:spcBef>
              <a:buClr>
                <a:schemeClr val="lt1"/>
              </a:buClr>
              <a:buFont typeface="Questrial"/>
              <a:buNone/>
              <a:defRPr b="0" baseline="0" i="0" sz="1600" u="none" cap="none" strike="noStrike">
                <a:solidFill>
                  <a:schemeClr val="lt1"/>
                </a:solidFill>
                <a:latin typeface="Questrial"/>
                <a:ea typeface="Questrial"/>
                <a:cs typeface="Questrial"/>
                <a:sym typeface="Questrial"/>
              </a:defRPr>
            </a:lvl5pPr>
            <a:lvl6pPr indent="0" marL="2286000" marR="0" rtl="0" algn="l">
              <a:spcBef>
                <a:spcPts val="0"/>
              </a:spcBef>
              <a:buClr>
                <a:schemeClr val="lt1"/>
              </a:buClr>
              <a:buFont typeface="Questrial"/>
              <a:buNone/>
              <a:defRPr b="0" baseline="0" i="0" sz="1600" u="none" cap="none" strike="noStrike">
                <a:solidFill>
                  <a:schemeClr val="lt1"/>
                </a:solidFill>
                <a:latin typeface="Questrial"/>
                <a:ea typeface="Questrial"/>
                <a:cs typeface="Questrial"/>
                <a:sym typeface="Questrial"/>
              </a:defRPr>
            </a:lvl6pPr>
            <a:lvl7pPr indent="0" marL="2743200" marR="0" rtl="0" algn="l">
              <a:spcBef>
                <a:spcPts val="0"/>
              </a:spcBef>
              <a:buClr>
                <a:schemeClr val="lt1"/>
              </a:buClr>
              <a:buFont typeface="Questrial"/>
              <a:buNone/>
              <a:defRPr b="0" baseline="0" i="0" sz="1600" u="none" cap="none" strike="noStrike">
                <a:solidFill>
                  <a:schemeClr val="lt1"/>
                </a:solidFill>
                <a:latin typeface="Questrial"/>
                <a:ea typeface="Questrial"/>
                <a:cs typeface="Questrial"/>
                <a:sym typeface="Questrial"/>
              </a:defRPr>
            </a:lvl7pPr>
            <a:lvl8pPr indent="0" marL="3200400" marR="0" rtl="0" algn="l">
              <a:spcBef>
                <a:spcPts val="0"/>
              </a:spcBef>
              <a:buClr>
                <a:schemeClr val="lt1"/>
              </a:buClr>
              <a:buFont typeface="Questrial"/>
              <a:buNone/>
              <a:defRPr b="0" baseline="0" i="0" sz="1600" u="none" cap="none" strike="noStrike">
                <a:solidFill>
                  <a:schemeClr val="lt1"/>
                </a:solidFill>
                <a:latin typeface="Questrial"/>
                <a:ea typeface="Questrial"/>
                <a:cs typeface="Questrial"/>
                <a:sym typeface="Questrial"/>
              </a:defRPr>
            </a:lvl8pPr>
            <a:lvl9pPr indent="0" marL="3657600" marR="0" rtl="0" algn="l">
              <a:spcBef>
                <a:spcPts val="0"/>
              </a:spcBef>
              <a:buClr>
                <a:schemeClr val="lt1"/>
              </a:buClr>
              <a:buFont typeface="Questrial"/>
              <a:buNone/>
              <a:defRPr b="0" baseline="0" i="0" sz="1600" u="none" cap="none" strike="noStrike">
                <a:solidFill>
                  <a:schemeClr val="lt1"/>
                </a:solidFill>
                <a:latin typeface="Questrial"/>
                <a:ea typeface="Questrial"/>
                <a:cs typeface="Questrial"/>
                <a:sym typeface="Questrial"/>
              </a:defRPr>
            </a:lvl9pPr>
          </a:lstStyle>
          <a:p/>
        </p:txBody>
      </p:sp>
      <p:sp>
        <p:nvSpPr>
          <p:cNvPr id="125" name="Shape 125"/>
          <p:cNvSpPr txBox="1"/>
          <p:nvPr>
            <p:ph idx="6" type="body"/>
          </p:nvPr>
        </p:nvSpPr>
        <p:spPr>
          <a:xfrm>
            <a:off x="3888021" y="4827210"/>
            <a:ext cx="2934406" cy="659188"/>
          </a:xfrm>
          <a:prstGeom prst="rect">
            <a:avLst/>
          </a:prstGeom>
          <a:noFill/>
          <a:ln>
            <a:noFill/>
          </a:ln>
        </p:spPr>
        <p:txBody>
          <a:bodyPr anchorCtr="0" anchor="t" bIns="91425" lIns="91425" rIns="91425" tIns="91425"/>
          <a:lstStyle>
            <a:lvl1pPr indent="0" marL="0" rtl="0">
              <a:spcBef>
                <a:spcPts val="0"/>
              </a:spcBef>
              <a:buFont typeface="Questrial"/>
              <a:buNone/>
              <a:defRPr sz="1400"/>
            </a:lvl1pPr>
            <a:lvl2pPr indent="0" marL="457200" rtl="0">
              <a:spcBef>
                <a:spcPts val="0"/>
              </a:spcBef>
              <a:buFont typeface="Questrial"/>
              <a:buNone/>
              <a:defRPr sz="1200"/>
            </a:lvl2pPr>
            <a:lvl3pPr indent="0" marL="914400" rtl="0">
              <a:spcBef>
                <a:spcPts val="0"/>
              </a:spcBef>
              <a:buFont typeface="Questrial"/>
              <a:buNone/>
              <a:defRPr sz="1000"/>
            </a:lvl3pPr>
            <a:lvl4pPr indent="0" marL="1371600" rtl="0">
              <a:spcBef>
                <a:spcPts val="0"/>
              </a:spcBef>
              <a:buFont typeface="Questrial"/>
              <a:buNone/>
              <a:defRPr sz="900"/>
            </a:lvl4pPr>
            <a:lvl5pPr indent="0" marL="1828800" rtl="0">
              <a:spcBef>
                <a:spcPts val="0"/>
              </a:spcBef>
              <a:buFont typeface="Questrial"/>
              <a:buNone/>
              <a:defRPr sz="900"/>
            </a:lvl5pPr>
            <a:lvl6pPr indent="0" marL="2286000" rtl="0">
              <a:spcBef>
                <a:spcPts val="0"/>
              </a:spcBef>
              <a:buFont typeface="Questrial"/>
              <a:buNone/>
              <a:defRPr sz="900"/>
            </a:lvl6pPr>
            <a:lvl7pPr indent="0" marL="2743200" rtl="0">
              <a:spcBef>
                <a:spcPts val="0"/>
              </a:spcBef>
              <a:buFont typeface="Questrial"/>
              <a:buNone/>
              <a:defRPr sz="900"/>
            </a:lvl7pPr>
            <a:lvl8pPr indent="0" marL="3200400" rtl="0">
              <a:spcBef>
                <a:spcPts val="0"/>
              </a:spcBef>
              <a:buFont typeface="Questrial"/>
              <a:buNone/>
              <a:defRPr sz="900"/>
            </a:lvl8pPr>
            <a:lvl9pPr indent="0" marL="3657600" rtl="0">
              <a:spcBef>
                <a:spcPts val="0"/>
              </a:spcBef>
              <a:buFont typeface="Questrial"/>
              <a:buNone/>
              <a:defRPr sz="900"/>
            </a:lvl9pPr>
          </a:lstStyle>
          <a:p/>
        </p:txBody>
      </p:sp>
      <p:sp>
        <p:nvSpPr>
          <p:cNvPr id="126" name="Shape 126"/>
          <p:cNvSpPr txBox="1"/>
          <p:nvPr>
            <p:ph idx="7" type="body"/>
          </p:nvPr>
        </p:nvSpPr>
        <p:spPr>
          <a:xfrm>
            <a:off x="7124700" y="4250948"/>
            <a:ext cx="2932112" cy="576262"/>
          </a:xfrm>
          <a:prstGeom prst="rect">
            <a:avLst/>
          </a:prstGeom>
          <a:noFill/>
          <a:ln>
            <a:noFill/>
          </a:ln>
        </p:spPr>
        <p:txBody>
          <a:bodyPr anchorCtr="0" anchor="b" bIns="91425" lIns="91425" rIns="91425" tIns="91425"/>
          <a:lstStyle>
            <a:lvl1pPr indent="0" marL="0" rtl="0">
              <a:spcBef>
                <a:spcPts val="0"/>
              </a:spcBef>
              <a:buClr>
                <a:schemeClr val="accent1"/>
              </a:buClr>
              <a:buFont typeface="Questrial"/>
              <a:buNone/>
              <a:defRPr b="0" sz="2400">
                <a:solidFill>
                  <a:schemeClr val="accent1"/>
                </a:solidFill>
              </a:defRPr>
            </a:lvl1pPr>
            <a:lvl2pPr indent="0" marL="457200" rtl="0">
              <a:spcBef>
                <a:spcPts val="0"/>
              </a:spcBef>
              <a:buFont typeface="Questrial"/>
              <a:buNone/>
              <a:defRPr b="1" sz="2000"/>
            </a:lvl2pPr>
            <a:lvl3pPr indent="0" marL="914400" rtl="0">
              <a:spcBef>
                <a:spcPts val="0"/>
              </a:spcBef>
              <a:buFont typeface="Questrial"/>
              <a:buNone/>
              <a:defRPr b="1" sz="1800"/>
            </a:lvl3pPr>
            <a:lvl4pPr indent="0" marL="1371600" rtl="0">
              <a:spcBef>
                <a:spcPts val="0"/>
              </a:spcBef>
              <a:buFont typeface="Questrial"/>
              <a:buNone/>
              <a:defRPr b="1" sz="1600"/>
            </a:lvl4pPr>
            <a:lvl5pPr indent="0" marL="1828800" rtl="0">
              <a:spcBef>
                <a:spcPts val="0"/>
              </a:spcBef>
              <a:buFont typeface="Questrial"/>
              <a:buNone/>
              <a:defRPr b="1" sz="1600"/>
            </a:lvl5pPr>
            <a:lvl6pPr indent="0" marL="2286000" rtl="0">
              <a:spcBef>
                <a:spcPts val="0"/>
              </a:spcBef>
              <a:buFont typeface="Questrial"/>
              <a:buNone/>
              <a:defRPr b="1" sz="1600"/>
            </a:lvl6pPr>
            <a:lvl7pPr indent="0" marL="2743200" rtl="0">
              <a:spcBef>
                <a:spcPts val="0"/>
              </a:spcBef>
              <a:buFont typeface="Questrial"/>
              <a:buNone/>
              <a:defRPr b="1" sz="1600"/>
            </a:lvl7pPr>
            <a:lvl8pPr indent="0" marL="3200400" rtl="0">
              <a:spcBef>
                <a:spcPts val="0"/>
              </a:spcBef>
              <a:buFont typeface="Questrial"/>
              <a:buNone/>
              <a:defRPr b="1" sz="1600"/>
            </a:lvl8pPr>
            <a:lvl9pPr indent="0" marL="3657600" rtl="0">
              <a:spcBef>
                <a:spcPts val="0"/>
              </a:spcBef>
              <a:buFont typeface="Questrial"/>
              <a:buNone/>
              <a:defRPr b="1" sz="1600"/>
            </a:lvl9pPr>
          </a:lstStyle>
          <a:p/>
        </p:txBody>
      </p:sp>
      <p:sp>
        <p:nvSpPr>
          <p:cNvPr id="127" name="Shape 127"/>
          <p:cNvSpPr/>
          <p:nvPr>
            <p:ph idx="8" type="pic"/>
          </p:nvPr>
        </p:nvSpPr>
        <p:spPr>
          <a:xfrm>
            <a:off x="7124699" y="2209800"/>
            <a:ext cx="2932112" cy="1524000"/>
          </a:xfrm>
          <a:prstGeom prst="roundRect">
            <a:avLst>
              <a:gd fmla="val 1858" name="adj"/>
            </a:avLst>
          </a:prstGeom>
          <a:noFill/>
          <a:ln>
            <a:noFill/>
          </a:ln>
        </p:spPr>
        <p:txBody>
          <a:bodyPr anchorCtr="0" anchor="t" bIns="91425" lIns="91425" rIns="91425" tIns="91425"/>
          <a:lstStyle>
            <a:lvl1pPr indent="0" marL="0" marR="0" rtl="0" algn="ctr">
              <a:spcBef>
                <a:spcPts val="0"/>
              </a:spcBef>
              <a:buClr>
                <a:schemeClr val="lt1"/>
              </a:buClr>
              <a:buFont typeface="Questrial"/>
              <a:buNone/>
              <a:defRPr b="0" baseline="0" i="0" sz="1600" u="none" cap="none" strike="noStrike">
                <a:solidFill>
                  <a:schemeClr val="lt1"/>
                </a:solidFill>
                <a:latin typeface="Questrial"/>
                <a:ea typeface="Questrial"/>
                <a:cs typeface="Questrial"/>
                <a:sym typeface="Questrial"/>
              </a:defRPr>
            </a:lvl1pPr>
            <a:lvl2pPr indent="0" marL="457200" marR="0" rtl="0" algn="l">
              <a:spcBef>
                <a:spcPts val="0"/>
              </a:spcBef>
              <a:buClr>
                <a:schemeClr val="lt1"/>
              </a:buClr>
              <a:buFont typeface="Questrial"/>
              <a:buNone/>
              <a:defRPr b="0" baseline="0" i="0" sz="1600" u="none" cap="none" strike="noStrike">
                <a:solidFill>
                  <a:schemeClr val="lt1"/>
                </a:solidFill>
                <a:latin typeface="Questrial"/>
                <a:ea typeface="Questrial"/>
                <a:cs typeface="Questrial"/>
                <a:sym typeface="Questrial"/>
              </a:defRPr>
            </a:lvl2pPr>
            <a:lvl3pPr indent="0" marL="914400" marR="0" rtl="0" algn="l">
              <a:spcBef>
                <a:spcPts val="0"/>
              </a:spcBef>
              <a:buClr>
                <a:schemeClr val="lt1"/>
              </a:buClr>
              <a:buFont typeface="Questrial"/>
              <a:buNone/>
              <a:defRPr b="0" baseline="0" i="0" sz="1600" u="none" cap="none" strike="noStrike">
                <a:solidFill>
                  <a:schemeClr val="lt1"/>
                </a:solidFill>
                <a:latin typeface="Questrial"/>
                <a:ea typeface="Questrial"/>
                <a:cs typeface="Questrial"/>
                <a:sym typeface="Questrial"/>
              </a:defRPr>
            </a:lvl3pPr>
            <a:lvl4pPr indent="0" marL="1371600" marR="0" rtl="0" algn="l">
              <a:spcBef>
                <a:spcPts val="0"/>
              </a:spcBef>
              <a:buClr>
                <a:schemeClr val="lt1"/>
              </a:buClr>
              <a:buFont typeface="Questrial"/>
              <a:buNone/>
              <a:defRPr b="0" baseline="0" i="0" sz="1600" u="none" cap="none" strike="noStrike">
                <a:solidFill>
                  <a:schemeClr val="lt1"/>
                </a:solidFill>
                <a:latin typeface="Questrial"/>
                <a:ea typeface="Questrial"/>
                <a:cs typeface="Questrial"/>
                <a:sym typeface="Questrial"/>
              </a:defRPr>
            </a:lvl4pPr>
            <a:lvl5pPr indent="0" marL="1828800" marR="0" rtl="0" algn="l">
              <a:spcBef>
                <a:spcPts val="0"/>
              </a:spcBef>
              <a:buClr>
                <a:schemeClr val="lt1"/>
              </a:buClr>
              <a:buFont typeface="Questrial"/>
              <a:buNone/>
              <a:defRPr b="0" baseline="0" i="0" sz="1600" u="none" cap="none" strike="noStrike">
                <a:solidFill>
                  <a:schemeClr val="lt1"/>
                </a:solidFill>
                <a:latin typeface="Questrial"/>
                <a:ea typeface="Questrial"/>
                <a:cs typeface="Questrial"/>
                <a:sym typeface="Questrial"/>
              </a:defRPr>
            </a:lvl5pPr>
            <a:lvl6pPr indent="0" marL="2286000" marR="0" rtl="0" algn="l">
              <a:spcBef>
                <a:spcPts val="0"/>
              </a:spcBef>
              <a:buClr>
                <a:schemeClr val="lt1"/>
              </a:buClr>
              <a:buFont typeface="Questrial"/>
              <a:buNone/>
              <a:defRPr b="0" baseline="0" i="0" sz="1600" u="none" cap="none" strike="noStrike">
                <a:solidFill>
                  <a:schemeClr val="lt1"/>
                </a:solidFill>
                <a:latin typeface="Questrial"/>
                <a:ea typeface="Questrial"/>
                <a:cs typeface="Questrial"/>
                <a:sym typeface="Questrial"/>
              </a:defRPr>
            </a:lvl6pPr>
            <a:lvl7pPr indent="0" marL="2743200" marR="0" rtl="0" algn="l">
              <a:spcBef>
                <a:spcPts val="0"/>
              </a:spcBef>
              <a:buClr>
                <a:schemeClr val="lt1"/>
              </a:buClr>
              <a:buFont typeface="Questrial"/>
              <a:buNone/>
              <a:defRPr b="0" baseline="0" i="0" sz="1600" u="none" cap="none" strike="noStrike">
                <a:solidFill>
                  <a:schemeClr val="lt1"/>
                </a:solidFill>
                <a:latin typeface="Questrial"/>
                <a:ea typeface="Questrial"/>
                <a:cs typeface="Questrial"/>
                <a:sym typeface="Questrial"/>
              </a:defRPr>
            </a:lvl7pPr>
            <a:lvl8pPr indent="0" marL="3200400" marR="0" rtl="0" algn="l">
              <a:spcBef>
                <a:spcPts val="0"/>
              </a:spcBef>
              <a:buClr>
                <a:schemeClr val="lt1"/>
              </a:buClr>
              <a:buFont typeface="Questrial"/>
              <a:buNone/>
              <a:defRPr b="0" baseline="0" i="0" sz="1600" u="none" cap="none" strike="noStrike">
                <a:solidFill>
                  <a:schemeClr val="lt1"/>
                </a:solidFill>
                <a:latin typeface="Questrial"/>
                <a:ea typeface="Questrial"/>
                <a:cs typeface="Questrial"/>
                <a:sym typeface="Questrial"/>
              </a:defRPr>
            </a:lvl8pPr>
            <a:lvl9pPr indent="0" marL="3657600" marR="0" rtl="0" algn="l">
              <a:spcBef>
                <a:spcPts val="0"/>
              </a:spcBef>
              <a:buClr>
                <a:schemeClr val="lt1"/>
              </a:buClr>
              <a:buFont typeface="Questrial"/>
              <a:buNone/>
              <a:defRPr b="0" baseline="0" i="0" sz="1600" u="none" cap="none" strike="noStrike">
                <a:solidFill>
                  <a:schemeClr val="lt1"/>
                </a:solidFill>
                <a:latin typeface="Questrial"/>
                <a:ea typeface="Questrial"/>
                <a:cs typeface="Questrial"/>
                <a:sym typeface="Questrial"/>
              </a:defRPr>
            </a:lvl9pPr>
          </a:lstStyle>
          <a:p/>
        </p:txBody>
      </p:sp>
      <p:sp>
        <p:nvSpPr>
          <p:cNvPr id="128" name="Shape 128"/>
          <p:cNvSpPr txBox="1"/>
          <p:nvPr>
            <p:ph idx="9" type="body"/>
          </p:nvPr>
        </p:nvSpPr>
        <p:spPr>
          <a:xfrm>
            <a:off x="7124575" y="4827207"/>
            <a:ext cx="2935996" cy="659188"/>
          </a:xfrm>
          <a:prstGeom prst="rect">
            <a:avLst/>
          </a:prstGeom>
          <a:noFill/>
          <a:ln>
            <a:noFill/>
          </a:ln>
        </p:spPr>
        <p:txBody>
          <a:bodyPr anchorCtr="0" anchor="t" bIns="91425" lIns="91425" rIns="91425" tIns="91425"/>
          <a:lstStyle>
            <a:lvl1pPr indent="0" marL="0" rtl="0">
              <a:spcBef>
                <a:spcPts val="0"/>
              </a:spcBef>
              <a:buFont typeface="Questrial"/>
              <a:buNone/>
              <a:defRPr sz="1400"/>
            </a:lvl1pPr>
            <a:lvl2pPr indent="0" marL="457200" rtl="0">
              <a:spcBef>
                <a:spcPts val="0"/>
              </a:spcBef>
              <a:buFont typeface="Questrial"/>
              <a:buNone/>
              <a:defRPr sz="1200"/>
            </a:lvl2pPr>
            <a:lvl3pPr indent="0" marL="914400" rtl="0">
              <a:spcBef>
                <a:spcPts val="0"/>
              </a:spcBef>
              <a:buFont typeface="Questrial"/>
              <a:buNone/>
              <a:defRPr sz="1000"/>
            </a:lvl3pPr>
            <a:lvl4pPr indent="0" marL="1371600" rtl="0">
              <a:spcBef>
                <a:spcPts val="0"/>
              </a:spcBef>
              <a:buFont typeface="Questrial"/>
              <a:buNone/>
              <a:defRPr sz="900"/>
            </a:lvl4pPr>
            <a:lvl5pPr indent="0" marL="1828800" rtl="0">
              <a:spcBef>
                <a:spcPts val="0"/>
              </a:spcBef>
              <a:buFont typeface="Questrial"/>
              <a:buNone/>
              <a:defRPr sz="900"/>
            </a:lvl5pPr>
            <a:lvl6pPr indent="0" marL="2286000" rtl="0">
              <a:spcBef>
                <a:spcPts val="0"/>
              </a:spcBef>
              <a:buFont typeface="Questrial"/>
              <a:buNone/>
              <a:defRPr sz="900"/>
            </a:lvl6pPr>
            <a:lvl7pPr indent="0" marL="2743200" rtl="0">
              <a:spcBef>
                <a:spcPts val="0"/>
              </a:spcBef>
              <a:buFont typeface="Questrial"/>
              <a:buNone/>
              <a:defRPr sz="900"/>
            </a:lvl7pPr>
            <a:lvl8pPr indent="0" marL="3200400" rtl="0">
              <a:spcBef>
                <a:spcPts val="0"/>
              </a:spcBef>
              <a:buFont typeface="Questrial"/>
              <a:buNone/>
              <a:defRPr sz="900"/>
            </a:lvl8pPr>
            <a:lvl9pPr indent="0" marL="3657600" rtl="0">
              <a:spcBef>
                <a:spcPts val="0"/>
              </a:spcBef>
              <a:buFont typeface="Questrial"/>
              <a:buNone/>
              <a:defRPr sz="900"/>
            </a:lvl9pPr>
          </a:lstStyle>
          <a:p/>
        </p:txBody>
      </p:sp>
      <p:cxnSp>
        <p:nvCxnSpPr>
          <p:cNvPr id="129" name="Shape 129"/>
          <p:cNvCxnSpPr/>
          <p:nvPr/>
        </p:nvCxnSpPr>
        <p:spPr>
          <a:xfrm>
            <a:off x="3726142" y="2133600"/>
            <a:ext cx="0" cy="3962399"/>
          </a:xfrm>
          <a:prstGeom prst="straightConnector1">
            <a:avLst/>
          </a:prstGeom>
          <a:noFill/>
          <a:ln cap="flat" cmpd="sng" w="12700">
            <a:solidFill>
              <a:schemeClr val="accent1">
                <a:alpha val="40000"/>
              </a:schemeClr>
            </a:solidFill>
            <a:prstDash val="solid"/>
            <a:round/>
            <a:headEnd len="med" w="med" type="none"/>
            <a:tailEnd len="med" w="med" type="none"/>
          </a:ln>
        </p:spPr>
      </p:cxnSp>
      <p:cxnSp>
        <p:nvCxnSpPr>
          <p:cNvPr id="130" name="Shape 130"/>
          <p:cNvCxnSpPr/>
          <p:nvPr/>
        </p:nvCxnSpPr>
        <p:spPr>
          <a:xfrm>
            <a:off x="6962227" y="2133600"/>
            <a:ext cx="0" cy="3966881"/>
          </a:xfrm>
          <a:prstGeom prst="straightConnector1">
            <a:avLst/>
          </a:prstGeom>
          <a:noFill/>
          <a:ln cap="flat" cmpd="sng" w="12700">
            <a:solidFill>
              <a:schemeClr val="accent1">
                <a:alpha val="40000"/>
              </a:schemeClr>
            </a:solidFill>
            <a:prstDash val="solid"/>
            <a:round/>
            <a:headEnd len="med" w="med" type="none"/>
            <a:tailEnd len="med" w="med" type="none"/>
          </a:ln>
        </p:spPr>
      </p:cxnSp>
      <p:sp>
        <p:nvSpPr>
          <p:cNvPr id="131" name="Shape 131"/>
          <p:cNvSpPr txBox="1"/>
          <p:nvPr>
            <p:ph idx="10" type="dt"/>
          </p:nvPr>
        </p:nvSpPr>
        <p:spPr>
          <a:xfrm rot="5400000">
            <a:off x="10155639" y="1790700"/>
            <a:ext cx="990598" cy="304798"/>
          </a:xfrm>
          <a:prstGeom prst="rect">
            <a:avLst/>
          </a:prstGeom>
          <a:noFill/>
          <a:ln>
            <a:noFill/>
          </a:ln>
        </p:spPr>
        <p:txBody>
          <a:bodyPr anchorCtr="0" anchor="t" bIns="91425" lIns="91425" rIns="91425" tIns="91425"/>
          <a:lstStyle>
            <a:lvl1pPr indent="0" marL="0" marR="0" rtl="0" algn="l">
              <a:spcBef>
                <a:spcPts val="0"/>
              </a:spcBef>
              <a:defRPr b="0" baseline="0" i="0" sz="1100" u="none" cap="none" strike="noStrike">
                <a:solidFill>
                  <a:schemeClr val="lt1"/>
                </a:solidFill>
                <a:latin typeface="Questrial"/>
                <a:ea typeface="Questrial"/>
                <a:cs typeface="Questrial"/>
                <a:sym typeface="Questrial"/>
              </a:defRPr>
            </a:lvl1pPr>
            <a:lvl2pPr indent="0" marL="457200" marR="0" rtl="0" algn="l">
              <a:spcBef>
                <a:spcPts val="0"/>
              </a:spcBef>
              <a:defRPr b="0" baseline="0" i="0" sz="1800" u="none" cap="none" strike="noStrike">
                <a:solidFill>
                  <a:schemeClr val="lt1"/>
                </a:solidFill>
                <a:latin typeface="Questrial"/>
                <a:ea typeface="Questrial"/>
                <a:cs typeface="Questrial"/>
                <a:sym typeface="Questrial"/>
              </a:defRPr>
            </a:lvl2pPr>
            <a:lvl3pPr indent="0" marL="914400" marR="0" rtl="0" algn="l">
              <a:spcBef>
                <a:spcPts val="0"/>
              </a:spcBef>
              <a:defRPr b="0" baseline="0" i="0" sz="1800" u="none" cap="none" strike="noStrike">
                <a:solidFill>
                  <a:schemeClr val="lt1"/>
                </a:solidFill>
                <a:latin typeface="Questrial"/>
                <a:ea typeface="Questrial"/>
                <a:cs typeface="Questrial"/>
                <a:sym typeface="Questrial"/>
              </a:defRPr>
            </a:lvl3pPr>
            <a:lvl4pPr indent="0" marL="1371600" marR="0" rtl="0" algn="l">
              <a:spcBef>
                <a:spcPts val="0"/>
              </a:spcBef>
              <a:defRPr b="0" baseline="0" i="0" sz="1800" u="none" cap="none" strike="noStrike">
                <a:solidFill>
                  <a:schemeClr val="lt1"/>
                </a:solidFill>
                <a:latin typeface="Questrial"/>
                <a:ea typeface="Questrial"/>
                <a:cs typeface="Questrial"/>
                <a:sym typeface="Questrial"/>
              </a:defRPr>
            </a:lvl4pPr>
            <a:lvl5pPr indent="0" marL="1828800" marR="0" rtl="0" algn="l">
              <a:spcBef>
                <a:spcPts val="0"/>
              </a:spcBef>
              <a:defRPr b="0" baseline="0" i="0" sz="1800" u="none" cap="none" strike="noStrike">
                <a:solidFill>
                  <a:schemeClr val="lt1"/>
                </a:solidFill>
                <a:latin typeface="Questrial"/>
                <a:ea typeface="Questrial"/>
                <a:cs typeface="Questrial"/>
                <a:sym typeface="Questrial"/>
              </a:defRPr>
            </a:lvl5pPr>
            <a:lvl6pPr indent="0" marL="2286000" marR="0" rtl="0" algn="l">
              <a:spcBef>
                <a:spcPts val="0"/>
              </a:spcBef>
              <a:defRPr b="0" baseline="0" i="0" sz="1800" u="none" cap="none" strike="noStrike">
                <a:solidFill>
                  <a:schemeClr val="lt1"/>
                </a:solidFill>
                <a:latin typeface="Questrial"/>
                <a:ea typeface="Questrial"/>
                <a:cs typeface="Questrial"/>
                <a:sym typeface="Questrial"/>
              </a:defRPr>
            </a:lvl6pPr>
            <a:lvl7pPr indent="0" marL="2743200" marR="0" rtl="0" algn="l">
              <a:spcBef>
                <a:spcPts val="0"/>
              </a:spcBef>
              <a:defRPr b="0" baseline="0" i="0" sz="1800" u="none" cap="none" strike="noStrike">
                <a:solidFill>
                  <a:schemeClr val="lt1"/>
                </a:solidFill>
                <a:latin typeface="Questrial"/>
                <a:ea typeface="Questrial"/>
                <a:cs typeface="Questrial"/>
                <a:sym typeface="Questrial"/>
              </a:defRPr>
            </a:lvl7pPr>
            <a:lvl8pPr indent="0" marL="3200400" marR="0" rtl="0" algn="l">
              <a:spcBef>
                <a:spcPts val="0"/>
              </a:spcBef>
              <a:defRPr b="0" baseline="0" i="0" sz="1800" u="none" cap="none" strike="noStrike">
                <a:solidFill>
                  <a:schemeClr val="lt1"/>
                </a:solidFill>
                <a:latin typeface="Questrial"/>
                <a:ea typeface="Questrial"/>
                <a:cs typeface="Questrial"/>
                <a:sym typeface="Questrial"/>
              </a:defRPr>
            </a:lvl8pPr>
            <a:lvl9pPr indent="0" marL="3657600" marR="0" rtl="0" algn="l">
              <a:spcBef>
                <a:spcPts val="0"/>
              </a:spcBef>
              <a:defRPr b="0" baseline="0" i="0" sz="1800" u="none" cap="none" strike="noStrike">
                <a:solidFill>
                  <a:schemeClr val="lt1"/>
                </a:solidFill>
                <a:latin typeface="Questrial"/>
                <a:ea typeface="Questrial"/>
                <a:cs typeface="Questrial"/>
                <a:sym typeface="Questrial"/>
              </a:defRPr>
            </a:lvl9pPr>
          </a:lstStyle>
          <a:p/>
        </p:txBody>
      </p:sp>
      <p:sp>
        <p:nvSpPr>
          <p:cNvPr id="132" name="Shape 132"/>
          <p:cNvSpPr txBox="1"/>
          <p:nvPr>
            <p:ph idx="11" type="ftr"/>
          </p:nvPr>
        </p:nvSpPr>
        <p:spPr>
          <a:xfrm rot="5400000">
            <a:off x="8951573" y="3225296"/>
            <a:ext cx="3859794" cy="304801"/>
          </a:xfrm>
          <a:prstGeom prst="rect">
            <a:avLst/>
          </a:prstGeom>
          <a:noFill/>
          <a:ln>
            <a:noFill/>
          </a:ln>
        </p:spPr>
        <p:txBody>
          <a:bodyPr anchorCtr="0" anchor="b" bIns="91425" lIns="91425" rIns="91425" tIns="91425"/>
          <a:lstStyle>
            <a:lvl1pPr indent="0" marL="0" marR="0" rtl="0" algn="l">
              <a:spcBef>
                <a:spcPts val="0"/>
              </a:spcBef>
              <a:defRPr b="0" baseline="0" i="0" sz="1100" u="none" cap="none" strike="noStrike">
                <a:solidFill>
                  <a:schemeClr val="lt1"/>
                </a:solidFill>
                <a:latin typeface="Questrial"/>
                <a:ea typeface="Questrial"/>
                <a:cs typeface="Questrial"/>
                <a:sym typeface="Questrial"/>
              </a:defRPr>
            </a:lvl1pPr>
            <a:lvl2pPr indent="0" marL="457200" marR="0" rtl="0" algn="l">
              <a:spcBef>
                <a:spcPts val="0"/>
              </a:spcBef>
              <a:defRPr b="0" baseline="0" i="0" sz="1800" u="none" cap="none" strike="noStrike">
                <a:solidFill>
                  <a:schemeClr val="lt1"/>
                </a:solidFill>
                <a:latin typeface="Questrial"/>
                <a:ea typeface="Questrial"/>
                <a:cs typeface="Questrial"/>
                <a:sym typeface="Questrial"/>
              </a:defRPr>
            </a:lvl2pPr>
            <a:lvl3pPr indent="0" marL="914400" marR="0" rtl="0" algn="l">
              <a:spcBef>
                <a:spcPts val="0"/>
              </a:spcBef>
              <a:defRPr b="0" baseline="0" i="0" sz="1800" u="none" cap="none" strike="noStrike">
                <a:solidFill>
                  <a:schemeClr val="lt1"/>
                </a:solidFill>
                <a:latin typeface="Questrial"/>
                <a:ea typeface="Questrial"/>
                <a:cs typeface="Questrial"/>
                <a:sym typeface="Questrial"/>
              </a:defRPr>
            </a:lvl3pPr>
            <a:lvl4pPr indent="0" marL="1371600" marR="0" rtl="0" algn="l">
              <a:spcBef>
                <a:spcPts val="0"/>
              </a:spcBef>
              <a:defRPr b="0" baseline="0" i="0" sz="1800" u="none" cap="none" strike="noStrike">
                <a:solidFill>
                  <a:schemeClr val="lt1"/>
                </a:solidFill>
                <a:latin typeface="Questrial"/>
                <a:ea typeface="Questrial"/>
                <a:cs typeface="Questrial"/>
                <a:sym typeface="Questrial"/>
              </a:defRPr>
            </a:lvl4pPr>
            <a:lvl5pPr indent="0" marL="1828800" marR="0" rtl="0" algn="l">
              <a:spcBef>
                <a:spcPts val="0"/>
              </a:spcBef>
              <a:defRPr b="0" baseline="0" i="0" sz="1800" u="none" cap="none" strike="noStrike">
                <a:solidFill>
                  <a:schemeClr val="lt1"/>
                </a:solidFill>
                <a:latin typeface="Questrial"/>
                <a:ea typeface="Questrial"/>
                <a:cs typeface="Questrial"/>
                <a:sym typeface="Questrial"/>
              </a:defRPr>
            </a:lvl5pPr>
            <a:lvl6pPr indent="0" marL="2286000" marR="0" rtl="0" algn="l">
              <a:spcBef>
                <a:spcPts val="0"/>
              </a:spcBef>
              <a:defRPr b="0" baseline="0" i="0" sz="1800" u="none" cap="none" strike="noStrike">
                <a:solidFill>
                  <a:schemeClr val="lt1"/>
                </a:solidFill>
                <a:latin typeface="Questrial"/>
                <a:ea typeface="Questrial"/>
                <a:cs typeface="Questrial"/>
                <a:sym typeface="Questrial"/>
              </a:defRPr>
            </a:lvl6pPr>
            <a:lvl7pPr indent="0" marL="2743200" marR="0" rtl="0" algn="l">
              <a:spcBef>
                <a:spcPts val="0"/>
              </a:spcBef>
              <a:defRPr b="0" baseline="0" i="0" sz="1800" u="none" cap="none" strike="noStrike">
                <a:solidFill>
                  <a:schemeClr val="lt1"/>
                </a:solidFill>
                <a:latin typeface="Questrial"/>
                <a:ea typeface="Questrial"/>
                <a:cs typeface="Questrial"/>
                <a:sym typeface="Questrial"/>
              </a:defRPr>
            </a:lvl7pPr>
            <a:lvl8pPr indent="0" marL="3200400" marR="0" rtl="0" algn="l">
              <a:spcBef>
                <a:spcPts val="0"/>
              </a:spcBef>
              <a:defRPr b="0" baseline="0" i="0" sz="1800" u="none" cap="none" strike="noStrike">
                <a:solidFill>
                  <a:schemeClr val="lt1"/>
                </a:solidFill>
                <a:latin typeface="Questrial"/>
                <a:ea typeface="Questrial"/>
                <a:cs typeface="Questrial"/>
                <a:sym typeface="Questrial"/>
              </a:defRPr>
            </a:lvl8pPr>
            <a:lvl9pPr indent="0" marL="3657600" marR="0" rtl="0" algn="l">
              <a:spcBef>
                <a:spcPts val="0"/>
              </a:spcBef>
              <a:defRPr b="0" baseline="0" i="0" sz="1800" u="none" cap="none" strike="noStrike">
                <a:solidFill>
                  <a:schemeClr val="lt1"/>
                </a:solidFill>
                <a:latin typeface="Questrial"/>
                <a:ea typeface="Questrial"/>
                <a:cs typeface="Questrial"/>
                <a:sym typeface="Questrial"/>
              </a:defRPr>
            </a:lvl9pPr>
          </a:lstStyle>
          <a:p/>
        </p:txBody>
      </p:sp>
      <p:sp>
        <p:nvSpPr>
          <p:cNvPr id="133" name="Shape 133"/>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baseline="0" i="0" lang="en-US" sz="2800" u="none" cap="none" strike="noStrike">
                <a:solidFill>
                  <a:schemeClr val="lt1"/>
                </a:solidFill>
                <a:latin typeface="Questrial"/>
                <a:ea typeface="Questrial"/>
                <a:cs typeface="Questrial"/>
                <a:sym typeface="Questrial"/>
              </a:rPr>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134" name="Shape 134"/>
        <p:cNvGrpSpPr/>
        <p:nvPr/>
      </p:nvGrpSpPr>
      <p:grpSpPr>
        <a:xfrm>
          <a:off x="0" y="0"/>
          <a:ext cx="0" cy="0"/>
          <a:chOff x="0" y="0"/>
          <a:chExt cx="0" cy="0"/>
        </a:xfrm>
      </p:grpSpPr>
      <p:sp>
        <p:nvSpPr>
          <p:cNvPr id="135" name="Shape 135"/>
          <p:cNvSpPr txBox="1"/>
          <p:nvPr>
            <p:ph type="title"/>
          </p:nvPr>
        </p:nvSpPr>
        <p:spPr>
          <a:xfrm>
            <a:off x="646110" y="452718"/>
            <a:ext cx="9404723" cy="1400530"/>
          </a:xfrm>
          <a:prstGeom prst="rect">
            <a:avLst/>
          </a:prstGeom>
          <a:noFill/>
          <a:ln>
            <a:noFill/>
          </a:ln>
        </p:spPr>
        <p:txBody>
          <a:bodyPr anchorCtr="0" anchor="t" bIns="91425" lIns="91425" rIns="91425" tIns="91425"/>
          <a:lstStyle>
            <a:lvl1pPr rtl="0" algn="l">
              <a:spcBef>
                <a:spcPts val="0"/>
              </a:spcBef>
              <a:buClr>
                <a:schemeClr val="lt2"/>
              </a:buClr>
              <a:buFont typeface="Questrial"/>
              <a:buNone/>
              <a:defRPr b="0" i="0" sz="4200">
                <a:solidFill>
                  <a:schemeClr val="lt2"/>
                </a:solidFill>
                <a:latin typeface="Questrial"/>
                <a:ea typeface="Questrial"/>
                <a:cs typeface="Questrial"/>
                <a:sym typeface="Questrial"/>
              </a:defRPr>
            </a:lvl1pPr>
            <a:lvl2pPr rtl="0">
              <a:spcBef>
                <a:spcPts val="0"/>
              </a:spcBef>
              <a:defRPr>
                <a:solidFill>
                  <a:schemeClr val="lt2"/>
                </a:solidFill>
              </a:defRPr>
            </a:lvl2pPr>
            <a:lvl3pPr rtl="0">
              <a:spcBef>
                <a:spcPts val="0"/>
              </a:spcBef>
              <a:defRPr>
                <a:solidFill>
                  <a:schemeClr val="lt2"/>
                </a:solidFill>
              </a:defRPr>
            </a:lvl3pPr>
            <a:lvl4pPr rtl="0">
              <a:spcBef>
                <a:spcPts val="0"/>
              </a:spcBef>
              <a:defRPr>
                <a:solidFill>
                  <a:schemeClr val="lt2"/>
                </a:solidFill>
              </a:defRPr>
            </a:lvl4pPr>
            <a:lvl5pPr rtl="0">
              <a:spcBef>
                <a:spcPts val="0"/>
              </a:spcBef>
              <a:defRPr>
                <a:solidFill>
                  <a:schemeClr val="lt2"/>
                </a:solidFill>
              </a:defRPr>
            </a:lvl5pPr>
            <a:lvl6pPr rtl="0">
              <a:spcBef>
                <a:spcPts val="0"/>
              </a:spcBef>
              <a:defRPr>
                <a:solidFill>
                  <a:schemeClr val="lt2"/>
                </a:solidFill>
              </a:defRPr>
            </a:lvl6pPr>
            <a:lvl7pPr rtl="0">
              <a:spcBef>
                <a:spcPts val="0"/>
              </a:spcBef>
              <a:defRPr>
                <a:solidFill>
                  <a:schemeClr val="lt2"/>
                </a:solidFill>
              </a:defRPr>
            </a:lvl7pPr>
            <a:lvl8pPr rtl="0">
              <a:spcBef>
                <a:spcPts val="0"/>
              </a:spcBef>
              <a:defRPr>
                <a:solidFill>
                  <a:schemeClr val="lt2"/>
                </a:solidFill>
              </a:defRPr>
            </a:lvl8pPr>
            <a:lvl9pPr rtl="0">
              <a:spcBef>
                <a:spcPts val="0"/>
              </a:spcBef>
              <a:defRPr>
                <a:solidFill>
                  <a:schemeClr val="lt2"/>
                </a:solidFill>
              </a:defRPr>
            </a:lvl9pPr>
          </a:lstStyle>
          <a:p/>
        </p:txBody>
      </p:sp>
      <p:sp>
        <p:nvSpPr>
          <p:cNvPr id="136" name="Shape 136"/>
          <p:cNvSpPr txBox="1"/>
          <p:nvPr>
            <p:ph idx="1" type="body"/>
          </p:nvPr>
        </p:nvSpPr>
        <p:spPr>
          <a:xfrm rot="5400000">
            <a:off x="3478842" y="-322612"/>
            <a:ext cx="4195480" cy="8946541"/>
          </a:xfrm>
          <a:prstGeom prst="rect">
            <a:avLst/>
          </a:prstGeom>
          <a:noFill/>
          <a:ln>
            <a:noFill/>
          </a:ln>
        </p:spPr>
        <p:txBody>
          <a:bodyPr anchorCtr="0" anchor="t" bIns="91425" lIns="91425" rIns="91425" tIns="91425"/>
          <a:lstStyle>
            <a:lvl1pPr indent="-241300" marL="342900" rtl="0" algn="l">
              <a:spcBef>
                <a:spcPts val="1000"/>
              </a:spcBef>
              <a:spcAft>
                <a:spcPts val="0"/>
              </a:spcAft>
              <a:buClr>
                <a:schemeClr val="accent1"/>
              </a:buClr>
              <a:buFont typeface="Noto Symbol"/>
              <a:buChar char="●"/>
              <a:defRPr b="0" i="0" sz="2000">
                <a:solidFill>
                  <a:schemeClr val="lt1"/>
                </a:solidFill>
                <a:latin typeface="Questrial"/>
                <a:ea typeface="Questrial"/>
                <a:cs typeface="Questrial"/>
                <a:sym typeface="Questrial"/>
              </a:defRPr>
            </a:lvl1pPr>
            <a:lvl2pPr indent="-194309" marL="742950" rtl="0" algn="l">
              <a:spcBef>
                <a:spcPts val="1000"/>
              </a:spcBef>
              <a:spcAft>
                <a:spcPts val="0"/>
              </a:spcAft>
              <a:buClr>
                <a:schemeClr val="accent1"/>
              </a:buClr>
              <a:buFont typeface="Noto Symbol"/>
              <a:buChar char="●"/>
              <a:defRPr b="0" i="0" sz="1800">
                <a:solidFill>
                  <a:schemeClr val="lt1"/>
                </a:solidFill>
                <a:latin typeface="Questrial"/>
                <a:ea typeface="Questrial"/>
                <a:cs typeface="Questrial"/>
                <a:sym typeface="Questrial"/>
              </a:defRPr>
            </a:lvl2pPr>
            <a:lvl3pPr indent="-147319" marL="1143000" rtl="0" algn="l">
              <a:spcBef>
                <a:spcPts val="1000"/>
              </a:spcBef>
              <a:spcAft>
                <a:spcPts val="0"/>
              </a:spcAft>
              <a:buClr>
                <a:schemeClr val="accent1"/>
              </a:buClr>
              <a:buFont typeface="Noto Symbol"/>
              <a:buChar char="●"/>
              <a:defRPr b="0" i="0" sz="1600">
                <a:solidFill>
                  <a:schemeClr val="lt1"/>
                </a:solidFill>
                <a:latin typeface="Questrial"/>
                <a:ea typeface="Questrial"/>
                <a:cs typeface="Questrial"/>
                <a:sym typeface="Questrial"/>
              </a:defRPr>
            </a:lvl3pPr>
            <a:lvl4pPr indent="-157480" marL="1600200" rtl="0" algn="l">
              <a:spcBef>
                <a:spcPts val="1000"/>
              </a:spcBef>
              <a:spcAft>
                <a:spcPts val="0"/>
              </a:spcAft>
              <a:buClr>
                <a:schemeClr val="accent1"/>
              </a:buClr>
              <a:buFont typeface="Noto Symbol"/>
              <a:buChar char="●"/>
              <a:defRPr b="0" i="0" sz="1400">
                <a:solidFill>
                  <a:schemeClr val="lt1"/>
                </a:solidFill>
                <a:latin typeface="Questrial"/>
                <a:ea typeface="Questrial"/>
                <a:cs typeface="Questrial"/>
                <a:sym typeface="Questrial"/>
              </a:defRPr>
            </a:lvl4pPr>
            <a:lvl5pPr indent="-157479" marL="2057400" rtl="0" algn="l">
              <a:spcBef>
                <a:spcPts val="1000"/>
              </a:spcBef>
              <a:spcAft>
                <a:spcPts val="0"/>
              </a:spcAft>
              <a:buClr>
                <a:schemeClr val="accent1"/>
              </a:buClr>
              <a:buFont typeface="Noto Symbol"/>
              <a:buChar char="●"/>
              <a:defRPr b="0" i="0" sz="1400">
                <a:solidFill>
                  <a:schemeClr val="lt1"/>
                </a:solidFill>
                <a:latin typeface="Questrial"/>
                <a:ea typeface="Questrial"/>
                <a:cs typeface="Questrial"/>
                <a:sym typeface="Questrial"/>
              </a:defRPr>
            </a:lvl5pPr>
            <a:lvl6pPr indent="-157479" marL="2514600" rtl="0" algn="l">
              <a:spcBef>
                <a:spcPts val="1000"/>
              </a:spcBef>
              <a:spcAft>
                <a:spcPts val="0"/>
              </a:spcAft>
              <a:buClr>
                <a:schemeClr val="accent1"/>
              </a:buClr>
              <a:buFont typeface="Noto Symbol"/>
              <a:buChar char="●"/>
              <a:defRPr b="0" i="0" sz="1400">
                <a:solidFill>
                  <a:schemeClr val="lt1"/>
                </a:solidFill>
                <a:latin typeface="Questrial"/>
                <a:ea typeface="Questrial"/>
                <a:cs typeface="Questrial"/>
                <a:sym typeface="Questrial"/>
              </a:defRPr>
            </a:lvl6pPr>
            <a:lvl7pPr indent="-157479" marL="2971800" rtl="0" algn="l">
              <a:spcBef>
                <a:spcPts val="1000"/>
              </a:spcBef>
              <a:spcAft>
                <a:spcPts val="0"/>
              </a:spcAft>
              <a:buClr>
                <a:schemeClr val="accent1"/>
              </a:buClr>
              <a:buFont typeface="Noto Symbol"/>
              <a:buChar char="●"/>
              <a:defRPr b="0" i="0" sz="1400">
                <a:solidFill>
                  <a:schemeClr val="lt1"/>
                </a:solidFill>
                <a:latin typeface="Questrial"/>
                <a:ea typeface="Questrial"/>
                <a:cs typeface="Questrial"/>
                <a:sym typeface="Questrial"/>
              </a:defRPr>
            </a:lvl7pPr>
            <a:lvl8pPr indent="-157479" marL="3429000" rtl="0" algn="l">
              <a:spcBef>
                <a:spcPts val="1000"/>
              </a:spcBef>
              <a:spcAft>
                <a:spcPts val="0"/>
              </a:spcAft>
              <a:buClr>
                <a:schemeClr val="accent1"/>
              </a:buClr>
              <a:buFont typeface="Noto Symbol"/>
              <a:buChar char="●"/>
              <a:defRPr b="0" i="0" sz="1400">
                <a:solidFill>
                  <a:schemeClr val="lt1"/>
                </a:solidFill>
                <a:latin typeface="Questrial"/>
                <a:ea typeface="Questrial"/>
                <a:cs typeface="Questrial"/>
                <a:sym typeface="Questrial"/>
              </a:defRPr>
            </a:lvl8pPr>
            <a:lvl9pPr indent="-157479" marL="3886200" rtl="0" algn="l">
              <a:spcBef>
                <a:spcPts val="1000"/>
              </a:spcBef>
              <a:spcAft>
                <a:spcPts val="0"/>
              </a:spcAft>
              <a:buClr>
                <a:schemeClr val="accent1"/>
              </a:buClr>
              <a:buFont typeface="Noto Symbol"/>
              <a:buChar char="●"/>
              <a:defRPr b="0" i="0" sz="1400">
                <a:solidFill>
                  <a:schemeClr val="lt1"/>
                </a:solidFill>
                <a:latin typeface="Questrial"/>
                <a:ea typeface="Questrial"/>
                <a:cs typeface="Questrial"/>
                <a:sym typeface="Questrial"/>
              </a:defRPr>
            </a:lvl9pPr>
          </a:lstStyle>
          <a:p/>
        </p:txBody>
      </p:sp>
      <p:sp>
        <p:nvSpPr>
          <p:cNvPr id="137" name="Shape 137"/>
          <p:cNvSpPr txBox="1"/>
          <p:nvPr>
            <p:ph idx="10" type="dt"/>
          </p:nvPr>
        </p:nvSpPr>
        <p:spPr>
          <a:xfrm rot="5400000">
            <a:off x="10155639" y="1790700"/>
            <a:ext cx="990598" cy="304798"/>
          </a:xfrm>
          <a:prstGeom prst="rect">
            <a:avLst/>
          </a:prstGeom>
          <a:noFill/>
          <a:ln>
            <a:noFill/>
          </a:ln>
        </p:spPr>
        <p:txBody>
          <a:bodyPr anchorCtr="0" anchor="t" bIns="91425" lIns="91425" rIns="91425" tIns="91425"/>
          <a:lstStyle>
            <a:lvl1pPr indent="0" marL="0" marR="0" rtl="0" algn="l">
              <a:spcBef>
                <a:spcPts val="0"/>
              </a:spcBef>
              <a:defRPr b="0" baseline="0" i="0" sz="1100" u="none" cap="none" strike="noStrike">
                <a:solidFill>
                  <a:schemeClr val="lt1"/>
                </a:solidFill>
                <a:latin typeface="Questrial"/>
                <a:ea typeface="Questrial"/>
                <a:cs typeface="Questrial"/>
                <a:sym typeface="Questrial"/>
              </a:defRPr>
            </a:lvl1pPr>
            <a:lvl2pPr indent="0" marL="457200" marR="0" rtl="0" algn="l">
              <a:spcBef>
                <a:spcPts val="0"/>
              </a:spcBef>
              <a:defRPr b="0" baseline="0" i="0" sz="1800" u="none" cap="none" strike="noStrike">
                <a:solidFill>
                  <a:schemeClr val="lt1"/>
                </a:solidFill>
                <a:latin typeface="Questrial"/>
                <a:ea typeface="Questrial"/>
                <a:cs typeface="Questrial"/>
                <a:sym typeface="Questrial"/>
              </a:defRPr>
            </a:lvl2pPr>
            <a:lvl3pPr indent="0" marL="914400" marR="0" rtl="0" algn="l">
              <a:spcBef>
                <a:spcPts val="0"/>
              </a:spcBef>
              <a:defRPr b="0" baseline="0" i="0" sz="1800" u="none" cap="none" strike="noStrike">
                <a:solidFill>
                  <a:schemeClr val="lt1"/>
                </a:solidFill>
                <a:latin typeface="Questrial"/>
                <a:ea typeface="Questrial"/>
                <a:cs typeface="Questrial"/>
                <a:sym typeface="Questrial"/>
              </a:defRPr>
            </a:lvl3pPr>
            <a:lvl4pPr indent="0" marL="1371600" marR="0" rtl="0" algn="l">
              <a:spcBef>
                <a:spcPts val="0"/>
              </a:spcBef>
              <a:defRPr b="0" baseline="0" i="0" sz="1800" u="none" cap="none" strike="noStrike">
                <a:solidFill>
                  <a:schemeClr val="lt1"/>
                </a:solidFill>
                <a:latin typeface="Questrial"/>
                <a:ea typeface="Questrial"/>
                <a:cs typeface="Questrial"/>
                <a:sym typeface="Questrial"/>
              </a:defRPr>
            </a:lvl4pPr>
            <a:lvl5pPr indent="0" marL="1828800" marR="0" rtl="0" algn="l">
              <a:spcBef>
                <a:spcPts val="0"/>
              </a:spcBef>
              <a:defRPr b="0" baseline="0" i="0" sz="1800" u="none" cap="none" strike="noStrike">
                <a:solidFill>
                  <a:schemeClr val="lt1"/>
                </a:solidFill>
                <a:latin typeface="Questrial"/>
                <a:ea typeface="Questrial"/>
                <a:cs typeface="Questrial"/>
                <a:sym typeface="Questrial"/>
              </a:defRPr>
            </a:lvl5pPr>
            <a:lvl6pPr indent="0" marL="2286000" marR="0" rtl="0" algn="l">
              <a:spcBef>
                <a:spcPts val="0"/>
              </a:spcBef>
              <a:defRPr b="0" baseline="0" i="0" sz="1800" u="none" cap="none" strike="noStrike">
                <a:solidFill>
                  <a:schemeClr val="lt1"/>
                </a:solidFill>
                <a:latin typeface="Questrial"/>
                <a:ea typeface="Questrial"/>
                <a:cs typeface="Questrial"/>
                <a:sym typeface="Questrial"/>
              </a:defRPr>
            </a:lvl6pPr>
            <a:lvl7pPr indent="0" marL="2743200" marR="0" rtl="0" algn="l">
              <a:spcBef>
                <a:spcPts val="0"/>
              </a:spcBef>
              <a:defRPr b="0" baseline="0" i="0" sz="1800" u="none" cap="none" strike="noStrike">
                <a:solidFill>
                  <a:schemeClr val="lt1"/>
                </a:solidFill>
                <a:latin typeface="Questrial"/>
                <a:ea typeface="Questrial"/>
                <a:cs typeface="Questrial"/>
                <a:sym typeface="Questrial"/>
              </a:defRPr>
            </a:lvl7pPr>
            <a:lvl8pPr indent="0" marL="3200400" marR="0" rtl="0" algn="l">
              <a:spcBef>
                <a:spcPts val="0"/>
              </a:spcBef>
              <a:defRPr b="0" baseline="0" i="0" sz="1800" u="none" cap="none" strike="noStrike">
                <a:solidFill>
                  <a:schemeClr val="lt1"/>
                </a:solidFill>
                <a:latin typeface="Questrial"/>
                <a:ea typeface="Questrial"/>
                <a:cs typeface="Questrial"/>
                <a:sym typeface="Questrial"/>
              </a:defRPr>
            </a:lvl8pPr>
            <a:lvl9pPr indent="0" marL="3657600" marR="0" rtl="0" algn="l">
              <a:spcBef>
                <a:spcPts val="0"/>
              </a:spcBef>
              <a:defRPr b="0" baseline="0" i="0" sz="1800" u="none" cap="none" strike="noStrike">
                <a:solidFill>
                  <a:schemeClr val="lt1"/>
                </a:solidFill>
                <a:latin typeface="Questrial"/>
                <a:ea typeface="Questrial"/>
                <a:cs typeface="Questrial"/>
                <a:sym typeface="Questrial"/>
              </a:defRPr>
            </a:lvl9pPr>
          </a:lstStyle>
          <a:p/>
        </p:txBody>
      </p:sp>
      <p:sp>
        <p:nvSpPr>
          <p:cNvPr id="138" name="Shape 138"/>
          <p:cNvSpPr txBox="1"/>
          <p:nvPr>
            <p:ph idx="11" type="ftr"/>
          </p:nvPr>
        </p:nvSpPr>
        <p:spPr>
          <a:xfrm rot="5400000">
            <a:off x="8951573" y="3225296"/>
            <a:ext cx="3859794" cy="304801"/>
          </a:xfrm>
          <a:prstGeom prst="rect">
            <a:avLst/>
          </a:prstGeom>
          <a:noFill/>
          <a:ln>
            <a:noFill/>
          </a:ln>
        </p:spPr>
        <p:txBody>
          <a:bodyPr anchorCtr="0" anchor="b" bIns="91425" lIns="91425" rIns="91425" tIns="91425"/>
          <a:lstStyle>
            <a:lvl1pPr indent="0" marL="0" marR="0" rtl="0" algn="l">
              <a:spcBef>
                <a:spcPts val="0"/>
              </a:spcBef>
              <a:defRPr b="0" baseline="0" i="0" sz="1100" u="none" cap="none" strike="noStrike">
                <a:solidFill>
                  <a:schemeClr val="lt1"/>
                </a:solidFill>
                <a:latin typeface="Questrial"/>
                <a:ea typeface="Questrial"/>
                <a:cs typeface="Questrial"/>
                <a:sym typeface="Questrial"/>
              </a:defRPr>
            </a:lvl1pPr>
            <a:lvl2pPr indent="0" marL="457200" marR="0" rtl="0" algn="l">
              <a:spcBef>
                <a:spcPts val="0"/>
              </a:spcBef>
              <a:defRPr b="0" baseline="0" i="0" sz="1800" u="none" cap="none" strike="noStrike">
                <a:solidFill>
                  <a:schemeClr val="lt1"/>
                </a:solidFill>
                <a:latin typeface="Questrial"/>
                <a:ea typeface="Questrial"/>
                <a:cs typeface="Questrial"/>
                <a:sym typeface="Questrial"/>
              </a:defRPr>
            </a:lvl2pPr>
            <a:lvl3pPr indent="0" marL="914400" marR="0" rtl="0" algn="l">
              <a:spcBef>
                <a:spcPts val="0"/>
              </a:spcBef>
              <a:defRPr b="0" baseline="0" i="0" sz="1800" u="none" cap="none" strike="noStrike">
                <a:solidFill>
                  <a:schemeClr val="lt1"/>
                </a:solidFill>
                <a:latin typeface="Questrial"/>
                <a:ea typeface="Questrial"/>
                <a:cs typeface="Questrial"/>
                <a:sym typeface="Questrial"/>
              </a:defRPr>
            </a:lvl3pPr>
            <a:lvl4pPr indent="0" marL="1371600" marR="0" rtl="0" algn="l">
              <a:spcBef>
                <a:spcPts val="0"/>
              </a:spcBef>
              <a:defRPr b="0" baseline="0" i="0" sz="1800" u="none" cap="none" strike="noStrike">
                <a:solidFill>
                  <a:schemeClr val="lt1"/>
                </a:solidFill>
                <a:latin typeface="Questrial"/>
                <a:ea typeface="Questrial"/>
                <a:cs typeface="Questrial"/>
                <a:sym typeface="Questrial"/>
              </a:defRPr>
            </a:lvl4pPr>
            <a:lvl5pPr indent="0" marL="1828800" marR="0" rtl="0" algn="l">
              <a:spcBef>
                <a:spcPts val="0"/>
              </a:spcBef>
              <a:defRPr b="0" baseline="0" i="0" sz="1800" u="none" cap="none" strike="noStrike">
                <a:solidFill>
                  <a:schemeClr val="lt1"/>
                </a:solidFill>
                <a:latin typeface="Questrial"/>
                <a:ea typeface="Questrial"/>
                <a:cs typeface="Questrial"/>
                <a:sym typeface="Questrial"/>
              </a:defRPr>
            </a:lvl5pPr>
            <a:lvl6pPr indent="0" marL="2286000" marR="0" rtl="0" algn="l">
              <a:spcBef>
                <a:spcPts val="0"/>
              </a:spcBef>
              <a:defRPr b="0" baseline="0" i="0" sz="1800" u="none" cap="none" strike="noStrike">
                <a:solidFill>
                  <a:schemeClr val="lt1"/>
                </a:solidFill>
                <a:latin typeface="Questrial"/>
                <a:ea typeface="Questrial"/>
                <a:cs typeface="Questrial"/>
                <a:sym typeface="Questrial"/>
              </a:defRPr>
            </a:lvl6pPr>
            <a:lvl7pPr indent="0" marL="2743200" marR="0" rtl="0" algn="l">
              <a:spcBef>
                <a:spcPts val="0"/>
              </a:spcBef>
              <a:defRPr b="0" baseline="0" i="0" sz="1800" u="none" cap="none" strike="noStrike">
                <a:solidFill>
                  <a:schemeClr val="lt1"/>
                </a:solidFill>
                <a:latin typeface="Questrial"/>
                <a:ea typeface="Questrial"/>
                <a:cs typeface="Questrial"/>
                <a:sym typeface="Questrial"/>
              </a:defRPr>
            </a:lvl7pPr>
            <a:lvl8pPr indent="0" marL="3200400" marR="0" rtl="0" algn="l">
              <a:spcBef>
                <a:spcPts val="0"/>
              </a:spcBef>
              <a:defRPr b="0" baseline="0" i="0" sz="1800" u="none" cap="none" strike="noStrike">
                <a:solidFill>
                  <a:schemeClr val="lt1"/>
                </a:solidFill>
                <a:latin typeface="Questrial"/>
                <a:ea typeface="Questrial"/>
                <a:cs typeface="Questrial"/>
                <a:sym typeface="Questrial"/>
              </a:defRPr>
            </a:lvl8pPr>
            <a:lvl9pPr indent="0" marL="3657600" marR="0" rtl="0" algn="l">
              <a:spcBef>
                <a:spcPts val="0"/>
              </a:spcBef>
              <a:defRPr b="0" baseline="0" i="0" sz="1800" u="none" cap="none" strike="noStrike">
                <a:solidFill>
                  <a:schemeClr val="lt1"/>
                </a:solidFill>
                <a:latin typeface="Questrial"/>
                <a:ea typeface="Questrial"/>
                <a:cs typeface="Questrial"/>
                <a:sym typeface="Questrial"/>
              </a:defRPr>
            </a:lvl9pPr>
          </a:lstStyle>
          <a:p/>
        </p:txBody>
      </p:sp>
      <p:sp>
        <p:nvSpPr>
          <p:cNvPr id="139" name="Shape 139"/>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baseline="0" i="0" lang="en-US" sz="2800" u="none" cap="none" strike="noStrike">
                <a:solidFill>
                  <a:schemeClr val="lt1"/>
                </a:solidFill>
                <a:latin typeface="Questrial"/>
                <a:ea typeface="Questrial"/>
                <a:cs typeface="Questrial"/>
                <a:sym typeface="Questrial"/>
              </a:rPr>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140" name="Shape 140"/>
        <p:cNvGrpSpPr/>
        <p:nvPr/>
      </p:nvGrpSpPr>
      <p:grpSpPr>
        <a:xfrm>
          <a:off x="0" y="0"/>
          <a:ext cx="0" cy="0"/>
          <a:chOff x="0" y="0"/>
          <a:chExt cx="0" cy="0"/>
        </a:xfrm>
      </p:grpSpPr>
      <p:sp>
        <p:nvSpPr>
          <p:cNvPr id="141" name="Shape 141"/>
          <p:cNvSpPr txBox="1"/>
          <p:nvPr>
            <p:ph type="title"/>
          </p:nvPr>
        </p:nvSpPr>
        <p:spPr>
          <a:xfrm rot="5400000">
            <a:off x="6267450" y="2466974"/>
            <a:ext cx="5826124" cy="1752600"/>
          </a:xfrm>
          <a:prstGeom prst="rect">
            <a:avLst/>
          </a:prstGeom>
          <a:noFill/>
          <a:ln>
            <a:noFill/>
          </a:ln>
        </p:spPr>
        <p:txBody>
          <a:bodyPr anchorCtr="0" anchor="b" bIns="91425" lIns="91425" rIns="91425" tIns="91425"/>
          <a:lstStyle>
            <a:lvl1pPr rtl="0" algn="l">
              <a:spcBef>
                <a:spcPts val="0"/>
              </a:spcBef>
              <a:buClr>
                <a:schemeClr val="lt2"/>
              </a:buClr>
              <a:buFont typeface="Questrial"/>
              <a:buNone/>
              <a:defRPr b="0" i="0" sz="4200">
                <a:solidFill>
                  <a:schemeClr val="lt2"/>
                </a:solidFill>
                <a:latin typeface="Questrial"/>
                <a:ea typeface="Questrial"/>
                <a:cs typeface="Questrial"/>
                <a:sym typeface="Questrial"/>
              </a:defRPr>
            </a:lvl1pPr>
            <a:lvl2pPr rtl="0">
              <a:spcBef>
                <a:spcPts val="0"/>
              </a:spcBef>
              <a:defRPr>
                <a:solidFill>
                  <a:schemeClr val="lt2"/>
                </a:solidFill>
              </a:defRPr>
            </a:lvl2pPr>
            <a:lvl3pPr rtl="0">
              <a:spcBef>
                <a:spcPts val="0"/>
              </a:spcBef>
              <a:defRPr>
                <a:solidFill>
                  <a:schemeClr val="lt2"/>
                </a:solidFill>
              </a:defRPr>
            </a:lvl3pPr>
            <a:lvl4pPr rtl="0">
              <a:spcBef>
                <a:spcPts val="0"/>
              </a:spcBef>
              <a:defRPr>
                <a:solidFill>
                  <a:schemeClr val="lt2"/>
                </a:solidFill>
              </a:defRPr>
            </a:lvl4pPr>
            <a:lvl5pPr rtl="0">
              <a:spcBef>
                <a:spcPts val="0"/>
              </a:spcBef>
              <a:defRPr>
                <a:solidFill>
                  <a:schemeClr val="lt2"/>
                </a:solidFill>
              </a:defRPr>
            </a:lvl5pPr>
            <a:lvl6pPr rtl="0">
              <a:spcBef>
                <a:spcPts val="0"/>
              </a:spcBef>
              <a:defRPr>
                <a:solidFill>
                  <a:schemeClr val="lt2"/>
                </a:solidFill>
              </a:defRPr>
            </a:lvl6pPr>
            <a:lvl7pPr rtl="0">
              <a:spcBef>
                <a:spcPts val="0"/>
              </a:spcBef>
              <a:defRPr>
                <a:solidFill>
                  <a:schemeClr val="lt2"/>
                </a:solidFill>
              </a:defRPr>
            </a:lvl7pPr>
            <a:lvl8pPr rtl="0">
              <a:spcBef>
                <a:spcPts val="0"/>
              </a:spcBef>
              <a:defRPr>
                <a:solidFill>
                  <a:schemeClr val="lt2"/>
                </a:solidFill>
              </a:defRPr>
            </a:lvl8pPr>
            <a:lvl9pPr rtl="0">
              <a:spcBef>
                <a:spcPts val="0"/>
              </a:spcBef>
              <a:defRPr>
                <a:solidFill>
                  <a:schemeClr val="lt2"/>
                </a:solidFill>
              </a:defRPr>
            </a:lvl9pPr>
          </a:lstStyle>
          <a:p/>
        </p:txBody>
      </p:sp>
      <p:sp>
        <p:nvSpPr>
          <p:cNvPr id="142" name="Shape 142"/>
          <p:cNvSpPr txBox="1"/>
          <p:nvPr>
            <p:ph idx="1" type="body"/>
          </p:nvPr>
        </p:nvSpPr>
        <p:spPr>
          <a:xfrm rot="5400000">
            <a:off x="1679574" y="-139698"/>
            <a:ext cx="5368924" cy="7423149"/>
          </a:xfrm>
          <a:prstGeom prst="rect">
            <a:avLst/>
          </a:prstGeom>
          <a:noFill/>
          <a:ln>
            <a:noFill/>
          </a:ln>
        </p:spPr>
        <p:txBody>
          <a:bodyPr anchorCtr="0" anchor="t" bIns="91425" lIns="91425" rIns="91425" tIns="91425"/>
          <a:lstStyle>
            <a:lvl1pPr indent="-241300" marL="342900" rtl="0" algn="l">
              <a:spcBef>
                <a:spcPts val="1000"/>
              </a:spcBef>
              <a:spcAft>
                <a:spcPts val="0"/>
              </a:spcAft>
              <a:buClr>
                <a:schemeClr val="accent1"/>
              </a:buClr>
              <a:buFont typeface="Noto Symbol"/>
              <a:buChar char="●"/>
              <a:defRPr b="0" i="0" sz="2000">
                <a:solidFill>
                  <a:schemeClr val="lt1"/>
                </a:solidFill>
                <a:latin typeface="Questrial"/>
                <a:ea typeface="Questrial"/>
                <a:cs typeface="Questrial"/>
                <a:sym typeface="Questrial"/>
              </a:defRPr>
            </a:lvl1pPr>
            <a:lvl2pPr indent="-194309" marL="742950" rtl="0" algn="l">
              <a:spcBef>
                <a:spcPts val="1000"/>
              </a:spcBef>
              <a:spcAft>
                <a:spcPts val="0"/>
              </a:spcAft>
              <a:buClr>
                <a:schemeClr val="accent1"/>
              </a:buClr>
              <a:buFont typeface="Noto Symbol"/>
              <a:buChar char="●"/>
              <a:defRPr b="0" i="0" sz="1800">
                <a:solidFill>
                  <a:schemeClr val="lt1"/>
                </a:solidFill>
                <a:latin typeface="Questrial"/>
                <a:ea typeface="Questrial"/>
                <a:cs typeface="Questrial"/>
                <a:sym typeface="Questrial"/>
              </a:defRPr>
            </a:lvl2pPr>
            <a:lvl3pPr indent="-147319" marL="1143000" rtl="0" algn="l">
              <a:spcBef>
                <a:spcPts val="1000"/>
              </a:spcBef>
              <a:spcAft>
                <a:spcPts val="0"/>
              </a:spcAft>
              <a:buClr>
                <a:schemeClr val="accent1"/>
              </a:buClr>
              <a:buFont typeface="Noto Symbol"/>
              <a:buChar char="●"/>
              <a:defRPr b="0" i="0" sz="1600">
                <a:solidFill>
                  <a:schemeClr val="lt1"/>
                </a:solidFill>
                <a:latin typeface="Questrial"/>
                <a:ea typeface="Questrial"/>
                <a:cs typeface="Questrial"/>
                <a:sym typeface="Questrial"/>
              </a:defRPr>
            </a:lvl3pPr>
            <a:lvl4pPr indent="-157480" marL="1600200" rtl="0" algn="l">
              <a:spcBef>
                <a:spcPts val="1000"/>
              </a:spcBef>
              <a:spcAft>
                <a:spcPts val="0"/>
              </a:spcAft>
              <a:buClr>
                <a:schemeClr val="accent1"/>
              </a:buClr>
              <a:buFont typeface="Noto Symbol"/>
              <a:buChar char="●"/>
              <a:defRPr b="0" i="0" sz="1400">
                <a:solidFill>
                  <a:schemeClr val="lt1"/>
                </a:solidFill>
                <a:latin typeface="Questrial"/>
                <a:ea typeface="Questrial"/>
                <a:cs typeface="Questrial"/>
                <a:sym typeface="Questrial"/>
              </a:defRPr>
            </a:lvl4pPr>
            <a:lvl5pPr indent="-157479" marL="2057400" rtl="0" algn="l">
              <a:spcBef>
                <a:spcPts val="1000"/>
              </a:spcBef>
              <a:spcAft>
                <a:spcPts val="0"/>
              </a:spcAft>
              <a:buClr>
                <a:schemeClr val="accent1"/>
              </a:buClr>
              <a:buFont typeface="Noto Symbol"/>
              <a:buChar char="●"/>
              <a:defRPr b="0" i="0" sz="1400">
                <a:solidFill>
                  <a:schemeClr val="lt1"/>
                </a:solidFill>
                <a:latin typeface="Questrial"/>
                <a:ea typeface="Questrial"/>
                <a:cs typeface="Questrial"/>
                <a:sym typeface="Questrial"/>
              </a:defRPr>
            </a:lvl5pPr>
            <a:lvl6pPr indent="-157479" marL="2514600" rtl="0" algn="l">
              <a:spcBef>
                <a:spcPts val="1000"/>
              </a:spcBef>
              <a:spcAft>
                <a:spcPts val="0"/>
              </a:spcAft>
              <a:buClr>
                <a:schemeClr val="accent1"/>
              </a:buClr>
              <a:buFont typeface="Noto Symbol"/>
              <a:buChar char="●"/>
              <a:defRPr b="0" i="0" sz="1400">
                <a:solidFill>
                  <a:schemeClr val="lt1"/>
                </a:solidFill>
                <a:latin typeface="Questrial"/>
                <a:ea typeface="Questrial"/>
                <a:cs typeface="Questrial"/>
                <a:sym typeface="Questrial"/>
              </a:defRPr>
            </a:lvl6pPr>
            <a:lvl7pPr indent="-157479" marL="2971800" rtl="0" algn="l">
              <a:spcBef>
                <a:spcPts val="1000"/>
              </a:spcBef>
              <a:spcAft>
                <a:spcPts val="0"/>
              </a:spcAft>
              <a:buClr>
                <a:schemeClr val="accent1"/>
              </a:buClr>
              <a:buFont typeface="Noto Symbol"/>
              <a:buChar char="●"/>
              <a:defRPr b="0" i="0" sz="1400">
                <a:solidFill>
                  <a:schemeClr val="lt1"/>
                </a:solidFill>
                <a:latin typeface="Questrial"/>
                <a:ea typeface="Questrial"/>
                <a:cs typeface="Questrial"/>
                <a:sym typeface="Questrial"/>
              </a:defRPr>
            </a:lvl7pPr>
            <a:lvl8pPr indent="-157479" marL="3429000" rtl="0" algn="l">
              <a:spcBef>
                <a:spcPts val="1000"/>
              </a:spcBef>
              <a:spcAft>
                <a:spcPts val="0"/>
              </a:spcAft>
              <a:buClr>
                <a:schemeClr val="accent1"/>
              </a:buClr>
              <a:buFont typeface="Noto Symbol"/>
              <a:buChar char="●"/>
              <a:defRPr b="0" i="0" sz="1400">
                <a:solidFill>
                  <a:schemeClr val="lt1"/>
                </a:solidFill>
                <a:latin typeface="Questrial"/>
                <a:ea typeface="Questrial"/>
                <a:cs typeface="Questrial"/>
                <a:sym typeface="Questrial"/>
              </a:defRPr>
            </a:lvl8pPr>
            <a:lvl9pPr indent="-157479" marL="3886200" rtl="0" algn="l">
              <a:spcBef>
                <a:spcPts val="1000"/>
              </a:spcBef>
              <a:spcAft>
                <a:spcPts val="0"/>
              </a:spcAft>
              <a:buClr>
                <a:schemeClr val="accent1"/>
              </a:buClr>
              <a:buFont typeface="Noto Symbol"/>
              <a:buChar char="●"/>
              <a:defRPr b="0" i="0" sz="1400">
                <a:solidFill>
                  <a:schemeClr val="lt1"/>
                </a:solidFill>
                <a:latin typeface="Questrial"/>
                <a:ea typeface="Questrial"/>
                <a:cs typeface="Questrial"/>
                <a:sym typeface="Questrial"/>
              </a:defRPr>
            </a:lvl9pPr>
          </a:lstStyle>
          <a:p/>
        </p:txBody>
      </p:sp>
      <p:sp>
        <p:nvSpPr>
          <p:cNvPr id="143" name="Shape 143"/>
          <p:cNvSpPr txBox="1"/>
          <p:nvPr>
            <p:ph idx="10" type="dt"/>
          </p:nvPr>
        </p:nvSpPr>
        <p:spPr>
          <a:xfrm rot="5400000">
            <a:off x="10155639" y="1790700"/>
            <a:ext cx="990598" cy="304798"/>
          </a:xfrm>
          <a:prstGeom prst="rect">
            <a:avLst/>
          </a:prstGeom>
          <a:noFill/>
          <a:ln>
            <a:noFill/>
          </a:ln>
        </p:spPr>
        <p:txBody>
          <a:bodyPr anchorCtr="0" anchor="t" bIns="91425" lIns="91425" rIns="91425" tIns="91425"/>
          <a:lstStyle>
            <a:lvl1pPr indent="0" marL="0" marR="0" rtl="0" algn="l">
              <a:spcBef>
                <a:spcPts val="0"/>
              </a:spcBef>
              <a:defRPr b="0" baseline="0" i="0" sz="1100" u="none" cap="none" strike="noStrike">
                <a:solidFill>
                  <a:schemeClr val="lt1"/>
                </a:solidFill>
                <a:latin typeface="Questrial"/>
                <a:ea typeface="Questrial"/>
                <a:cs typeface="Questrial"/>
                <a:sym typeface="Questrial"/>
              </a:defRPr>
            </a:lvl1pPr>
            <a:lvl2pPr indent="0" marL="457200" marR="0" rtl="0" algn="l">
              <a:spcBef>
                <a:spcPts val="0"/>
              </a:spcBef>
              <a:defRPr b="0" baseline="0" i="0" sz="1800" u="none" cap="none" strike="noStrike">
                <a:solidFill>
                  <a:schemeClr val="lt1"/>
                </a:solidFill>
                <a:latin typeface="Questrial"/>
                <a:ea typeface="Questrial"/>
                <a:cs typeface="Questrial"/>
                <a:sym typeface="Questrial"/>
              </a:defRPr>
            </a:lvl2pPr>
            <a:lvl3pPr indent="0" marL="914400" marR="0" rtl="0" algn="l">
              <a:spcBef>
                <a:spcPts val="0"/>
              </a:spcBef>
              <a:defRPr b="0" baseline="0" i="0" sz="1800" u="none" cap="none" strike="noStrike">
                <a:solidFill>
                  <a:schemeClr val="lt1"/>
                </a:solidFill>
                <a:latin typeface="Questrial"/>
                <a:ea typeface="Questrial"/>
                <a:cs typeface="Questrial"/>
                <a:sym typeface="Questrial"/>
              </a:defRPr>
            </a:lvl3pPr>
            <a:lvl4pPr indent="0" marL="1371600" marR="0" rtl="0" algn="l">
              <a:spcBef>
                <a:spcPts val="0"/>
              </a:spcBef>
              <a:defRPr b="0" baseline="0" i="0" sz="1800" u="none" cap="none" strike="noStrike">
                <a:solidFill>
                  <a:schemeClr val="lt1"/>
                </a:solidFill>
                <a:latin typeface="Questrial"/>
                <a:ea typeface="Questrial"/>
                <a:cs typeface="Questrial"/>
                <a:sym typeface="Questrial"/>
              </a:defRPr>
            </a:lvl4pPr>
            <a:lvl5pPr indent="0" marL="1828800" marR="0" rtl="0" algn="l">
              <a:spcBef>
                <a:spcPts val="0"/>
              </a:spcBef>
              <a:defRPr b="0" baseline="0" i="0" sz="1800" u="none" cap="none" strike="noStrike">
                <a:solidFill>
                  <a:schemeClr val="lt1"/>
                </a:solidFill>
                <a:latin typeface="Questrial"/>
                <a:ea typeface="Questrial"/>
                <a:cs typeface="Questrial"/>
                <a:sym typeface="Questrial"/>
              </a:defRPr>
            </a:lvl5pPr>
            <a:lvl6pPr indent="0" marL="2286000" marR="0" rtl="0" algn="l">
              <a:spcBef>
                <a:spcPts val="0"/>
              </a:spcBef>
              <a:defRPr b="0" baseline="0" i="0" sz="1800" u="none" cap="none" strike="noStrike">
                <a:solidFill>
                  <a:schemeClr val="lt1"/>
                </a:solidFill>
                <a:latin typeface="Questrial"/>
                <a:ea typeface="Questrial"/>
                <a:cs typeface="Questrial"/>
                <a:sym typeface="Questrial"/>
              </a:defRPr>
            </a:lvl6pPr>
            <a:lvl7pPr indent="0" marL="2743200" marR="0" rtl="0" algn="l">
              <a:spcBef>
                <a:spcPts val="0"/>
              </a:spcBef>
              <a:defRPr b="0" baseline="0" i="0" sz="1800" u="none" cap="none" strike="noStrike">
                <a:solidFill>
                  <a:schemeClr val="lt1"/>
                </a:solidFill>
                <a:latin typeface="Questrial"/>
                <a:ea typeface="Questrial"/>
                <a:cs typeface="Questrial"/>
                <a:sym typeface="Questrial"/>
              </a:defRPr>
            </a:lvl7pPr>
            <a:lvl8pPr indent="0" marL="3200400" marR="0" rtl="0" algn="l">
              <a:spcBef>
                <a:spcPts val="0"/>
              </a:spcBef>
              <a:defRPr b="0" baseline="0" i="0" sz="1800" u="none" cap="none" strike="noStrike">
                <a:solidFill>
                  <a:schemeClr val="lt1"/>
                </a:solidFill>
                <a:latin typeface="Questrial"/>
                <a:ea typeface="Questrial"/>
                <a:cs typeface="Questrial"/>
                <a:sym typeface="Questrial"/>
              </a:defRPr>
            </a:lvl8pPr>
            <a:lvl9pPr indent="0" marL="3657600" marR="0" rtl="0" algn="l">
              <a:spcBef>
                <a:spcPts val="0"/>
              </a:spcBef>
              <a:defRPr b="0" baseline="0" i="0" sz="1800" u="none" cap="none" strike="noStrike">
                <a:solidFill>
                  <a:schemeClr val="lt1"/>
                </a:solidFill>
                <a:latin typeface="Questrial"/>
                <a:ea typeface="Questrial"/>
                <a:cs typeface="Questrial"/>
                <a:sym typeface="Questrial"/>
              </a:defRPr>
            </a:lvl9pPr>
          </a:lstStyle>
          <a:p/>
        </p:txBody>
      </p:sp>
      <p:sp>
        <p:nvSpPr>
          <p:cNvPr id="144" name="Shape 144"/>
          <p:cNvSpPr txBox="1"/>
          <p:nvPr>
            <p:ph idx="11" type="ftr"/>
          </p:nvPr>
        </p:nvSpPr>
        <p:spPr>
          <a:xfrm rot="5400000">
            <a:off x="8951573" y="3225296"/>
            <a:ext cx="3859794" cy="304801"/>
          </a:xfrm>
          <a:prstGeom prst="rect">
            <a:avLst/>
          </a:prstGeom>
          <a:noFill/>
          <a:ln>
            <a:noFill/>
          </a:ln>
        </p:spPr>
        <p:txBody>
          <a:bodyPr anchorCtr="0" anchor="b" bIns="91425" lIns="91425" rIns="91425" tIns="91425"/>
          <a:lstStyle>
            <a:lvl1pPr indent="0" marL="0" marR="0" rtl="0" algn="l">
              <a:spcBef>
                <a:spcPts val="0"/>
              </a:spcBef>
              <a:defRPr b="0" baseline="0" i="0" sz="1100" u="none" cap="none" strike="noStrike">
                <a:solidFill>
                  <a:schemeClr val="lt1"/>
                </a:solidFill>
                <a:latin typeface="Questrial"/>
                <a:ea typeface="Questrial"/>
                <a:cs typeface="Questrial"/>
                <a:sym typeface="Questrial"/>
              </a:defRPr>
            </a:lvl1pPr>
            <a:lvl2pPr indent="0" marL="457200" marR="0" rtl="0" algn="l">
              <a:spcBef>
                <a:spcPts val="0"/>
              </a:spcBef>
              <a:defRPr b="0" baseline="0" i="0" sz="1800" u="none" cap="none" strike="noStrike">
                <a:solidFill>
                  <a:schemeClr val="lt1"/>
                </a:solidFill>
                <a:latin typeface="Questrial"/>
                <a:ea typeface="Questrial"/>
                <a:cs typeface="Questrial"/>
                <a:sym typeface="Questrial"/>
              </a:defRPr>
            </a:lvl2pPr>
            <a:lvl3pPr indent="0" marL="914400" marR="0" rtl="0" algn="l">
              <a:spcBef>
                <a:spcPts val="0"/>
              </a:spcBef>
              <a:defRPr b="0" baseline="0" i="0" sz="1800" u="none" cap="none" strike="noStrike">
                <a:solidFill>
                  <a:schemeClr val="lt1"/>
                </a:solidFill>
                <a:latin typeface="Questrial"/>
                <a:ea typeface="Questrial"/>
                <a:cs typeface="Questrial"/>
                <a:sym typeface="Questrial"/>
              </a:defRPr>
            </a:lvl3pPr>
            <a:lvl4pPr indent="0" marL="1371600" marR="0" rtl="0" algn="l">
              <a:spcBef>
                <a:spcPts val="0"/>
              </a:spcBef>
              <a:defRPr b="0" baseline="0" i="0" sz="1800" u="none" cap="none" strike="noStrike">
                <a:solidFill>
                  <a:schemeClr val="lt1"/>
                </a:solidFill>
                <a:latin typeface="Questrial"/>
                <a:ea typeface="Questrial"/>
                <a:cs typeface="Questrial"/>
                <a:sym typeface="Questrial"/>
              </a:defRPr>
            </a:lvl4pPr>
            <a:lvl5pPr indent="0" marL="1828800" marR="0" rtl="0" algn="l">
              <a:spcBef>
                <a:spcPts val="0"/>
              </a:spcBef>
              <a:defRPr b="0" baseline="0" i="0" sz="1800" u="none" cap="none" strike="noStrike">
                <a:solidFill>
                  <a:schemeClr val="lt1"/>
                </a:solidFill>
                <a:latin typeface="Questrial"/>
                <a:ea typeface="Questrial"/>
                <a:cs typeface="Questrial"/>
                <a:sym typeface="Questrial"/>
              </a:defRPr>
            </a:lvl5pPr>
            <a:lvl6pPr indent="0" marL="2286000" marR="0" rtl="0" algn="l">
              <a:spcBef>
                <a:spcPts val="0"/>
              </a:spcBef>
              <a:defRPr b="0" baseline="0" i="0" sz="1800" u="none" cap="none" strike="noStrike">
                <a:solidFill>
                  <a:schemeClr val="lt1"/>
                </a:solidFill>
                <a:latin typeface="Questrial"/>
                <a:ea typeface="Questrial"/>
                <a:cs typeface="Questrial"/>
                <a:sym typeface="Questrial"/>
              </a:defRPr>
            </a:lvl6pPr>
            <a:lvl7pPr indent="0" marL="2743200" marR="0" rtl="0" algn="l">
              <a:spcBef>
                <a:spcPts val="0"/>
              </a:spcBef>
              <a:defRPr b="0" baseline="0" i="0" sz="1800" u="none" cap="none" strike="noStrike">
                <a:solidFill>
                  <a:schemeClr val="lt1"/>
                </a:solidFill>
                <a:latin typeface="Questrial"/>
                <a:ea typeface="Questrial"/>
                <a:cs typeface="Questrial"/>
                <a:sym typeface="Questrial"/>
              </a:defRPr>
            </a:lvl7pPr>
            <a:lvl8pPr indent="0" marL="3200400" marR="0" rtl="0" algn="l">
              <a:spcBef>
                <a:spcPts val="0"/>
              </a:spcBef>
              <a:defRPr b="0" baseline="0" i="0" sz="1800" u="none" cap="none" strike="noStrike">
                <a:solidFill>
                  <a:schemeClr val="lt1"/>
                </a:solidFill>
                <a:latin typeface="Questrial"/>
                <a:ea typeface="Questrial"/>
                <a:cs typeface="Questrial"/>
                <a:sym typeface="Questrial"/>
              </a:defRPr>
            </a:lvl8pPr>
            <a:lvl9pPr indent="0" marL="3657600" marR="0" rtl="0" algn="l">
              <a:spcBef>
                <a:spcPts val="0"/>
              </a:spcBef>
              <a:defRPr b="0" baseline="0" i="0" sz="1800" u="none" cap="none" strike="noStrike">
                <a:solidFill>
                  <a:schemeClr val="lt1"/>
                </a:solidFill>
                <a:latin typeface="Questrial"/>
                <a:ea typeface="Questrial"/>
                <a:cs typeface="Questrial"/>
                <a:sym typeface="Questrial"/>
              </a:defRPr>
            </a:lvl9pPr>
          </a:lstStyle>
          <a:p/>
        </p:txBody>
      </p:sp>
      <p:sp>
        <p:nvSpPr>
          <p:cNvPr id="145" name="Shape 145"/>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baseline="0" i="0" lang="en-US" sz="2800" u="none" cap="none" strike="noStrike">
                <a:solidFill>
                  <a:schemeClr val="lt1"/>
                </a:solidFill>
                <a:latin typeface="Questrial"/>
                <a:ea typeface="Questrial"/>
                <a:cs typeface="Questrial"/>
                <a:sym typeface="Questria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6" name="Shape 26"/>
        <p:cNvGrpSpPr/>
        <p:nvPr/>
      </p:nvGrpSpPr>
      <p:grpSpPr>
        <a:xfrm>
          <a:off x="0" y="0"/>
          <a:ext cx="0" cy="0"/>
          <a:chOff x="0" y="0"/>
          <a:chExt cx="0" cy="0"/>
        </a:xfrm>
      </p:grpSpPr>
      <p:sp>
        <p:nvSpPr>
          <p:cNvPr id="27" name="Shape 27"/>
          <p:cNvSpPr txBox="1"/>
          <p:nvPr>
            <p:ph type="title"/>
          </p:nvPr>
        </p:nvSpPr>
        <p:spPr>
          <a:xfrm>
            <a:off x="646110" y="452718"/>
            <a:ext cx="9404723" cy="1400530"/>
          </a:xfrm>
          <a:prstGeom prst="rect">
            <a:avLst/>
          </a:prstGeom>
          <a:noFill/>
          <a:ln>
            <a:noFill/>
          </a:ln>
        </p:spPr>
        <p:txBody>
          <a:bodyPr anchorCtr="0" anchor="t" bIns="91425" lIns="91425" rIns="91425" tIns="91425"/>
          <a:lstStyle>
            <a:lvl1pPr rtl="0" algn="l">
              <a:spcBef>
                <a:spcPts val="0"/>
              </a:spcBef>
              <a:buClr>
                <a:schemeClr val="lt2"/>
              </a:buClr>
              <a:buFont typeface="Questrial"/>
              <a:buNone/>
              <a:defRPr b="0" i="0" sz="4200">
                <a:solidFill>
                  <a:schemeClr val="lt2"/>
                </a:solidFill>
                <a:latin typeface="Questrial"/>
                <a:ea typeface="Questrial"/>
                <a:cs typeface="Questrial"/>
                <a:sym typeface="Questrial"/>
              </a:defRPr>
            </a:lvl1pPr>
            <a:lvl2pPr rtl="0">
              <a:spcBef>
                <a:spcPts val="0"/>
              </a:spcBef>
              <a:defRPr>
                <a:solidFill>
                  <a:schemeClr val="lt2"/>
                </a:solidFill>
              </a:defRPr>
            </a:lvl2pPr>
            <a:lvl3pPr rtl="0">
              <a:spcBef>
                <a:spcPts val="0"/>
              </a:spcBef>
              <a:defRPr>
                <a:solidFill>
                  <a:schemeClr val="lt2"/>
                </a:solidFill>
              </a:defRPr>
            </a:lvl3pPr>
            <a:lvl4pPr rtl="0">
              <a:spcBef>
                <a:spcPts val="0"/>
              </a:spcBef>
              <a:defRPr>
                <a:solidFill>
                  <a:schemeClr val="lt2"/>
                </a:solidFill>
              </a:defRPr>
            </a:lvl4pPr>
            <a:lvl5pPr rtl="0">
              <a:spcBef>
                <a:spcPts val="0"/>
              </a:spcBef>
              <a:defRPr>
                <a:solidFill>
                  <a:schemeClr val="lt2"/>
                </a:solidFill>
              </a:defRPr>
            </a:lvl5pPr>
            <a:lvl6pPr rtl="0">
              <a:spcBef>
                <a:spcPts val="0"/>
              </a:spcBef>
              <a:defRPr>
                <a:solidFill>
                  <a:schemeClr val="lt2"/>
                </a:solidFill>
              </a:defRPr>
            </a:lvl6pPr>
            <a:lvl7pPr rtl="0">
              <a:spcBef>
                <a:spcPts val="0"/>
              </a:spcBef>
              <a:defRPr>
                <a:solidFill>
                  <a:schemeClr val="lt2"/>
                </a:solidFill>
              </a:defRPr>
            </a:lvl7pPr>
            <a:lvl8pPr rtl="0">
              <a:spcBef>
                <a:spcPts val="0"/>
              </a:spcBef>
              <a:defRPr>
                <a:solidFill>
                  <a:schemeClr val="lt2"/>
                </a:solidFill>
              </a:defRPr>
            </a:lvl8pPr>
            <a:lvl9pPr rtl="0">
              <a:spcBef>
                <a:spcPts val="0"/>
              </a:spcBef>
              <a:defRPr>
                <a:solidFill>
                  <a:schemeClr val="lt2"/>
                </a:solidFill>
              </a:defRPr>
            </a:lvl9pPr>
          </a:lstStyle>
          <a:p/>
        </p:txBody>
      </p:sp>
      <p:sp>
        <p:nvSpPr>
          <p:cNvPr id="28" name="Shape 28"/>
          <p:cNvSpPr txBox="1"/>
          <p:nvPr>
            <p:ph idx="1" type="body"/>
          </p:nvPr>
        </p:nvSpPr>
        <p:spPr>
          <a:xfrm>
            <a:off x="1103312" y="2052917"/>
            <a:ext cx="8946541" cy="4195480"/>
          </a:xfrm>
          <a:prstGeom prst="rect">
            <a:avLst/>
          </a:prstGeom>
          <a:noFill/>
          <a:ln>
            <a:noFill/>
          </a:ln>
        </p:spPr>
        <p:txBody>
          <a:bodyPr anchorCtr="0" anchor="t" bIns="91425" lIns="91425" rIns="91425" tIns="91425"/>
          <a:lstStyle>
            <a:lvl1pPr indent="-241300" marL="342900" rtl="0" algn="l">
              <a:spcBef>
                <a:spcPts val="1000"/>
              </a:spcBef>
              <a:spcAft>
                <a:spcPts val="0"/>
              </a:spcAft>
              <a:buClr>
                <a:schemeClr val="accent1"/>
              </a:buClr>
              <a:buFont typeface="Noto Symbol"/>
              <a:buChar char="●"/>
              <a:defRPr b="0" i="0" sz="2000">
                <a:solidFill>
                  <a:schemeClr val="lt1"/>
                </a:solidFill>
                <a:latin typeface="Questrial"/>
                <a:ea typeface="Questrial"/>
                <a:cs typeface="Questrial"/>
                <a:sym typeface="Questrial"/>
              </a:defRPr>
            </a:lvl1pPr>
            <a:lvl2pPr indent="-194309" marL="742950" rtl="0" algn="l">
              <a:spcBef>
                <a:spcPts val="1000"/>
              </a:spcBef>
              <a:spcAft>
                <a:spcPts val="0"/>
              </a:spcAft>
              <a:buClr>
                <a:schemeClr val="accent1"/>
              </a:buClr>
              <a:buFont typeface="Noto Symbol"/>
              <a:buChar char="●"/>
              <a:defRPr b="0" i="0" sz="1800">
                <a:solidFill>
                  <a:schemeClr val="lt1"/>
                </a:solidFill>
                <a:latin typeface="Questrial"/>
                <a:ea typeface="Questrial"/>
                <a:cs typeface="Questrial"/>
                <a:sym typeface="Questrial"/>
              </a:defRPr>
            </a:lvl2pPr>
            <a:lvl3pPr indent="-147319" marL="1143000" rtl="0" algn="l">
              <a:spcBef>
                <a:spcPts val="1000"/>
              </a:spcBef>
              <a:spcAft>
                <a:spcPts val="0"/>
              </a:spcAft>
              <a:buClr>
                <a:schemeClr val="accent1"/>
              </a:buClr>
              <a:buFont typeface="Noto Symbol"/>
              <a:buChar char="●"/>
              <a:defRPr b="0" i="0" sz="1600">
                <a:solidFill>
                  <a:schemeClr val="lt1"/>
                </a:solidFill>
                <a:latin typeface="Questrial"/>
                <a:ea typeface="Questrial"/>
                <a:cs typeface="Questrial"/>
                <a:sym typeface="Questrial"/>
              </a:defRPr>
            </a:lvl3pPr>
            <a:lvl4pPr indent="-157480" marL="1600200" rtl="0" algn="l">
              <a:spcBef>
                <a:spcPts val="1000"/>
              </a:spcBef>
              <a:spcAft>
                <a:spcPts val="0"/>
              </a:spcAft>
              <a:buClr>
                <a:schemeClr val="accent1"/>
              </a:buClr>
              <a:buFont typeface="Noto Symbol"/>
              <a:buChar char="●"/>
              <a:defRPr b="0" i="0" sz="1400">
                <a:solidFill>
                  <a:schemeClr val="lt1"/>
                </a:solidFill>
                <a:latin typeface="Questrial"/>
                <a:ea typeface="Questrial"/>
                <a:cs typeface="Questrial"/>
                <a:sym typeface="Questrial"/>
              </a:defRPr>
            </a:lvl4pPr>
            <a:lvl5pPr indent="-157479" marL="2057400" rtl="0" algn="l">
              <a:spcBef>
                <a:spcPts val="1000"/>
              </a:spcBef>
              <a:spcAft>
                <a:spcPts val="0"/>
              </a:spcAft>
              <a:buClr>
                <a:schemeClr val="accent1"/>
              </a:buClr>
              <a:buFont typeface="Noto Symbol"/>
              <a:buChar char="●"/>
              <a:defRPr b="0" i="0" sz="1400">
                <a:solidFill>
                  <a:schemeClr val="lt1"/>
                </a:solidFill>
                <a:latin typeface="Questrial"/>
                <a:ea typeface="Questrial"/>
                <a:cs typeface="Questrial"/>
                <a:sym typeface="Questrial"/>
              </a:defRPr>
            </a:lvl5pPr>
            <a:lvl6pPr indent="-157479" marL="2514600" rtl="0" algn="l">
              <a:spcBef>
                <a:spcPts val="1000"/>
              </a:spcBef>
              <a:spcAft>
                <a:spcPts val="0"/>
              </a:spcAft>
              <a:buClr>
                <a:schemeClr val="accent1"/>
              </a:buClr>
              <a:buFont typeface="Noto Symbol"/>
              <a:buChar char="●"/>
              <a:defRPr b="0" i="0" sz="1400">
                <a:solidFill>
                  <a:schemeClr val="lt1"/>
                </a:solidFill>
                <a:latin typeface="Questrial"/>
                <a:ea typeface="Questrial"/>
                <a:cs typeface="Questrial"/>
                <a:sym typeface="Questrial"/>
              </a:defRPr>
            </a:lvl6pPr>
            <a:lvl7pPr indent="-157479" marL="2971800" rtl="0" algn="l">
              <a:spcBef>
                <a:spcPts val="1000"/>
              </a:spcBef>
              <a:spcAft>
                <a:spcPts val="0"/>
              </a:spcAft>
              <a:buClr>
                <a:schemeClr val="accent1"/>
              </a:buClr>
              <a:buFont typeface="Noto Symbol"/>
              <a:buChar char="●"/>
              <a:defRPr b="0" i="0" sz="1400">
                <a:solidFill>
                  <a:schemeClr val="lt1"/>
                </a:solidFill>
                <a:latin typeface="Questrial"/>
                <a:ea typeface="Questrial"/>
                <a:cs typeface="Questrial"/>
                <a:sym typeface="Questrial"/>
              </a:defRPr>
            </a:lvl7pPr>
            <a:lvl8pPr indent="-157479" marL="3429000" rtl="0" algn="l">
              <a:spcBef>
                <a:spcPts val="1000"/>
              </a:spcBef>
              <a:spcAft>
                <a:spcPts val="0"/>
              </a:spcAft>
              <a:buClr>
                <a:schemeClr val="accent1"/>
              </a:buClr>
              <a:buFont typeface="Noto Symbol"/>
              <a:buChar char="●"/>
              <a:defRPr b="0" i="0" sz="1400">
                <a:solidFill>
                  <a:schemeClr val="lt1"/>
                </a:solidFill>
                <a:latin typeface="Questrial"/>
                <a:ea typeface="Questrial"/>
                <a:cs typeface="Questrial"/>
                <a:sym typeface="Questrial"/>
              </a:defRPr>
            </a:lvl8pPr>
            <a:lvl9pPr indent="-157479" marL="3886200" rtl="0" algn="l">
              <a:spcBef>
                <a:spcPts val="1000"/>
              </a:spcBef>
              <a:spcAft>
                <a:spcPts val="0"/>
              </a:spcAft>
              <a:buClr>
                <a:schemeClr val="accent1"/>
              </a:buClr>
              <a:buFont typeface="Noto Symbol"/>
              <a:buChar char="●"/>
              <a:defRPr b="0" i="0" sz="1400">
                <a:solidFill>
                  <a:schemeClr val="lt1"/>
                </a:solidFill>
                <a:latin typeface="Questrial"/>
                <a:ea typeface="Questrial"/>
                <a:cs typeface="Questrial"/>
                <a:sym typeface="Questrial"/>
              </a:defRPr>
            </a:lvl9pPr>
          </a:lstStyle>
          <a:p/>
        </p:txBody>
      </p:sp>
      <p:sp>
        <p:nvSpPr>
          <p:cNvPr id="29" name="Shape 29"/>
          <p:cNvSpPr txBox="1"/>
          <p:nvPr>
            <p:ph idx="10" type="dt"/>
          </p:nvPr>
        </p:nvSpPr>
        <p:spPr>
          <a:xfrm rot="5400000">
            <a:off x="10155639" y="1790700"/>
            <a:ext cx="990598" cy="304798"/>
          </a:xfrm>
          <a:prstGeom prst="rect">
            <a:avLst/>
          </a:prstGeom>
          <a:noFill/>
          <a:ln>
            <a:noFill/>
          </a:ln>
        </p:spPr>
        <p:txBody>
          <a:bodyPr anchorCtr="0" anchor="t" bIns="91425" lIns="91425" rIns="91425" tIns="91425"/>
          <a:lstStyle>
            <a:lvl1pPr indent="0" marL="0" marR="0" rtl="0" algn="l">
              <a:spcBef>
                <a:spcPts val="0"/>
              </a:spcBef>
              <a:defRPr b="0" baseline="0" i="0" sz="1100" u="none" cap="none" strike="noStrike">
                <a:solidFill>
                  <a:schemeClr val="lt1"/>
                </a:solidFill>
                <a:latin typeface="Questrial"/>
                <a:ea typeface="Questrial"/>
                <a:cs typeface="Questrial"/>
                <a:sym typeface="Questrial"/>
              </a:defRPr>
            </a:lvl1pPr>
            <a:lvl2pPr indent="0" marL="457200" marR="0" rtl="0" algn="l">
              <a:spcBef>
                <a:spcPts val="0"/>
              </a:spcBef>
              <a:defRPr b="0" baseline="0" i="0" sz="1800" u="none" cap="none" strike="noStrike">
                <a:solidFill>
                  <a:schemeClr val="lt1"/>
                </a:solidFill>
                <a:latin typeface="Questrial"/>
                <a:ea typeface="Questrial"/>
                <a:cs typeface="Questrial"/>
                <a:sym typeface="Questrial"/>
              </a:defRPr>
            </a:lvl2pPr>
            <a:lvl3pPr indent="0" marL="914400" marR="0" rtl="0" algn="l">
              <a:spcBef>
                <a:spcPts val="0"/>
              </a:spcBef>
              <a:defRPr b="0" baseline="0" i="0" sz="1800" u="none" cap="none" strike="noStrike">
                <a:solidFill>
                  <a:schemeClr val="lt1"/>
                </a:solidFill>
                <a:latin typeface="Questrial"/>
                <a:ea typeface="Questrial"/>
                <a:cs typeface="Questrial"/>
                <a:sym typeface="Questrial"/>
              </a:defRPr>
            </a:lvl3pPr>
            <a:lvl4pPr indent="0" marL="1371600" marR="0" rtl="0" algn="l">
              <a:spcBef>
                <a:spcPts val="0"/>
              </a:spcBef>
              <a:defRPr b="0" baseline="0" i="0" sz="1800" u="none" cap="none" strike="noStrike">
                <a:solidFill>
                  <a:schemeClr val="lt1"/>
                </a:solidFill>
                <a:latin typeface="Questrial"/>
                <a:ea typeface="Questrial"/>
                <a:cs typeface="Questrial"/>
                <a:sym typeface="Questrial"/>
              </a:defRPr>
            </a:lvl4pPr>
            <a:lvl5pPr indent="0" marL="1828800" marR="0" rtl="0" algn="l">
              <a:spcBef>
                <a:spcPts val="0"/>
              </a:spcBef>
              <a:defRPr b="0" baseline="0" i="0" sz="1800" u="none" cap="none" strike="noStrike">
                <a:solidFill>
                  <a:schemeClr val="lt1"/>
                </a:solidFill>
                <a:latin typeface="Questrial"/>
                <a:ea typeface="Questrial"/>
                <a:cs typeface="Questrial"/>
                <a:sym typeface="Questrial"/>
              </a:defRPr>
            </a:lvl5pPr>
            <a:lvl6pPr indent="0" marL="2286000" marR="0" rtl="0" algn="l">
              <a:spcBef>
                <a:spcPts val="0"/>
              </a:spcBef>
              <a:defRPr b="0" baseline="0" i="0" sz="1800" u="none" cap="none" strike="noStrike">
                <a:solidFill>
                  <a:schemeClr val="lt1"/>
                </a:solidFill>
                <a:latin typeface="Questrial"/>
                <a:ea typeface="Questrial"/>
                <a:cs typeface="Questrial"/>
                <a:sym typeface="Questrial"/>
              </a:defRPr>
            </a:lvl6pPr>
            <a:lvl7pPr indent="0" marL="2743200" marR="0" rtl="0" algn="l">
              <a:spcBef>
                <a:spcPts val="0"/>
              </a:spcBef>
              <a:defRPr b="0" baseline="0" i="0" sz="1800" u="none" cap="none" strike="noStrike">
                <a:solidFill>
                  <a:schemeClr val="lt1"/>
                </a:solidFill>
                <a:latin typeface="Questrial"/>
                <a:ea typeface="Questrial"/>
                <a:cs typeface="Questrial"/>
                <a:sym typeface="Questrial"/>
              </a:defRPr>
            </a:lvl7pPr>
            <a:lvl8pPr indent="0" marL="3200400" marR="0" rtl="0" algn="l">
              <a:spcBef>
                <a:spcPts val="0"/>
              </a:spcBef>
              <a:defRPr b="0" baseline="0" i="0" sz="1800" u="none" cap="none" strike="noStrike">
                <a:solidFill>
                  <a:schemeClr val="lt1"/>
                </a:solidFill>
                <a:latin typeface="Questrial"/>
                <a:ea typeface="Questrial"/>
                <a:cs typeface="Questrial"/>
                <a:sym typeface="Questrial"/>
              </a:defRPr>
            </a:lvl8pPr>
            <a:lvl9pPr indent="0" marL="3657600" marR="0" rtl="0" algn="l">
              <a:spcBef>
                <a:spcPts val="0"/>
              </a:spcBef>
              <a:defRPr b="0" baseline="0" i="0" sz="1800" u="none" cap="none" strike="noStrike">
                <a:solidFill>
                  <a:schemeClr val="lt1"/>
                </a:solidFill>
                <a:latin typeface="Questrial"/>
                <a:ea typeface="Questrial"/>
                <a:cs typeface="Questrial"/>
                <a:sym typeface="Questrial"/>
              </a:defRPr>
            </a:lvl9pPr>
          </a:lstStyle>
          <a:p/>
        </p:txBody>
      </p:sp>
      <p:sp>
        <p:nvSpPr>
          <p:cNvPr id="30" name="Shape 30"/>
          <p:cNvSpPr txBox="1"/>
          <p:nvPr>
            <p:ph idx="11" type="ftr"/>
          </p:nvPr>
        </p:nvSpPr>
        <p:spPr>
          <a:xfrm rot="5400000">
            <a:off x="8951573" y="3225296"/>
            <a:ext cx="3859794" cy="304801"/>
          </a:xfrm>
          <a:prstGeom prst="rect">
            <a:avLst/>
          </a:prstGeom>
          <a:noFill/>
          <a:ln>
            <a:noFill/>
          </a:ln>
        </p:spPr>
        <p:txBody>
          <a:bodyPr anchorCtr="0" anchor="b" bIns="91425" lIns="91425" rIns="91425" tIns="91425"/>
          <a:lstStyle>
            <a:lvl1pPr indent="0" marL="0" marR="0" rtl="0" algn="l">
              <a:spcBef>
                <a:spcPts val="0"/>
              </a:spcBef>
              <a:defRPr b="0" baseline="0" i="0" sz="1100" u="none" cap="none" strike="noStrike">
                <a:solidFill>
                  <a:schemeClr val="lt1"/>
                </a:solidFill>
                <a:latin typeface="Questrial"/>
                <a:ea typeface="Questrial"/>
                <a:cs typeface="Questrial"/>
                <a:sym typeface="Questrial"/>
              </a:defRPr>
            </a:lvl1pPr>
            <a:lvl2pPr indent="0" marL="457200" marR="0" rtl="0" algn="l">
              <a:spcBef>
                <a:spcPts val="0"/>
              </a:spcBef>
              <a:defRPr b="0" baseline="0" i="0" sz="1800" u="none" cap="none" strike="noStrike">
                <a:solidFill>
                  <a:schemeClr val="lt1"/>
                </a:solidFill>
                <a:latin typeface="Questrial"/>
                <a:ea typeface="Questrial"/>
                <a:cs typeface="Questrial"/>
                <a:sym typeface="Questrial"/>
              </a:defRPr>
            </a:lvl2pPr>
            <a:lvl3pPr indent="0" marL="914400" marR="0" rtl="0" algn="l">
              <a:spcBef>
                <a:spcPts val="0"/>
              </a:spcBef>
              <a:defRPr b="0" baseline="0" i="0" sz="1800" u="none" cap="none" strike="noStrike">
                <a:solidFill>
                  <a:schemeClr val="lt1"/>
                </a:solidFill>
                <a:latin typeface="Questrial"/>
                <a:ea typeface="Questrial"/>
                <a:cs typeface="Questrial"/>
                <a:sym typeface="Questrial"/>
              </a:defRPr>
            </a:lvl3pPr>
            <a:lvl4pPr indent="0" marL="1371600" marR="0" rtl="0" algn="l">
              <a:spcBef>
                <a:spcPts val="0"/>
              </a:spcBef>
              <a:defRPr b="0" baseline="0" i="0" sz="1800" u="none" cap="none" strike="noStrike">
                <a:solidFill>
                  <a:schemeClr val="lt1"/>
                </a:solidFill>
                <a:latin typeface="Questrial"/>
                <a:ea typeface="Questrial"/>
                <a:cs typeface="Questrial"/>
                <a:sym typeface="Questrial"/>
              </a:defRPr>
            </a:lvl4pPr>
            <a:lvl5pPr indent="0" marL="1828800" marR="0" rtl="0" algn="l">
              <a:spcBef>
                <a:spcPts val="0"/>
              </a:spcBef>
              <a:defRPr b="0" baseline="0" i="0" sz="1800" u="none" cap="none" strike="noStrike">
                <a:solidFill>
                  <a:schemeClr val="lt1"/>
                </a:solidFill>
                <a:latin typeface="Questrial"/>
                <a:ea typeface="Questrial"/>
                <a:cs typeface="Questrial"/>
                <a:sym typeface="Questrial"/>
              </a:defRPr>
            </a:lvl5pPr>
            <a:lvl6pPr indent="0" marL="2286000" marR="0" rtl="0" algn="l">
              <a:spcBef>
                <a:spcPts val="0"/>
              </a:spcBef>
              <a:defRPr b="0" baseline="0" i="0" sz="1800" u="none" cap="none" strike="noStrike">
                <a:solidFill>
                  <a:schemeClr val="lt1"/>
                </a:solidFill>
                <a:latin typeface="Questrial"/>
                <a:ea typeface="Questrial"/>
                <a:cs typeface="Questrial"/>
                <a:sym typeface="Questrial"/>
              </a:defRPr>
            </a:lvl6pPr>
            <a:lvl7pPr indent="0" marL="2743200" marR="0" rtl="0" algn="l">
              <a:spcBef>
                <a:spcPts val="0"/>
              </a:spcBef>
              <a:defRPr b="0" baseline="0" i="0" sz="1800" u="none" cap="none" strike="noStrike">
                <a:solidFill>
                  <a:schemeClr val="lt1"/>
                </a:solidFill>
                <a:latin typeface="Questrial"/>
                <a:ea typeface="Questrial"/>
                <a:cs typeface="Questrial"/>
                <a:sym typeface="Questrial"/>
              </a:defRPr>
            </a:lvl7pPr>
            <a:lvl8pPr indent="0" marL="3200400" marR="0" rtl="0" algn="l">
              <a:spcBef>
                <a:spcPts val="0"/>
              </a:spcBef>
              <a:defRPr b="0" baseline="0" i="0" sz="1800" u="none" cap="none" strike="noStrike">
                <a:solidFill>
                  <a:schemeClr val="lt1"/>
                </a:solidFill>
                <a:latin typeface="Questrial"/>
                <a:ea typeface="Questrial"/>
                <a:cs typeface="Questrial"/>
                <a:sym typeface="Questrial"/>
              </a:defRPr>
            </a:lvl8pPr>
            <a:lvl9pPr indent="0" marL="3657600" marR="0" rtl="0" algn="l">
              <a:spcBef>
                <a:spcPts val="0"/>
              </a:spcBef>
              <a:defRPr b="0" baseline="0" i="0" sz="1800" u="none" cap="none" strike="noStrike">
                <a:solidFill>
                  <a:schemeClr val="lt1"/>
                </a:solidFill>
                <a:latin typeface="Questrial"/>
                <a:ea typeface="Questrial"/>
                <a:cs typeface="Questrial"/>
                <a:sym typeface="Questrial"/>
              </a:defRPr>
            </a:lvl9pPr>
          </a:lstStyle>
          <a:p/>
        </p:txBody>
      </p:sp>
      <p:sp>
        <p:nvSpPr>
          <p:cNvPr id="31" name="Shape 31"/>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baseline="0" i="0" lang="en-US" sz="2800" u="none" cap="none" strike="noStrike">
                <a:solidFill>
                  <a:schemeClr val="lt1"/>
                </a:solidFill>
                <a:latin typeface="Questrial"/>
                <a:ea typeface="Questrial"/>
                <a:cs typeface="Questrial"/>
                <a:sym typeface="Questria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32" name="Shape 32"/>
        <p:cNvGrpSpPr/>
        <p:nvPr/>
      </p:nvGrpSpPr>
      <p:grpSpPr>
        <a:xfrm>
          <a:off x="0" y="0"/>
          <a:ext cx="0" cy="0"/>
          <a:chOff x="0" y="0"/>
          <a:chExt cx="0" cy="0"/>
        </a:xfrm>
      </p:grpSpPr>
      <p:sp>
        <p:nvSpPr>
          <p:cNvPr id="33" name="Shape 33"/>
          <p:cNvSpPr txBox="1"/>
          <p:nvPr>
            <p:ph type="title"/>
          </p:nvPr>
        </p:nvSpPr>
        <p:spPr>
          <a:xfrm>
            <a:off x="1154955" y="2861733"/>
            <a:ext cx="8825657" cy="1915646"/>
          </a:xfrm>
          <a:prstGeom prst="rect">
            <a:avLst/>
          </a:prstGeom>
          <a:noFill/>
          <a:ln>
            <a:noFill/>
          </a:ln>
        </p:spPr>
        <p:txBody>
          <a:bodyPr anchorCtr="0" anchor="b" bIns="91425" lIns="91425" rIns="91425" tIns="91425"/>
          <a:lstStyle>
            <a:lvl1pPr rtl="0" algn="l">
              <a:spcBef>
                <a:spcPts val="0"/>
              </a:spcBef>
              <a:defRPr b="0" sz="4000" cap="none"/>
            </a:lvl1pPr>
            <a:lvl2pPr rtl="0">
              <a:spcBef>
                <a:spcPts val="0"/>
              </a:spcBef>
              <a:defRPr>
                <a:solidFill>
                  <a:schemeClr val="lt2"/>
                </a:solidFill>
              </a:defRPr>
            </a:lvl2pPr>
            <a:lvl3pPr rtl="0">
              <a:spcBef>
                <a:spcPts val="0"/>
              </a:spcBef>
              <a:defRPr>
                <a:solidFill>
                  <a:schemeClr val="lt2"/>
                </a:solidFill>
              </a:defRPr>
            </a:lvl3pPr>
            <a:lvl4pPr rtl="0">
              <a:spcBef>
                <a:spcPts val="0"/>
              </a:spcBef>
              <a:defRPr>
                <a:solidFill>
                  <a:schemeClr val="lt2"/>
                </a:solidFill>
              </a:defRPr>
            </a:lvl4pPr>
            <a:lvl5pPr rtl="0">
              <a:spcBef>
                <a:spcPts val="0"/>
              </a:spcBef>
              <a:defRPr>
                <a:solidFill>
                  <a:schemeClr val="lt2"/>
                </a:solidFill>
              </a:defRPr>
            </a:lvl5pPr>
            <a:lvl6pPr rtl="0">
              <a:spcBef>
                <a:spcPts val="0"/>
              </a:spcBef>
              <a:defRPr>
                <a:solidFill>
                  <a:schemeClr val="lt2"/>
                </a:solidFill>
              </a:defRPr>
            </a:lvl6pPr>
            <a:lvl7pPr rtl="0">
              <a:spcBef>
                <a:spcPts val="0"/>
              </a:spcBef>
              <a:defRPr>
                <a:solidFill>
                  <a:schemeClr val="lt2"/>
                </a:solidFill>
              </a:defRPr>
            </a:lvl7pPr>
            <a:lvl8pPr rtl="0">
              <a:spcBef>
                <a:spcPts val="0"/>
              </a:spcBef>
              <a:defRPr>
                <a:solidFill>
                  <a:schemeClr val="lt2"/>
                </a:solidFill>
              </a:defRPr>
            </a:lvl8pPr>
            <a:lvl9pPr rtl="0">
              <a:spcBef>
                <a:spcPts val="0"/>
              </a:spcBef>
              <a:defRPr>
                <a:solidFill>
                  <a:schemeClr val="lt2"/>
                </a:solidFill>
              </a:defRPr>
            </a:lvl9pPr>
          </a:lstStyle>
          <a:p/>
        </p:txBody>
      </p:sp>
      <p:sp>
        <p:nvSpPr>
          <p:cNvPr id="34" name="Shape 34"/>
          <p:cNvSpPr txBox="1"/>
          <p:nvPr>
            <p:ph idx="1" type="body"/>
          </p:nvPr>
        </p:nvSpPr>
        <p:spPr>
          <a:xfrm>
            <a:off x="1154954" y="4777380"/>
            <a:ext cx="8825657" cy="860399"/>
          </a:xfrm>
          <a:prstGeom prst="rect">
            <a:avLst/>
          </a:prstGeom>
          <a:noFill/>
          <a:ln>
            <a:noFill/>
          </a:ln>
        </p:spPr>
        <p:txBody>
          <a:bodyPr anchorCtr="0" anchor="t" bIns="91425" lIns="91425" rIns="91425" tIns="91425"/>
          <a:lstStyle>
            <a:lvl1pPr indent="0" marL="0" rtl="0" algn="l">
              <a:spcBef>
                <a:spcPts val="0"/>
              </a:spcBef>
              <a:buClr>
                <a:schemeClr val="accent1"/>
              </a:buClr>
              <a:buFont typeface="Questrial"/>
              <a:buNone/>
              <a:defRPr sz="2000" cap="none">
                <a:solidFill>
                  <a:schemeClr val="accent1"/>
                </a:solidFill>
              </a:defRPr>
            </a:lvl1pPr>
            <a:lvl2pPr indent="0" marL="457200" rtl="0">
              <a:spcBef>
                <a:spcPts val="0"/>
              </a:spcBef>
              <a:buClr>
                <a:schemeClr val="lt1"/>
              </a:buClr>
              <a:buFont typeface="Questrial"/>
              <a:buNone/>
              <a:defRPr sz="1800">
                <a:solidFill>
                  <a:schemeClr val="lt1"/>
                </a:solidFill>
              </a:defRPr>
            </a:lvl2pPr>
            <a:lvl3pPr indent="0" marL="914400" rtl="0">
              <a:spcBef>
                <a:spcPts val="0"/>
              </a:spcBef>
              <a:buClr>
                <a:schemeClr val="lt1"/>
              </a:buClr>
              <a:buFont typeface="Questrial"/>
              <a:buNone/>
              <a:defRPr sz="1600">
                <a:solidFill>
                  <a:schemeClr val="lt1"/>
                </a:solidFill>
              </a:defRPr>
            </a:lvl3pPr>
            <a:lvl4pPr indent="0" marL="1371600" rtl="0">
              <a:spcBef>
                <a:spcPts val="0"/>
              </a:spcBef>
              <a:buClr>
                <a:schemeClr val="lt1"/>
              </a:buClr>
              <a:buFont typeface="Questrial"/>
              <a:buNone/>
              <a:defRPr sz="1400">
                <a:solidFill>
                  <a:schemeClr val="lt1"/>
                </a:solidFill>
              </a:defRPr>
            </a:lvl4pPr>
            <a:lvl5pPr indent="0" marL="1828800" rtl="0">
              <a:spcBef>
                <a:spcPts val="0"/>
              </a:spcBef>
              <a:buClr>
                <a:schemeClr val="lt1"/>
              </a:buClr>
              <a:buFont typeface="Questrial"/>
              <a:buNone/>
              <a:defRPr sz="1400">
                <a:solidFill>
                  <a:schemeClr val="lt1"/>
                </a:solidFill>
              </a:defRPr>
            </a:lvl5pPr>
            <a:lvl6pPr indent="0" marL="2286000" rtl="0">
              <a:spcBef>
                <a:spcPts val="0"/>
              </a:spcBef>
              <a:buClr>
                <a:schemeClr val="lt1"/>
              </a:buClr>
              <a:buFont typeface="Questrial"/>
              <a:buNone/>
              <a:defRPr sz="1400">
                <a:solidFill>
                  <a:schemeClr val="lt1"/>
                </a:solidFill>
              </a:defRPr>
            </a:lvl6pPr>
            <a:lvl7pPr indent="0" marL="2743200" rtl="0">
              <a:spcBef>
                <a:spcPts val="0"/>
              </a:spcBef>
              <a:buClr>
                <a:schemeClr val="lt1"/>
              </a:buClr>
              <a:buFont typeface="Questrial"/>
              <a:buNone/>
              <a:defRPr sz="1400">
                <a:solidFill>
                  <a:schemeClr val="lt1"/>
                </a:solidFill>
              </a:defRPr>
            </a:lvl7pPr>
            <a:lvl8pPr indent="0" marL="3200400" rtl="0">
              <a:spcBef>
                <a:spcPts val="0"/>
              </a:spcBef>
              <a:buClr>
                <a:schemeClr val="lt1"/>
              </a:buClr>
              <a:buFont typeface="Questrial"/>
              <a:buNone/>
              <a:defRPr sz="1400">
                <a:solidFill>
                  <a:schemeClr val="lt1"/>
                </a:solidFill>
              </a:defRPr>
            </a:lvl8pPr>
            <a:lvl9pPr indent="0" marL="3657600" rtl="0">
              <a:spcBef>
                <a:spcPts val="0"/>
              </a:spcBef>
              <a:buClr>
                <a:schemeClr val="lt1"/>
              </a:buClr>
              <a:buFont typeface="Questrial"/>
              <a:buNone/>
              <a:defRPr sz="1400">
                <a:solidFill>
                  <a:schemeClr val="lt1"/>
                </a:solidFill>
              </a:defRPr>
            </a:lvl9pPr>
          </a:lstStyle>
          <a:p/>
        </p:txBody>
      </p:sp>
      <p:sp>
        <p:nvSpPr>
          <p:cNvPr id="35" name="Shape 35"/>
          <p:cNvSpPr txBox="1"/>
          <p:nvPr>
            <p:ph idx="10" type="dt"/>
          </p:nvPr>
        </p:nvSpPr>
        <p:spPr>
          <a:xfrm rot="5400000">
            <a:off x="10155639" y="1790700"/>
            <a:ext cx="990598" cy="304798"/>
          </a:xfrm>
          <a:prstGeom prst="rect">
            <a:avLst/>
          </a:prstGeom>
          <a:noFill/>
          <a:ln>
            <a:noFill/>
          </a:ln>
        </p:spPr>
        <p:txBody>
          <a:bodyPr anchorCtr="0" anchor="t" bIns="91425" lIns="91425" rIns="91425" tIns="91425"/>
          <a:lstStyle>
            <a:lvl1pPr indent="0" marL="0" marR="0" rtl="0" algn="l">
              <a:spcBef>
                <a:spcPts val="0"/>
              </a:spcBef>
              <a:defRPr b="0" baseline="0" i="0" sz="1100" u="none" cap="none" strike="noStrike">
                <a:solidFill>
                  <a:schemeClr val="lt1"/>
                </a:solidFill>
                <a:latin typeface="Questrial"/>
                <a:ea typeface="Questrial"/>
                <a:cs typeface="Questrial"/>
                <a:sym typeface="Questrial"/>
              </a:defRPr>
            </a:lvl1pPr>
            <a:lvl2pPr indent="0" marL="457200" marR="0" rtl="0" algn="l">
              <a:spcBef>
                <a:spcPts val="0"/>
              </a:spcBef>
              <a:defRPr b="0" baseline="0" i="0" sz="1800" u="none" cap="none" strike="noStrike">
                <a:solidFill>
                  <a:schemeClr val="lt1"/>
                </a:solidFill>
                <a:latin typeface="Questrial"/>
                <a:ea typeface="Questrial"/>
                <a:cs typeface="Questrial"/>
                <a:sym typeface="Questrial"/>
              </a:defRPr>
            </a:lvl2pPr>
            <a:lvl3pPr indent="0" marL="914400" marR="0" rtl="0" algn="l">
              <a:spcBef>
                <a:spcPts val="0"/>
              </a:spcBef>
              <a:defRPr b="0" baseline="0" i="0" sz="1800" u="none" cap="none" strike="noStrike">
                <a:solidFill>
                  <a:schemeClr val="lt1"/>
                </a:solidFill>
                <a:latin typeface="Questrial"/>
                <a:ea typeface="Questrial"/>
                <a:cs typeface="Questrial"/>
                <a:sym typeface="Questrial"/>
              </a:defRPr>
            </a:lvl3pPr>
            <a:lvl4pPr indent="0" marL="1371600" marR="0" rtl="0" algn="l">
              <a:spcBef>
                <a:spcPts val="0"/>
              </a:spcBef>
              <a:defRPr b="0" baseline="0" i="0" sz="1800" u="none" cap="none" strike="noStrike">
                <a:solidFill>
                  <a:schemeClr val="lt1"/>
                </a:solidFill>
                <a:latin typeface="Questrial"/>
                <a:ea typeface="Questrial"/>
                <a:cs typeface="Questrial"/>
                <a:sym typeface="Questrial"/>
              </a:defRPr>
            </a:lvl4pPr>
            <a:lvl5pPr indent="0" marL="1828800" marR="0" rtl="0" algn="l">
              <a:spcBef>
                <a:spcPts val="0"/>
              </a:spcBef>
              <a:defRPr b="0" baseline="0" i="0" sz="1800" u="none" cap="none" strike="noStrike">
                <a:solidFill>
                  <a:schemeClr val="lt1"/>
                </a:solidFill>
                <a:latin typeface="Questrial"/>
                <a:ea typeface="Questrial"/>
                <a:cs typeface="Questrial"/>
                <a:sym typeface="Questrial"/>
              </a:defRPr>
            </a:lvl5pPr>
            <a:lvl6pPr indent="0" marL="2286000" marR="0" rtl="0" algn="l">
              <a:spcBef>
                <a:spcPts val="0"/>
              </a:spcBef>
              <a:defRPr b="0" baseline="0" i="0" sz="1800" u="none" cap="none" strike="noStrike">
                <a:solidFill>
                  <a:schemeClr val="lt1"/>
                </a:solidFill>
                <a:latin typeface="Questrial"/>
                <a:ea typeface="Questrial"/>
                <a:cs typeface="Questrial"/>
                <a:sym typeface="Questrial"/>
              </a:defRPr>
            </a:lvl6pPr>
            <a:lvl7pPr indent="0" marL="2743200" marR="0" rtl="0" algn="l">
              <a:spcBef>
                <a:spcPts val="0"/>
              </a:spcBef>
              <a:defRPr b="0" baseline="0" i="0" sz="1800" u="none" cap="none" strike="noStrike">
                <a:solidFill>
                  <a:schemeClr val="lt1"/>
                </a:solidFill>
                <a:latin typeface="Questrial"/>
                <a:ea typeface="Questrial"/>
                <a:cs typeface="Questrial"/>
                <a:sym typeface="Questrial"/>
              </a:defRPr>
            </a:lvl7pPr>
            <a:lvl8pPr indent="0" marL="3200400" marR="0" rtl="0" algn="l">
              <a:spcBef>
                <a:spcPts val="0"/>
              </a:spcBef>
              <a:defRPr b="0" baseline="0" i="0" sz="1800" u="none" cap="none" strike="noStrike">
                <a:solidFill>
                  <a:schemeClr val="lt1"/>
                </a:solidFill>
                <a:latin typeface="Questrial"/>
                <a:ea typeface="Questrial"/>
                <a:cs typeface="Questrial"/>
                <a:sym typeface="Questrial"/>
              </a:defRPr>
            </a:lvl8pPr>
            <a:lvl9pPr indent="0" marL="3657600" marR="0" rtl="0" algn="l">
              <a:spcBef>
                <a:spcPts val="0"/>
              </a:spcBef>
              <a:defRPr b="0" baseline="0" i="0" sz="1800" u="none" cap="none" strike="noStrike">
                <a:solidFill>
                  <a:schemeClr val="lt1"/>
                </a:solidFill>
                <a:latin typeface="Questrial"/>
                <a:ea typeface="Questrial"/>
                <a:cs typeface="Questrial"/>
                <a:sym typeface="Questrial"/>
              </a:defRPr>
            </a:lvl9pPr>
          </a:lstStyle>
          <a:p/>
        </p:txBody>
      </p:sp>
      <p:sp>
        <p:nvSpPr>
          <p:cNvPr id="36" name="Shape 36"/>
          <p:cNvSpPr txBox="1"/>
          <p:nvPr>
            <p:ph idx="11" type="ftr"/>
          </p:nvPr>
        </p:nvSpPr>
        <p:spPr>
          <a:xfrm rot="5400000">
            <a:off x="8951573" y="3225296"/>
            <a:ext cx="3859794" cy="304801"/>
          </a:xfrm>
          <a:prstGeom prst="rect">
            <a:avLst/>
          </a:prstGeom>
          <a:noFill/>
          <a:ln>
            <a:noFill/>
          </a:ln>
        </p:spPr>
        <p:txBody>
          <a:bodyPr anchorCtr="0" anchor="b" bIns="91425" lIns="91425" rIns="91425" tIns="91425"/>
          <a:lstStyle>
            <a:lvl1pPr indent="0" marL="0" marR="0" rtl="0" algn="l">
              <a:spcBef>
                <a:spcPts val="0"/>
              </a:spcBef>
              <a:defRPr b="0" baseline="0" i="0" sz="1100" u="none" cap="none" strike="noStrike">
                <a:solidFill>
                  <a:schemeClr val="lt1"/>
                </a:solidFill>
                <a:latin typeface="Questrial"/>
                <a:ea typeface="Questrial"/>
                <a:cs typeface="Questrial"/>
                <a:sym typeface="Questrial"/>
              </a:defRPr>
            </a:lvl1pPr>
            <a:lvl2pPr indent="0" marL="457200" marR="0" rtl="0" algn="l">
              <a:spcBef>
                <a:spcPts val="0"/>
              </a:spcBef>
              <a:defRPr b="0" baseline="0" i="0" sz="1800" u="none" cap="none" strike="noStrike">
                <a:solidFill>
                  <a:schemeClr val="lt1"/>
                </a:solidFill>
                <a:latin typeface="Questrial"/>
                <a:ea typeface="Questrial"/>
                <a:cs typeface="Questrial"/>
                <a:sym typeface="Questrial"/>
              </a:defRPr>
            </a:lvl2pPr>
            <a:lvl3pPr indent="0" marL="914400" marR="0" rtl="0" algn="l">
              <a:spcBef>
                <a:spcPts val="0"/>
              </a:spcBef>
              <a:defRPr b="0" baseline="0" i="0" sz="1800" u="none" cap="none" strike="noStrike">
                <a:solidFill>
                  <a:schemeClr val="lt1"/>
                </a:solidFill>
                <a:latin typeface="Questrial"/>
                <a:ea typeface="Questrial"/>
                <a:cs typeface="Questrial"/>
                <a:sym typeface="Questrial"/>
              </a:defRPr>
            </a:lvl3pPr>
            <a:lvl4pPr indent="0" marL="1371600" marR="0" rtl="0" algn="l">
              <a:spcBef>
                <a:spcPts val="0"/>
              </a:spcBef>
              <a:defRPr b="0" baseline="0" i="0" sz="1800" u="none" cap="none" strike="noStrike">
                <a:solidFill>
                  <a:schemeClr val="lt1"/>
                </a:solidFill>
                <a:latin typeface="Questrial"/>
                <a:ea typeface="Questrial"/>
                <a:cs typeface="Questrial"/>
                <a:sym typeface="Questrial"/>
              </a:defRPr>
            </a:lvl4pPr>
            <a:lvl5pPr indent="0" marL="1828800" marR="0" rtl="0" algn="l">
              <a:spcBef>
                <a:spcPts val="0"/>
              </a:spcBef>
              <a:defRPr b="0" baseline="0" i="0" sz="1800" u="none" cap="none" strike="noStrike">
                <a:solidFill>
                  <a:schemeClr val="lt1"/>
                </a:solidFill>
                <a:latin typeface="Questrial"/>
                <a:ea typeface="Questrial"/>
                <a:cs typeface="Questrial"/>
                <a:sym typeface="Questrial"/>
              </a:defRPr>
            </a:lvl5pPr>
            <a:lvl6pPr indent="0" marL="2286000" marR="0" rtl="0" algn="l">
              <a:spcBef>
                <a:spcPts val="0"/>
              </a:spcBef>
              <a:defRPr b="0" baseline="0" i="0" sz="1800" u="none" cap="none" strike="noStrike">
                <a:solidFill>
                  <a:schemeClr val="lt1"/>
                </a:solidFill>
                <a:latin typeface="Questrial"/>
                <a:ea typeface="Questrial"/>
                <a:cs typeface="Questrial"/>
                <a:sym typeface="Questrial"/>
              </a:defRPr>
            </a:lvl6pPr>
            <a:lvl7pPr indent="0" marL="2743200" marR="0" rtl="0" algn="l">
              <a:spcBef>
                <a:spcPts val="0"/>
              </a:spcBef>
              <a:defRPr b="0" baseline="0" i="0" sz="1800" u="none" cap="none" strike="noStrike">
                <a:solidFill>
                  <a:schemeClr val="lt1"/>
                </a:solidFill>
                <a:latin typeface="Questrial"/>
                <a:ea typeface="Questrial"/>
                <a:cs typeface="Questrial"/>
                <a:sym typeface="Questrial"/>
              </a:defRPr>
            </a:lvl7pPr>
            <a:lvl8pPr indent="0" marL="3200400" marR="0" rtl="0" algn="l">
              <a:spcBef>
                <a:spcPts val="0"/>
              </a:spcBef>
              <a:defRPr b="0" baseline="0" i="0" sz="1800" u="none" cap="none" strike="noStrike">
                <a:solidFill>
                  <a:schemeClr val="lt1"/>
                </a:solidFill>
                <a:latin typeface="Questrial"/>
                <a:ea typeface="Questrial"/>
                <a:cs typeface="Questrial"/>
                <a:sym typeface="Questrial"/>
              </a:defRPr>
            </a:lvl8pPr>
            <a:lvl9pPr indent="0" marL="3657600" marR="0" rtl="0" algn="l">
              <a:spcBef>
                <a:spcPts val="0"/>
              </a:spcBef>
              <a:defRPr b="0" baseline="0" i="0" sz="1800" u="none" cap="none" strike="noStrike">
                <a:solidFill>
                  <a:schemeClr val="lt1"/>
                </a:solidFill>
                <a:latin typeface="Questrial"/>
                <a:ea typeface="Questrial"/>
                <a:cs typeface="Questrial"/>
                <a:sym typeface="Questrial"/>
              </a:defRPr>
            </a:lvl9pPr>
          </a:lstStyle>
          <a:p/>
        </p:txBody>
      </p:sp>
      <p:sp>
        <p:nvSpPr>
          <p:cNvPr id="37" name="Shape 37"/>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baseline="0" i="0" lang="en-US" sz="2800" u="none" cap="none" strike="noStrike">
                <a:solidFill>
                  <a:schemeClr val="lt1"/>
                </a:solidFill>
                <a:latin typeface="Questrial"/>
                <a:ea typeface="Questrial"/>
                <a:cs typeface="Questrial"/>
                <a:sym typeface="Questrial"/>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8" name="Shape 38"/>
        <p:cNvGrpSpPr/>
        <p:nvPr/>
      </p:nvGrpSpPr>
      <p:grpSpPr>
        <a:xfrm>
          <a:off x="0" y="0"/>
          <a:ext cx="0" cy="0"/>
          <a:chOff x="0" y="0"/>
          <a:chExt cx="0" cy="0"/>
        </a:xfrm>
      </p:grpSpPr>
      <p:sp>
        <p:nvSpPr>
          <p:cNvPr id="39" name="Shape 39"/>
          <p:cNvSpPr txBox="1"/>
          <p:nvPr>
            <p:ph type="title"/>
          </p:nvPr>
        </p:nvSpPr>
        <p:spPr>
          <a:xfrm>
            <a:off x="646110" y="452718"/>
            <a:ext cx="9404723" cy="1400530"/>
          </a:xfrm>
          <a:prstGeom prst="rect">
            <a:avLst/>
          </a:prstGeom>
          <a:noFill/>
          <a:ln>
            <a:noFill/>
          </a:ln>
        </p:spPr>
        <p:txBody>
          <a:bodyPr anchorCtr="0" anchor="t" bIns="91425" lIns="91425" rIns="91425" tIns="91425"/>
          <a:lstStyle>
            <a:lvl1pPr rtl="0" algn="l">
              <a:spcBef>
                <a:spcPts val="0"/>
              </a:spcBef>
              <a:buClr>
                <a:schemeClr val="lt2"/>
              </a:buClr>
              <a:buFont typeface="Questrial"/>
              <a:buNone/>
              <a:defRPr b="0" i="0" sz="4200">
                <a:solidFill>
                  <a:schemeClr val="lt2"/>
                </a:solidFill>
                <a:latin typeface="Questrial"/>
                <a:ea typeface="Questrial"/>
                <a:cs typeface="Questrial"/>
                <a:sym typeface="Questrial"/>
              </a:defRPr>
            </a:lvl1pPr>
            <a:lvl2pPr rtl="0">
              <a:spcBef>
                <a:spcPts val="0"/>
              </a:spcBef>
              <a:defRPr>
                <a:solidFill>
                  <a:schemeClr val="lt2"/>
                </a:solidFill>
              </a:defRPr>
            </a:lvl2pPr>
            <a:lvl3pPr rtl="0">
              <a:spcBef>
                <a:spcPts val="0"/>
              </a:spcBef>
              <a:defRPr>
                <a:solidFill>
                  <a:schemeClr val="lt2"/>
                </a:solidFill>
              </a:defRPr>
            </a:lvl3pPr>
            <a:lvl4pPr rtl="0">
              <a:spcBef>
                <a:spcPts val="0"/>
              </a:spcBef>
              <a:defRPr>
                <a:solidFill>
                  <a:schemeClr val="lt2"/>
                </a:solidFill>
              </a:defRPr>
            </a:lvl4pPr>
            <a:lvl5pPr rtl="0">
              <a:spcBef>
                <a:spcPts val="0"/>
              </a:spcBef>
              <a:defRPr>
                <a:solidFill>
                  <a:schemeClr val="lt2"/>
                </a:solidFill>
              </a:defRPr>
            </a:lvl5pPr>
            <a:lvl6pPr rtl="0">
              <a:spcBef>
                <a:spcPts val="0"/>
              </a:spcBef>
              <a:defRPr>
                <a:solidFill>
                  <a:schemeClr val="lt2"/>
                </a:solidFill>
              </a:defRPr>
            </a:lvl6pPr>
            <a:lvl7pPr rtl="0">
              <a:spcBef>
                <a:spcPts val="0"/>
              </a:spcBef>
              <a:defRPr>
                <a:solidFill>
                  <a:schemeClr val="lt2"/>
                </a:solidFill>
              </a:defRPr>
            </a:lvl7pPr>
            <a:lvl8pPr rtl="0">
              <a:spcBef>
                <a:spcPts val="0"/>
              </a:spcBef>
              <a:defRPr>
                <a:solidFill>
                  <a:schemeClr val="lt2"/>
                </a:solidFill>
              </a:defRPr>
            </a:lvl8pPr>
            <a:lvl9pPr rtl="0">
              <a:spcBef>
                <a:spcPts val="0"/>
              </a:spcBef>
              <a:defRPr>
                <a:solidFill>
                  <a:schemeClr val="lt2"/>
                </a:solidFill>
              </a:defRPr>
            </a:lvl9pPr>
          </a:lstStyle>
          <a:p/>
        </p:txBody>
      </p:sp>
      <p:sp>
        <p:nvSpPr>
          <p:cNvPr id="40" name="Shape 40"/>
          <p:cNvSpPr txBox="1"/>
          <p:nvPr>
            <p:ph idx="1" type="body"/>
          </p:nvPr>
        </p:nvSpPr>
        <p:spPr>
          <a:xfrm>
            <a:off x="1103312" y="2060575"/>
            <a:ext cx="4396339" cy="4195763"/>
          </a:xfrm>
          <a:prstGeom prst="rect">
            <a:avLst/>
          </a:prstGeom>
          <a:noFill/>
          <a:ln>
            <a:noFill/>
          </a:ln>
        </p:spPr>
        <p:txBody>
          <a:bodyPr anchorCtr="0" anchor="t" bIns="91425" lIns="91425" rIns="91425" tIns="91425"/>
          <a:lstStyle>
            <a:lvl1pPr rtl="0">
              <a:spcBef>
                <a:spcPts val="0"/>
              </a:spcBef>
              <a:defRPr sz="1800"/>
            </a:lvl1pPr>
            <a:lvl2pPr rtl="0">
              <a:spcBef>
                <a:spcPts val="0"/>
              </a:spcBef>
              <a:defRPr sz="1600"/>
            </a:lvl2pPr>
            <a:lvl3pPr rtl="0">
              <a:spcBef>
                <a:spcPts val="0"/>
              </a:spcBef>
              <a:defRPr sz="1400"/>
            </a:lvl3pPr>
            <a:lvl4pPr rtl="0">
              <a:spcBef>
                <a:spcPts val="0"/>
              </a:spcBef>
              <a:defRPr sz="1200"/>
            </a:lvl4pPr>
            <a:lvl5pPr rtl="0">
              <a:spcBef>
                <a:spcPts val="0"/>
              </a:spcBef>
              <a:defRPr sz="1200"/>
            </a:lvl5pPr>
            <a:lvl6pPr rtl="0">
              <a:spcBef>
                <a:spcPts val="0"/>
              </a:spcBef>
              <a:defRPr sz="1200"/>
            </a:lvl6pPr>
            <a:lvl7pPr rtl="0">
              <a:spcBef>
                <a:spcPts val="0"/>
              </a:spcBef>
              <a:defRPr sz="1200"/>
            </a:lvl7pPr>
            <a:lvl8pPr rtl="0">
              <a:spcBef>
                <a:spcPts val="0"/>
              </a:spcBef>
              <a:defRPr sz="1200"/>
            </a:lvl8pPr>
            <a:lvl9pPr rtl="0">
              <a:spcBef>
                <a:spcPts val="0"/>
              </a:spcBef>
              <a:defRPr sz="1200"/>
            </a:lvl9pPr>
          </a:lstStyle>
          <a:p/>
        </p:txBody>
      </p:sp>
      <p:sp>
        <p:nvSpPr>
          <p:cNvPr id="41" name="Shape 41"/>
          <p:cNvSpPr txBox="1"/>
          <p:nvPr>
            <p:ph idx="2" type="body"/>
          </p:nvPr>
        </p:nvSpPr>
        <p:spPr>
          <a:xfrm>
            <a:off x="5654492" y="2056091"/>
            <a:ext cx="4396340" cy="4200244"/>
          </a:xfrm>
          <a:prstGeom prst="rect">
            <a:avLst/>
          </a:prstGeom>
          <a:noFill/>
          <a:ln>
            <a:noFill/>
          </a:ln>
        </p:spPr>
        <p:txBody>
          <a:bodyPr anchorCtr="0" anchor="t" bIns="91425" lIns="91425" rIns="91425" tIns="91425"/>
          <a:lstStyle>
            <a:lvl1pPr rtl="0">
              <a:spcBef>
                <a:spcPts val="0"/>
              </a:spcBef>
              <a:defRPr sz="1800"/>
            </a:lvl1pPr>
            <a:lvl2pPr rtl="0">
              <a:spcBef>
                <a:spcPts val="0"/>
              </a:spcBef>
              <a:defRPr sz="1600"/>
            </a:lvl2pPr>
            <a:lvl3pPr rtl="0">
              <a:spcBef>
                <a:spcPts val="0"/>
              </a:spcBef>
              <a:defRPr sz="1400"/>
            </a:lvl3pPr>
            <a:lvl4pPr rtl="0">
              <a:spcBef>
                <a:spcPts val="0"/>
              </a:spcBef>
              <a:defRPr sz="1200"/>
            </a:lvl4pPr>
            <a:lvl5pPr rtl="0">
              <a:spcBef>
                <a:spcPts val="0"/>
              </a:spcBef>
              <a:defRPr sz="1200"/>
            </a:lvl5pPr>
            <a:lvl6pPr rtl="0">
              <a:spcBef>
                <a:spcPts val="0"/>
              </a:spcBef>
              <a:defRPr sz="1200"/>
            </a:lvl6pPr>
            <a:lvl7pPr rtl="0">
              <a:spcBef>
                <a:spcPts val="0"/>
              </a:spcBef>
              <a:defRPr sz="1200"/>
            </a:lvl7pPr>
            <a:lvl8pPr rtl="0">
              <a:spcBef>
                <a:spcPts val="0"/>
              </a:spcBef>
              <a:defRPr sz="1200"/>
            </a:lvl8pPr>
            <a:lvl9pPr rtl="0">
              <a:spcBef>
                <a:spcPts val="0"/>
              </a:spcBef>
              <a:defRPr sz="1200"/>
            </a:lvl9pPr>
          </a:lstStyle>
          <a:p/>
        </p:txBody>
      </p:sp>
      <p:sp>
        <p:nvSpPr>
          <p:cNvPr id="42" name="Shape 42"/>
          <p:cNvSpPr txBox="1"/>
          <p:nvPr>
            <p:ph idx="10" type="dt"/>
          </p:nvPr>
        </p:nvSpPr>
        <p:spPr>
          <a:xfrm rot="5400000">
            <a:off x="10155639" y="1790700"/>
            <a:ext cx="990598" cy="304798"/>
          </a:xfrm>
          <a:prstGeom prst="rect">
            <a:avLst/>
          </a:prstGeom>
          <a:noFill/>
          <a:ln>
            <a:noFill/>
          </a:ln>
        </p:spPr>
        <p:txBody>
          <a:bodyPr anchorCtr="0" anchor="t" bIns="91425" lIns="91425" rIns="91425" tIns="91425"/>
          <a:lstStyle>
            <a:lvl1pPr indent="0" marL="0" marR="0" rtl="0" algn="l">
              <a:spcBef>
                <a:spcPts val="0"/>
              </a:spcBef>
              <a:defRPr b="0" baseline="0" i="0" sz="1100" u="none" cap="none" strike="noStrike">
                <a:solidFill>
                  <a:schemeClr val="lt1"/>
                </a:solidFill>
                <a:latin typeface="Questrial"/>
                <a:ea typeface="Questrial"/>
                <a:cs typeface="Questrial"/>
                <a:sym typeface="Questrial"/>
              </a:defRPr>
            </a:lvl1pPr>
            <a:lvl2pPr indent="0" marL="457200" marR="0" rtl="0" algn="l">
              <a:spcBef>
                <a:spcPts val="0"/>
              </a:spcBef>
              <a:defRPr b="0" baseline="0" i="0" sz="1800" u="none" cap="none" strike="noStrike">
                <a:solidFill>
                  <a:schemeClr val="lt1"/>
                </a:solidFill>
                <a:latin typeface="Questrial"/>
                <a:ea typeface="Questrial"/>
                <a:cs typeface="Questrial"/>
                <a:sym typeface="Questrial"/>
              </a:defRPr>
            </a:lvl2pPr>
            <a:lvl3pPr indent="0" marL="914400" marR="0" rtl="0" algn="l">
              <a:spcBef>
                <a:spcPts val="0"/>
              </a:spcBef>
              <a:defRPr b="0" baseline="0" i="0" sz="1800" u="none" cap="none" strike="noStrike">
                <a:solidFill>
                  <a:schemeClr val="lt1"/>
                </a:solidFill>
                <a:latin typeface="Questrial"/>
                <a:ea typeface="Questrial"/>
                <a:cs typeface="Questrial"/>
                <a:sym typeface="Questrial"/>
              </a:defRPr>
            </a:lvl3pPr>
            <a:lvl4pPr indent="0" marL="1371600" marR="0" rtl="0" algn="l">
              <a:spcBef>
                <a:spcPts val="0"/>
              </a:spcBef>
              <a:defRPr b="0" baseline="0" i="0" sz="1800" u="none" cap="none" strike="noStrike">
                <a:solidFill>
                  <a:schemeClr val="lt1"/>
                </a:solidFill>
                <a:latin typeface="Questrial"/>
                <a:ea typeface="Questrial"/>
                <a:cs typeface="Questrial"/>
                <a:sym typeface="Questrial"/>
              </a:defRPr>
            </a:lvl4pPr>
            <a:lvl5pPr indent="0" marL="1828800" marR="0" rtl="0" algn="l">
              <a:spcBef>
                <a:spcPts val="0"/>
              </a:spcBef>
              <a:defRPr b="0" baseline="0" i="0" sz="1800" u="none" cap="none" strike="noStrike">
                <a:solidFill>
                  <a:schemeClr val="lt1"/>
                </a:solidFill>
                <a:latin typeface="Questrial"/>
                <a:ea typeface="Questrial"/>
                <a:cs typeface="Questrial"/>
                <a:sym typeface="Questrial"/>
              </a:defRPr>
            </a:lvl5pPr>
            <a:lvl6pPr indent="0" marL="2286000" marR="0" rtl="0" algn="l">
              <a:spcBef>
                <a:spcPts val="0"/>
              </a:spcBef>
              <a:defRPr b="0" baseline="0" i="0" sz="1800" u="none" cap="none" strike="noStrike">
                <a:solidFill>
                  <a:schemeClr val="lt1"/>
                </a:solidFill>
                <a:latin typeface="Questrial"/>
                <a:ea typeface="Questrial"/>
                <a:cs typeface="Questrial"/>
                <a:sym typeface="Questrial"/>
              </a:defRPr>
            </a:lvl6pPr>
            <a:lvl7pPr indent="0" marL="2743200" marR="0" rtl="0" algn="l">
              <a:spcBef>
                <a:spcPts val="0"/>
              </a:spcBef>
              <a:defRPr b="0" baseline="0" i="0" sz="1800" u="none" cap="none" strike="noStrike">
                <a:solidFill>
                  <a:schemeClr val="lt1"/>
                </a:solidFill>
                <a:latin typeface="Questrial"/>
                <a:ea typeface="Questrial"/>
                <a:cs typeface="Questrial"/>
                <a:sym typeface="Questrial"/>
              </a:defRPr>
            </a:lvl7pPr>
            <a:lvl8pPr indent="0" marL="3200400" marR="0" rtl="0" algn="l">
              <a:spcBef>
                <a:spcPts val="0"/>
              </a:spcBef>
              <a:defRPr b="0" baseline="0" i="0" sz="1800" u="none" cap="none" strike="noStrike">
                <a:solidFill>
                  <a:schemeClr val="lt1"/>
                </a:solidFill>
                <a:latin typeface="Questrial"/>
                <a:ea typeface="Questrial"/>
                <a:cs typeface="Questrial"/>
                <a:sym typeface="Questrial"/>
              </a:defRPr>
            </a:lvl8pPr>
            <a:lvl9pPr indent="0" marL="3657600" marR="0" rtl="0" algn="l">
              <a:spcBef>
                <a:spcPts val="0"/>
              </a:spcBef>
              <a:defRPr b="0" baseline="0" i="0" sz="1800" u="none" cap="none" strike="noStrike">
                <a:solidFill>
                  <a:schemeClr val="lt1"/>
                </a:solidFill>
                <a:latin typeface="Questrial"/>
                <a:ea typeface="Questrial"/>
                <a:cs typeface="Questrial"/>
                <a:sym typeface="Questrial"/>
              </a:defRPr>
            </a:lvl9pPr>
          </a:lstStyle>
          <a:p/>
        </p:txBody>
      </p:sp>
      <p:sp>
        <p:nvSpPr>
          <p:cNvPr id="43" name="Shape 43"/>
          <p:cNvSpPr txBox="1"/>
          <p:nvPr>
            <p:ph idx="11" type="ftr"/>
          </p:nvPr>
        </p:nvSpPr>
        <p:spPr>
          <a:xfrm rot="5400000">
            <a:off x="8951573" y="3225296"/>
            <a:ext cx="3859794" cy="304801"/>
          </a:xfrm>
          <a:prstGeom prst="rect">
            <a:avLst/>
          </a:prstGeom>
          <a:noFill/>
          <a:ln>
            <a:noFill/>
          </a:ln>
        </p:spPr>
        <p:txBody>
          <a:bodyPr anchorCtr="0" anchor="b" bIns="91425" lIns="91425" rIns="91425" tIns="91425"/>
          <a:lstStyle>
            <a:lvl1pPr indent="0" marL="0" marR="0" rtl="0" algn="l">
              <a:spcBef>
                <a:spcPts val="0"/>
              </a:spcBef>
              <a:defRPr b="0" baseline="0" i="0" sz="1100" u="none" cap="none" strike="noStrike">
                <a:solidFill>
                  <a:schemeClr val="lt1"/>
                </a:solidFill>
                <a:latin typeface="Questrial"/>
                <a:ea typeface="Questrial"/>
                <a:cs typeface="Questrial"/>
                <a:sym typeface="Questrial"/>
              </a:defRPr>
            </a:lvl1pPr>
            <a:lvl2pPr indent="0" marL="457200" marR="0" rtl="0" algn="l">
              <a:spcBef>
                <a:spcPts val="0"/>
              </a:spcBef>
              <a:defRPr b="0" baseline="0" i="0" sz="1800" u="none" cap="none" strike="noStrike">
                <a:solidFill>
                  <a:schemeClr val="lt1"/>
                </a:solidFill>
                <a:latin typeface="Questrial"/>
                <a:ea typeface="Questrial"/>
                <a:cs typeface="Questrial"/>
                <a:sym typeface="Questrial"/>
              </a:defRPr>
            </a:lvl2pPr>
            <a:lvl3pPr indent="0" marL="914400" marR="0" rtl="0" algn="l">
              <a:spcBef>
                <a:spcPts val="0"/>
              </a:spcBef>
              <a:defRPr b="0" baseline="0" i="0" sz="1800" u="none" cap="none" strike="noStrike">
                <a:solidFill>
                  <a:schemeClr val="lt1"/>
                </a:solidFill>
                <a:latin typeface="Questrial"/>
                <a:ea typeface="Questrial"/>
                <a:cs typeface="Questrial"/>
                <a:sym typeface="Questrial"/>
              </a:defRPr>
            </a:lvl3pPr>
            <a:lvl4pPr indent="0" marL="1371600" marR="0" rtl="0" algn="l">
              <a:spcBef>
                <a:spcPts val="0"/>
              </a:spcBef>
              <a:defRPr b="0" baseline="0" i="0" sz="1800" u="none" cap="none" strike="noStrike">
                <a:solidFill>
                  <a:schemeClr val="lt1"/>
                </a:solidFill>
                <a:latin typeface="Questrial"/>
                <a:ea typeface="Questrial"/>
                <a:cs typeface="Questrial"/>
                <a:sym typeface="Questrial"/>
              </a:defRPr>
            </a:lvl4pPr>
            <a:lvl5pPr indent="0" marL="1828800" marR="0" rtl="0" algn="l">
              <a:spcBef>
                <a:spcPts val="0"/>
              </a:spcBef>
              <a:defRPr b="0" baseline="0" i="0" sz="1800" u="none" cap="none" strike="noStrike">
                <a:solidFill>
                  <a:schemeClr val="lt1"/>
                </a:solidFill>
                <a:latin typeface="Questrial"/>
                <a:ea typeface="Questrial"/>
                <a:cs typeface="Questrial"/>
                <a:sym typeface="Questrial"/>
              </a:defRPr>
            </a:lvl5pPr>
            <a:lvl6pPr indent="0" marL="2286000" marR="0" rtl="0" algn="l">
              <a:spcBef>
                <a:spcPts val="0"/>
              </a:spcBef>
              <a:defRPr b="0" baseline="0" i="0" sz="1800" u="none" cap="none" strike="noStrike">
                <a:solidFill>
                  <a:schemeClr val="lt1"/>
                </a:solidFill>
                <a:latin typeface="Questrial"/>
                <a:ea typeface="Questrial"/>
                <a:cs typeface="Questrial"/>
                <a:sym typeface="Questrial"/>
              </a:defRPr>
            </a:lvl6pPr>
            <a:lvl7pPr indent="0" marL="2743200" marR="0" rtl="0" algn="l">
              <a:spcBef>
                <a:spcPts val="0"/>
              </a:spcBef>
              <a:defRPr b="0" baseline="0" i="0" sz="1800" u="none" cap="none" strike="noStrike">
                <a:solidFill>
                  <a:schemeClr val="lt1"/>
                </a:solidFill>
                <a:latin typeface="Questrial"/>
                <a:ea typeface="Questrial"/>
                <a:cs typeface="Questrial"/>
                <a:sym typeface="Questrial"/>
              </a:defRPr>
            </a:lvl7pPr>
            <a:lvl8pPr indent="0" marL="3200400" marR="0" rtl="0" algn="l">
              <a:spcBef>
                <a:spcPts val="0"/>
              </a:spcBef>
              <a:defRPr b="0" baseline="0" i="0" sz="1800" u="none" cap="none" strike="noStrike">
                <a:solidFill>
                  <a:schemeClr val="lt1"/>
                </a:solidFill>
                <a:latin typeface="Questrial"/>
                <a:ea typeface="Questrial"/>
                <a:cs typeface="Questrial"/>
                <a:sym typeface="Questrial"/>
              </a:defRPr>
            </a:lvl8pPr>
            <a:lvl9pPr indent="0" marL="3657600" marR="0" rtl="0" algn="l">
              <a:spcBef>
                <a:spcPts val="0"/>
              </a:spcBef>
              <a:defRPr b="0" baseline="0" i="0" sz="1800" u="none" cap="none" strike="noStrike">
                <a:solidFill>
                  <a:schemeClr val="lt1"/>
                </a:solidFill>
                <a:latin typeface="Questrial"/>
                <a:ea typeface="Questrial"/>
                <a:cs typeface="Questrial"/>
                <a:sym typeface="Questrial"/>
              </a:defRPr>
            </a:lvl9pPr>
          </a:lstStyle>
          <a:p/>
        </p:txBody>
      </p:sp>
      <p:sp>
        <p:nvSpPr>
          <p:cNvPr id="44" name="Shape 44"/>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baseline="0" i="0" lang="en-US" sz="2800" u="none" cap="none" strike="noStrike">
                <a:solidFill>
                  <a:schemeClr val="lt1"/>
                </a:solidFill>
                <a:latin typeface="Questrial"/>
                <a:ea typeface="Questrial"/>
                <a:cs typeface="Questrial"/>
                <a:sym typeface="Questria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45" name="Shape 45"/>
        <p:cNvGrpSpPr/>
        <p:nvPr/>
      </p:nvGrpSpPr>
      <p:grpSpPr>
        <a:xfrm>
          <a:off x="0" y="0"/>
          <a:ext cx="0" cy="0"/>
          <a:chOff x="0" y="0"/>
          <a:chExt cx="0" cy="0"/>
        </a:xfrm>
      </p:grpSpPr>
      <p:sp>
        <p:nvSpPr>
          <p:cNvPr id="46" name="Shape 46"/>
          <p:cNvSpPr txBox="1"/>
          <p:nvPr>
            <p:ph type="title"/>
          </p:nvPr>
        </p:nvSpPr>
        <p:spPr>
          <a:xfrm>
            <a:off x="646110" y="452718"/>
            <a:ext cx="9404723" cy="1400530"/>
          </a:xfrm>
          <a:prstGeom prst="rect">
            <a:avLst/>
          </a:prstGeom>
          <a:noFill/>
          <a:ln>
            <a:noFill/>
          </a:ln>
        </p:spPr>
        <p:txBody>
          <a:bodyPr anchorCtr="0" anchor="t" bIns="91425" lIns="91425" rIns="91425" tIns="91425"/>
          <a:lstStyle>
            <a:lvl1pPr rtl="0">
              <a:spcBef>
                <a:spcPts val="0"/>
              </a:spcBef>
              <a:defRPr/>
            </a:lvl1pPr>
            <a:lvl2pPr rtl="0">
              <a:spcBef>
                <a:spcPts val="0"/>
              </a:spcBef>
              <a:defRPr>
                <a:solidFill>
                  <a:schemeClr val="lt2"/>
                </a:solidFill>
              </a:defRPr>
            </a:lvl2pPr>
            <a:lvl3pPr rtl="0">
              <a:spcBef>
                <a:spcPts val="0"/>
              </a:spcBef>
              <a:defRPr>
                <a:solidFill>
                  <a:schemeClr val="lt2"/>
                </a:solidFill>
              </a:defRPr>
            </a:lvl3pPr>
            <a:lvl4pPr rtl="0">
              <a:spcBef>
                <a:spcPts val="0"/>
              </a:spcBef>
              <a:defRPr>
                <a:solidFill>
                  <a:schemeClr val="lt2"/>
                </a:solidFill>
              </a:defRPr>
            </a:lvl4pPr>
            <a:lvl5pPr rtl="0">
              <a:spcBef>
                <a:spcPts val="0"/>
              </a:spcBef>
              <a:defRPr>
                <a:solidFill>
                  <a:schemeClr val="lt2"/>
                </a:solidFill>
              </a:defRPr>
            </a:lvl5pPr>
            <a:lvl6pPr rtl="0">
              <a:spcBef>
                <a:spcPts val="0"/>
              </a:spcBef>
              <a:defRPr>
                <a:solidFill>
                  <a:schemeClr val="lt2"/>
                </a:solidFill>
              </a:defRPr>
            </a:lvl6pPr>
            <a:lvl7pPr rtl="0">
              <a:spcBef>
                <a:spcPts val="0"/>
              </a:spcBef>
              <a:defRPr>
                <a:solidFill>
                  <a:schemeClr val="lt2"/>
                </a:solidFill>
              </a:defRPr>
            </a:lvl7pPr>
            <a:lvl8pPr rtl="0">
              <a:spcBef>
                <a:spcPts val="0"/>
              </a:spcBef>
              <a:defRPr>
                <a:solidFill>
                  <a:schemeClr val="lt2"/>
                </a:solidFill>
              </a:defRPr>
            </a:lvl8pPr>
            <a:lvl9pPr rtl="0">
              <a:spcBef>
                <a:spcPts val="0"/>
              </a:spcBef>
              <a:defRPr>
                <a:solidFill>
                  <a:schemeClr val="lt2"/>
                </a:solidFill>
              </a:defRPr>
            </a:lvl9pPr>
          </a:lstStyle>
          <a:p/>
        </p:txBody>
      </p:sp>
      <p:sp>
        <p:nvSpPr>
          <p:cNvPr id="47" name="Shape 47"/>
          <p:cNvSpPr txBox="1"/>
          <p:nvPr>
            <p:ph idx="1" type="body"/>
          </p:nvPr>
        </p:nvSpPr>
        <p:spPr>
          <a:xfrm>
            <a:off x="1103312" y="1905000"/>
            <a:ext cx="4396337" cy="576262"/>
          </a:xfrm>
          <a:prstGeom prst="rect">
            <a:avLst/>
          </a:prstGeom>
          <a:noFill/>
          <a:ln>
            <a:noFill/>
          </a:ln>
        </p:spPr>
        <p:txBody>
          <a:bodyPr anchorCtr="0" anchor="b" bIns="91425" lIns="91425" rIns="91425" tIns="91425"/>
          <a:lstStyle>
            <a:lvl1pPr indent="0" marL="0" rtl="0">
              <a:spcBef>
                <a:spcPts val="0"/>
              </a:spcBef>
              <a:buClr>
                <a:schemeClr val="accent1"/>
              </a:buClr>
              <a:buFont typeface="Questrial"/>
              <a:buNone/>
              <a:defRPr b="0" sz="2400">
                <a:solidFill>
                  <a:schemeClr val="accent1"/>
                </a:solidFill>
              </a:defRPr>
            </a:lvl1pPr>
            <a:lvl2pPr indent="0" marL="457200" rtl="0">
              <a:spcBef>
                <a:spcPts val="0"/>
              </a:spcBef>
              <a:buFont typeface="Questrial"/>
              <a:buNone/>
              <a:defRPr b="1" sz="2000"/>
            </a:lvl2pPr>
            <a:lvl3pPr indent="0" marL="914400" rtl="0">
              <a:spcBef>
                <a:spcPts val="0"/>
              </a:spcBef>
              <a:buFont typeface="Questrial"/>
              <a:buNone/>
              <a:defRPr b="1" sz="1800"/>
            </a:lvl3pPr>
            <a:lvl4pPr indent="0" marL="1371600" rtl="0">
              <a:spcBef>
                <a:spcPts val="0"/>
              </a:spcBef>
              <a:buFont typeface="Questrial"/>
              <a:buNone/>
              <a:defRPr b="1" sz="1600"/>
            </a:lvl4pPr>
            <a:lvl5pPr indent="0" marL="1828800" rtl="0">
              <a:spcBef>
                <a:spcPts val="0"/>
              </a:spcBef>
              <a:buFont typeface="Questrial"/>
              <a:buNone/>
              <a:defRPr b="1" sz="1600"/>
            </a:lvl5pPr>
            <a:lvl6pPr indent="0" marL="2286000" rtl="0">
              <a:spcBef>
                <a:spcPts val="0"/>
              </a:spcBef>
              <a:buFont typeface="Questrial"/>
              <a:buNone/>
              <a:defRPr b="1" sz="1600"/>
            </a:lvl6pPr>
            <a:lvl7pPr indent="0" marL="2743200" rtl="0">
              <a:spcBef>
                <a:spcPts val="0"/>
              </a:spcBef>
              <a:buFont typeface="Questrial"/>
              <a:buNone/>
              <a:defRPr b="1" sz="1600"/>
            </a:lvl7pPr>
            <a:lvl8pPr indent="0" marL="3200400" rtl="0">
              <a:spcBef>
                <a:spcPts val="0"/>
              </a:spcBef>
              <a:buFont typeface="Questrial"/>
              <a:buNone/>
              <a:defRPr b="1" sz="1600"/>
            </a:lvl8pPr>
            <a:lvl9pPr indent="0" marL="3657600" rtl="0">
              <a:spcBef>
                <a:spcPts val="0"/>
              </a:spcBef>
              <a:buFont typeface="Questrial"/>
              <a:buNone/>
              <a:defRPr b="1" sz="1600"/>
            </a:lvl9pPr>
          </a:lstStyle>
          <a:p/>
        </p:txBody>
      </p:sp>
      <p:sp>
        <p:nvSpPr>
          <p:cNvPr id="48" name="Shape 48"/>
          <p:cNvSpPr txBox="1"/>
          <p:nvPr>
            <p:ph idx="2" type="body"/>
          </p:nvPr>
        </p:nvSpPr>
        <p:spPr>
          <a:xfrm>
            <a:off x="1103312" y="2514600"/>
            <a:ext cx="4396339" cy="3741738"/>
          </a:xfrm>
          <a:prstGeom prst="rect">
            <a:avLst/>
          </a:prstGeom>
          <a:noFill/>
          <a:ln>
            <a:noFill/>
          </a:ln>
        </p:spPr>
        <p:txBody>
          <a:bodyPr anchorCtr="0" anchor="t" bIns="91425" lIns="91425" rIns="91425" tIns="91425"/>
          <a:lstStyle>
            <a:lvl1pPr rtl="0">
              <a:spcBef>
                <a:spcPts val="0"/>
              </a:spcBef>
              <a:defRPr sz="1800"/>
            </a:lvl1pPr>
            <a:lvl2pPr rtl="0">
              <a:spcBef>
                <a:spcPts val="0"/>
              </a:spcBef>
              <a:defRPr sz="1600"/>
            </a:lvl2pPr>
            <a:lvl3pPr rtl="0">
              <a:spcBef>
                <a:spcPts val="0"/>
              </a:spcBef>
              <a:defRPr sz="1400"/>
            </a:lvl3pPr>
            <a:lvl4pPr rtl="0">
              <a:spcBef>
                <a:spcPts val="0"/>
              </a:spcBef>
              <a:defRPr sz="1200"/>
            </a:lvl4pPr>
            <a:lvl5pPr rtl="0">
              <a:spcBef>
                <a:spcPts val="0"/>
              </a:spcBef>
              <a:defRPr sz="1200"/>
            </a:lvl5pPr>
            <a:lvl6pPr rtl="0">
              <a:spcBef>
                <a:spcPts val="0"/>
              </a:spcBef>
              <a:defRPr sz="1200"/>
            </a:lvl6pPr>
            <a:lvl7pPr rtl="0">
              <a:spcBef>
                <a:spcPts val="0"/>
              </a:spcBef>
              <a:defRPr sz="1200"/>
            </a:lvl7pPr>
            <a:lvl8pPr rtl="0">
              <a:spcBef>
                <a:spcPts val="0"/>
              </a:spcBef>
              <a:defRPr sz="1200"/>
            </a:lvl8pPr>
            <a:lvl9pPr rtl="0">
              <a:spcBef>
                <a:spcPts val="0"/>
              </a:spcBef>
              <a:defRPr sz="1200"/>
            </a:lvl9pPr>
          </a:lstStyle>
          <a:p/>
        </p:txBody>
      </p:sp>
      <p:sp>
        <p:nvSpPr>
          <p:cNvPr id="49" name="Shape 49"/>
          <p:cNvSpPr txBox="1"/>
          <p:nvPr>
            <p:ph idx="3" type="body"/>
          </p:nvPr>
        </p:nvSpPr>
        <p:spPr>
          <a:xfrm>
            <a:off x="5654494" y="1905000"/>
            <a:ext cx="4396339" cy="576262"/>
          </a:xfrm>
          <a:prstGeom prst="rect">
            <a:avLst/>
          </a:prstGeom>
          <a:noFill/>
          <a:ln>
            <a:noFill/>
          </a:ln>
        </p:spPr>
        <p:txBody>
          <a:bodyPr anchorCtr="0" anchor="b" bIns="91425" lIns="91425" rIns="91425" tIns="91425"/>
          <a:lstStyle>
            <a:lvl1pPr indent="0" marL="0" rtl="0">
              <a:spcBef>
                <a:spcPts val="0"/>
              </a:spcBef>
              <a:buClr>
                <a:schemeClr val="accent1"/>
              </a:buClr>
              <a:buFont typeface="Questrial"/>
              <a:buNone/>
              <a:defRPr b="0" sz="2400">
                <a:solidFill>
                  <a:schemeClr val="accent1"/>
                </a:solidFill>
              </a:defRPr>
            </a:lvl1pPr>
            <a:lvl2pPr indent="0" marL="457200" rtl="0">
              <a:spcBef>
                <a:spcPts val="0"/>
              </a:spcBef>
              <a:buFont typeface="Questrial"/>
              <a:buNone/>
              <a:defRPr b="1" sz="2000"/>
            </a:lvl2pPr>
            <a:lvl3pPr indent="0" marL="914400" rtl="0">
              <a:spcBef>
                <a:spcPts val="0"/>
              </a:spcBef>
              <a:buFont typeface="Questrial"/>
              <a:buNone/>
              <a:defRPr b="1" sz="1800"/>
            </a:lvl3pPr>
            <a:lvl4pPr indent="0" marL="1371600" rtl="0">
              <a:spcBef>
                <a:spcPts val="0"/>
              </a:spcBef>
              <a:buFont typeface="Questrial"/>
              <a:buNone/>
              <a:defRPr b="1" sz="1600"/>
            </a:lvl4pPr>
            <a:lvl5pPr indent="0" marL="1828800" rtl="0">
              <a:spcBef>
                <a:spcPts val="0"/>
              </a:spcBef>
              <a:buFont typeface="Questrial"/>
              <a:buNone/>
              <a:defRPr b="1" sz="1600"/>
            </a:lvl5pPr>
            <a:lvl6pPr indent="0" marL="2286000" rtl="0">
              <a:spcBef>
                <a:spcPts val="0"/>
              </a:spcBef>
              <a:buFont typeface="Questrial"/>
              <a:buNone/>
              <a:defRPr b="1" sz="1600"/>
            </a:lvl6pPr>
            <a:lvl7pPr indent="0" marL="2743200" rtl="0">
              <a:spcBef>
                <a:spcPts val="0"/>
              </a:spcBef>
              <a:buFont typeface="Questrial"/>
              <a:buNone/>
              <a:defRPr b="1" sz="1600"/>
            </a:lvl7pPr>
            <a:lvl8pPr indent="0" marL="3200400" rtl="0">
              <a:spcBef>
                <a:spcPts val="0"/>
              </a:spcBef>
              <a:buFont typeface="Questrial"/>
              <a:buNone/>
              <a:defRPr b="1" sz="1600"/>
            </a:lvl8pPr>
            <a:lvl9pPr indent="0" marL="3657600" rtl="0">
              <a:spcBef>
                <a:spcPts val="0"/>
              </a:spcBef>
              <a:buFont typeface="Questrial"/>
              <a:buNone/>
              <a:defRPr b="1" sz="1600"/>
            </a:lvl9pPr>
          </a:lstStyle>
          <a:p/>
        </p:txBody>
      </p:sp>
      <p:sp>
        <p:nvSpPr>
          <p:cNvPr id="50" name="Shape 50"/>
          <p:cNvSpPr txBox="1"/>
          <p:nvPr>
            <p:ph idx="4" type="body"/>
          </p:nvPr>
        </p:nvSpPr>
        <p:spPr>
          <a:xfrm>
            <a:off x="5654494" y="2514600"/>
            <a:ext cx="4396339" cy="3741738"/>
          </a:xfrm>
          <a:prstGeom prst="rect">
            <a:avLst/>
          </a:prstGeom>
          <a:noFill/>
          <a:ln>
            <a:noFill/>
          </a:ln>
        </p:spPr>
        <p:txBody>
          <a:bodyPr anchorCtr="0" anchor="t" bIns="91425" lIns="91425" rIns="91425" tIns="91425"/>
          <a:lstStyle>
            <a:lvl1pPr rtl="0">
              <a:spcBef>
                <a:spcPts val="0"/>
              </a:spcBef>
              <a:defRPr sz="1800"/>
            </a:lvl1pPr>
            <a:lvl2pPr rtl="0">
              <a:spcBef>
                <a:spcPts val="0"/>
              </a:spcBef>
              <a:defRPr sz="1600"/>
            </a:lvl2pPr>
            <a:lvl3pPr rtl="0">
              <a:spcBef>
                <a:spcPts val="0"/>
              </a:spcBef>
              <a:defRPr sz="1400"/>
            </a:lvl3pPr>
            <a:lvl4pPr rtl="0">
              <a:spcBef>
                <a:spcPts val="0"/>
              </a:spcBef>
              <a:defRPr sz="1200"/>
            </a:lvl4pPr>
            <a:lvl5pPr rtl="0">
              <a:spcBef>
                <a:spcPts val="0"/>
              </a:spcBef>
              <a:defRPr sz="1200"/>
            </a:lvl5pPr>
            <a:lvl6pPr rtl="0">
              <a:spcBef>
                <a:spcPts val="0"/>
              </a:spcBef>
              <a:defRPr sz="1200"/>
            </a:lvl6pPr>
            <a:lvl7pPr rtl="0">
              <a:spcBef>
                <a:spcPts val="0"/>
              </a:spcBef>
              <a:defRPr sz="1200"/>
            </a:lvl7pPr>
            <a:lvl8pPr rtl="0">
              <a:spcBef>
                <a:spcPts val="0"/>
              </a:spcBef>
              <a:defRPr sz="1200"/>
            </a:lvl8pPr>
            <a:lvl9pPr rtl="0">
              <a:spcBef>
                <a:spcPts val="0"/>
              </a:spcBef>
              <a:defRPr sz="1200"/>
            </a:lvl9pPr>
          </a:lstStyle>
          <a:p/>
        </p:txBody>
      </p:sp>
      <p:sp>
        <p:nvSpPr>
          <p:cNvPr id="51" name="Shape 51"/>
          <p:cNvSpPr txBox="1"/>
          <p:nvPr>
            <p:ph idx="10" type="dt"/>
          </p:nvPr>
        </p:nvSpPr>
        <p:spPr>
          <a:xfrm rot="5400000">
            <a:off x="10155639" y="1790700"/>
            <a:ext cx="990598" cy="304798"/>
          </a:xfrm>
          <a:prstGeom prst="rect">
            <a:avLst/>
          </a:prstGeom>
          <a:noFill/>
          <a:ln>
            <a:noFill/>
          </a:ln>
        </p:spPr>
        <p:txBody>
          <a:bodyPr anchorCtr="0" anchor="t" bIns="91425" lIns="91425" rIns="91425" tIns="91425"/>
          <a:lstStyle>
            <a:lvl1pPr indent="0" marL="0" marR="0" rtl="0" algn="l">
              <a:spcBef>
                <a:spcPts val="0"/>
              </a:spcBef>
              <a:defRPr b="0" baseline="0" i="0" sz="1100" u="none" cap="none" strike="noStrike">
                <a:solidFill>
                  <a:schemeClr val="lt1"/>
                </a:solidFill>
                <a:latin typeface="Questrial"/>
                <a:ea typeface="Questrial"/>
                <a:cs typeface="Questrial"/>
                <a:sym typeface="Questrial"/>
              </a:defRPr>
            </a:lvl1pPr>
            <a:lvl2pPr indent="0" marL="457200" marR="0" rtl="0" algn="l">
              <a:spcBef>
                <a:spcPts val="0"/>
              </a:spcBef>
              <a:defRPr b="0" baseline="0" i="0" sz="1800" u="none" cap="none" strike="noStrike">
                <a:solidFill>
                  <a:schemeClr val="lt1"/>
                </a:solidFill>
                <a:latin typeface="Questrial"/>
                <a:ea typeface="Questrial"/>
                <a:cs typeface="Questrial"/>
                <a:sym typeface="Questrial"/>
              </a:defRPr>
            </a:lvl2pPr>
            <a:lvl3pPr indent="0" marL="914400" marR="0" rtl="0" algn="l">
              <a:spcBef>
                <a:spcPts val="0"/>
              </a:spcBef>
              <a:defRPr b="0" baseline="0" i="0" sz="1800" u="none" cap="none" strike="noStrike">
                <a:solidFill>
                  <a:schemeClr val="lt1"/>
                </a:solidFill>
                <a:latin typeface="Questrial"/>
                <a:ea typeface="Questrial"/>
                <a:cs typeface="Questrial"/>
                <a:sym typeface="Questrial"/>
              </a:defRPr>
            </a:lvl3pPr>
            <a:lvl4pPr indent="0" marL="1371600" marR="0" rtl="0" algn="l">
              <a:spcBef>
                <a:spcPts val="0"/>
              </a:spcBef>
              <a:defRPr b="0" baseline="0" i="0" sz="1800" u="none" cap="none" strike="noStrike">
                <a:solidFill>
                  <a:schemeClr val="lt1"/>
                </a:solidFill>
                <a:latin typeface="Questrial"/>
                <a:ea typeface="Questrial"/>
                <a:cs typeface="Questrial"/>
                <a:sym typeface="Questrial"/>
              </a:defRPr>
            </a:lvl4pPr>
            <a:lvl5pPr indent="0" marL="1828800" marR="0" rtl="0" algn="l">
              <a:spcBef>
                <a:spcPts val="0"/>
              </a:spcBef>
              <a:defRPr b="0" baseline="0" i="0" sz="1800" u="none" cap="none" strike="noStrike">
                <a:solidFill>
                  <a:schemeClr val="lt1"/>
                </a:solidFill>
                <a:latin typeface="Questrial"/>
                <a:ea typeface="Questrial"/>
                <a:cs typeface="Questrial"/>
                <a:sym typeface="Questrial"/>
              </a:defRPr>
            </a:lvl5pPr>
            <a:lvl6pPr indent="0" marL="2286000" marR="0" rtl="0" algn="l">
              <a:spcBef>
                <a:spcPts val="0"/>
              </a:spcBef>
              <a:defRPr b="0" baseline="0" i="0" sz="1800" u="none" cap="none" strike="noStrike">
                <a:solidFill>
                  <a:schemeClr val="lt1"/>
                </a:solidFill>
                <a:latin typeface="Questrial"/>
                <a:ea typeface="Questrial"/>
                <a:cs typeface="Questrial"/>
                <a:sym typeface="Questrial"/>
              </a:defRPr>
            </a:lvl6pPr>
            <a:lvl7pPr indent="0" marL="2743200" marR="0" rtl="0" algn="l">
              <a:spcBef>
                <a:spcPts val="0"/>
              </a:spcBef>
              <a:defRPr b="0" baseline="0" i="0" sz="1800" u="none" cap="none" strike="noStrike">
                <a:solidFill>
                  <a:schemeClr val="lt1"/>
                </a:solidFill>
                <a:latin typeface="Questrial"/>
                <a:ea typeface="Questrial"/>
                <a:cs typeface="Questrial"/>
                <a:sym typeface="Questrial"/>
              </a:defRPr>
            </a:lvl7pPr>
            <a:lvl8pPr indent="0" marL="3200400" marR="0" rtl="0" algn="l">
              <a:spcBef>
                <a:spcPts val="0"/>
              </a:spcBef>
              <a:defRPr b="0" baseline="0" i="0" sz="1800" u="none" cap="none" strike="noStrike">
                <a:solidFill>
                  <a:schemeClr val="lt1"/>
                </a:solidFill>
                <a:latin typeface="Questrial"/>
                <a:ea typeface="Questrial"/>
                <a:cs typeface="Questrial"/>
                <a:sym typeface="Questrial"/>
              </a:defRPr>
            </a:lvl8pPr>
            <a:lvl9pPr indent="0" marL="3657600" marR="0" rtl="0" algn="l">
              <a:spcBef>
                <a:spcPts val="0"/>
              </a:spcBef>
              <a:defRPr b="0" baseline="0" i="0" sz="1800" u="none" cap="none" strike="noStrike">
                <a:solidFill>
                  <a:schemeClr val="lt1"/>
                </a:solidFill>
                <a:latin typeface="Questrial"/>
                <a:ea typeface="Questrial"/>
                <a:cs typeface="Questrial"/>
                <a:sym typeface="Questrial"/>
              </a:defRPr>
            </a:lvl9pPr>
          </a:lstStyle>
          <a:p/>
        </p:txBody>
      </p:sp>
      <p:sp>
        <p:nvSpPr>
          <p:cNvPr id="52" name="Shape 52"/>
          <p:cNvSpPr txBox="1"/>
          <p:nvPr>
            <p:ph idx="11" type="ftr"/>
          </p:nvPr>
        </p:nvSpPr>
        <p:spPr>
          <a:xfrm rot="5400000">
            <a:off x="8951573" y="3225296"/>
            <a:ext cx="3859794" cy="304801"/>
          </a:xfrm>
          <a:prstGeom prst="rect">
            <a:avLst/>
          </a:prstGeom>
          <a:noFill/>
          <a:ln>
            <a:noFill/>
          </a:ln>
        </p:spPr>
        <p:txBody>
          <a:bodyPr anchorCtr="0" anchor="b" bIns="91425" lIns="91425" rIns="91425" tIns="91425"/>
          <a:lstStyle>
            <a:lvl1pPr indent="0" marL="0" marR="0" rtl="0" algn="l">
              <a:spcBef>
                <a:spcPts val="0"/>
              </a:spcBef>
              <a:defRPr b="0" baseline="0" i="0" sz="1100" u="none" cap="none" strike="noStrike">
                <a:solidFill>
                  <a:schemeClr val="lt1"/>
                </a:solidFill>
                <a:latin typeface="Questrial"/>
                <a:ea typeface="Questrial"/>
                <a:cs typeface="Questrial"/>
                <a:sym typeface="Questrial"/>
              </a:defRPr>
            </a:lvl1pPr>
            <a:lvl2pPr indent="0" marL="457200" marR="0" rtl="0" algn="l">
              <a:spcBef>
                <a:spcPts val="0"/>
              </a:spcBef>
              <a:defRPr b="0" baseline="0" i="0" sz="1800" u="none" cap="none" strike="noStrike">
                <a:solidFill>
                  <a:schemeClr val="lt1"/>
                </a:solidFill>
                <a:latin typeface="Questrial"/>
                <a:ea typeface="Questrial"/>
                <a:cs typeface="Questrial"/>
                <a:sym typeface="Questrial"/>
              </a:defRPr>
            </a:lvl2pPr>
            <a:lvl3pPr indent="0" marL="914400" marR="0" rtl="0" algn="l">
              <a:spcBef>
                <a:spcPts val="0"/>
              </a:spcBef>
              <a:defRPr b="0" baseline="0" i="0" sz="1800" u="none" cap="none" strike="noStrike">
                <a:solidFill>
                  <a:schemeClr val="lt1"/>
                </a:solidFill>
                <a:latin typeface="Questrial"/>
                <a:ea typeface="Questrial"/>
                <a:cs typeface="Questrial"/>
                <a:sym typeface="Questrial"/>
              </a:defRPr>
            </a:lvl3pPr>
            <a:lvl4pPr indent="0" marL="1371600" marR="0" rtl="0" algn="l">
              <a:spcBef>
                <a:spcPts val="0"/>
              </a:spcBef>
              <a:defRPr b="0" baseline="0" i="0" sz="1800" u="none" cap="none" strike="noStrike">
                <a:solidFill>
                  <a:schemeClr val="lt1"/>
                </a:solidFill>
                <a:latin typeface="Questrial"/>
                <a:ea typeface="Questrial"/>
                <a:cs typeface="Questrial"/>
                <a:sym typeface="Questrial"/>
              </a:defRPr>
            </a:lvl4pPr>
            <a:lvl5pPr indent="0" marL="1828800" marR="0" rtl="0" algn="l">
              <a:spcBef>
                <a:spcPts val="0"/>
              </a:spcBef>
              <a:defRPr b="0" baseline="0" i="0" sz="1800" u="none" cap="none" strike="noStrike">
                <a:solidFill>
                  <a:schemeClr val="lt1"/>
                </a:solidFill>
                <a:latin typeface="Questrial"/>
                <a:ea typeface="Questrial"/>
                <a:cs typeface="Questrial"/>
                <a:sym typeface="Questrial"/>
              </a:defRPr>
            </a:lvl5pPr>
            <a:lvl6pPr indent="0" marL="2286000" marR="0" rtl="0" algn="l">
              <a:spcBef>
                <a:spcPts val="0"/>
              </a:spcBef>
              <a:defRPr b="0" baseline="0" i="0" sz="1800" u="none" cap="none" strike="noStrike">
                <a:solidFill>
                  <a:schemeClr val="lt1"/>
                </a:solidFill>
                <a:latin typeface="Questrial"/>
                <a:ea typeface="Questrial"/>
                <a:cs typeface="Questrial"/>
                <a:sym typeface="Questrial"/>
              </a:defRPr>
            </a:lvl6pPr>
            <a:lvl7pPr indent="0" marL="2743200" marR="0" rtl="0" algn="l">
              <a:spcBef>
                <a:spcPts val="0"/>
              </a:spcBef>
              <a:defRPr b="0" baseline="0" i="0" sz="1800" u="none" cap="none" strike="noStrike">
                <a:solidFill>
                  <a:schemeClr val="lt1"/>
                </a:solidFill>
                <a:latin typeface="Questrial"/>
                <a:ea typeface="Questrial"/>
                <a:cs typeface="Questrial"/>
                <a:sym typeface="Questrial"/>
              </a:defRPr>
            </a:lvl7pPr>
            <a:lvl8pPr indent="0" marL="3200400" marR="0" rtl="0" algn="l">
              <a:spcBef>
                <a:spcPts val="0"/>
              </a:spcBef>
              <a:defRPr b="0" baseline="0" i="0" sz="1800" u="none" cap="none" strike="noStrike">
                <a:solidFill>
                  <a:schemeClr val="lt1"/>
                </a:solidFill>
                <a:latin typeface="Questrial"/>
                <a:ea typeface="Questrial"/>
                <a:cs typeface="Questrial"/>
                <a:sym typeface="Questrial"/>
              </a:defRPr>
            </a:lvl8pPr>
            <a:lvl9pPr indent="0" marL="3657600" marR="0" rtl="0" algn="l">
              <a:spcBef>
                <a:spcPts val="0"/>
              </a:spcBef>
              <a:defRPr b="0" baseline="0" i="0" sz="1800" u="none" cap="none" strike="noStrike">
                <a:solidFill>
                  <a:schemeClr val="lt1"/>
                </a:solidFill>
                <a:latin typeface="Questrial"/>
                <a:ea typeface="Questrial"/>
                <a:cs typeface="Questrial"/>
                <a:sym typeface="Questrial"/>
              </a:defRPr>
            </a:lvl9pPr>
          </a:lstStyle>
          <a:p/>
        </p:txBody>
      </p:sp>
      <p:sp>
        <p:nvSpPr>
          <p:cNvPr id="53" name="Shape 53"/>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baseline="0" i="0" lang="en-US" sz="2800" u="none" cap="none" strike="noStrike">
                <a:solidFill>
                  <a:schemeClr val="lt1"/>
                </a:solidFill>
                <a:latin typeface="Questrial"/>
                <a:ea typeface="Questrial"/>
                <a:cs typeface="Questrial"/>
                <a:sym typeface="Questria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54" name="Shape 54"/>
        <p:cNvGrpSpPr/>
        <p:nvPr/>
      </p:nvGrpSpPr>
      <p:grpSpPr>
        <a:xfrm>
          <a:off x="0" y="0"/>
          <a:ext cx="0" cy="0"/>
          <a:chOff x="0" y="0"/>
          <a:chExt cx="0" cy="0"/>
        </a:xfrm>
      </p:grpSpPr>
      <p:sp>
        <p:nvSpPr>
          <p:cNvPr id="55" name="Shape 55"/>
          <p:cNvSpPr txBox="1"/>
          <p:nvPr>
            <p:ph type="title"/>
          </p:nvPr>
        </p:nvSpPr>
        <p:spPr>
          <a:xfrm>
            <a:off x="646110" y="452718"/>
            <a:ext cx="9404723" cy="1400530"/>
          </a:xfrm>
          <a:prstGeom prst="rect">
            <a:avLst/>
          </a:prstGeom>
          <a:noFill/>
          <a:ln>
            <a:noFill/>
          </a:ln>
        </p:spPr>
        <p:txBody>
          <a:bodyPr anchorCtr="0" anchor="t" bIns="91425" lIns="91425" rIns="91425" tIns="91425"/>
          <a:lstStyle>
            <a:lvl1pPr rtl="0" algn="l">
              <a:spcBef>
                <a:spcPts val="0"/>
              </a:spcBef>
              <a:buClr>
                <a:schemeClr val="lt2"/>
              </a:buClr>
              <a:buFont typeface="Questrial"/>
              <a:buNone/>
              <a:defRPr b="0" i="0" sz="4200">
                <a:solidFill>
                  <a:schemeClr val="lt2"/>
                </a:solidFill>
                <a:latin typeface="Questrial"/>
                <a:ea typeface="Questrial"/>
                <a:cs typeface="Questrial"/>
                <a:sym typeface="Questrial"/>
              </a:defRPr>
            </a:lvl1pPr>
            <a:lvl2pPr rtl="0">
              <a:spcBef>
                <a:spcPts val="0"/>
              </a:spcBef>
              <a:defRPr>
                <a:solidFill>
                  <a:schemeClr val="lt2"/>
                </a:solidFill>
              </a:defRPr>
            </a:lvl2pPr>
            <a:lvl3pPr rtl="0">
              <a:spcBef>
                <a:spcPts val="0"/>
              </a:spcBef>
              <a:defRPr>
                <a:solidFill>
                  <a:schemeClr val="lt2"/>
                </a:solidFill>
              </a:defRPr>
            </a:lvl3pPr>
            <a:lvl4pPr rtl="0">
              <a:spcBef>
                <a:spcPts val="0"/>
              </a:spcBef>
              <a:defRPr>
                <a:solidFill>
                  <a:schemeClr val="lt2"/>
                </a:solidFill>
              </a:defRPr>
            </a:lvl4pPr>
            <a:lvl5pPr rtl="0">
              <a:spcBef>
                <a:spcPts val="0"/>
              </a:spcBef>
              <a:defRPr>
                <a:solidFill>
                  <a:schemeClr val="lt2"/>
                </a:solidFill>
              </a:defRPr>
            </a:lvl5pPr>
            <a:lvl6pPr rtl="0">
              <a:spcBef>
                <a:spcPts val="0"/>
              </a:spcBef>
              <a:defRPr>
                <a:solidFill>
                  <a:schemeClr val="lt2"/>
                </a:solidFill>
              </a:defRPr>
            </a:lvl6pPr>
            <a:lvl7pPr rtl="0">
              <a:spcBef>
                <a:spcPts val="0"/>
              </a:spcBef>
              <a:defRPr>
                <a:solidFill>
                  <a:schemeClr val="lt2"/>
                </a:solidFill>
              </a:defRPr>
            </a:lvl7pPr>
            <a:lvl8pPr rtl="0">
              <a:spcBef>
                <a:spcPts val="0"/>
              </a:spcBef>
              <a:defRPr>
                <a:solidFill>
                  <a:schemeClr val="lt2"/>
                </a:solidFill>
              </a:defRPr>
            </a:lvl8pPr>
            <a:lvl9pPr rtl="0">
              <a:spcBef>
                <a:spcPts val="0"/>
              </a:spcBef>
              <a:defRPr>
                <a:solidFill>
                  <a:schemeClr val="lt2"/>
                </a:solidFill>
              </a:defRPr>
            </a:lvl9pPr>
          </a:lstStyle>
          <a:p/>
        </p:txBody>
      </p:sp>
      <p:sp>
        <p:nvSpPr>
          <p:cNvPr id="56" name="Shape 56"/>
          <p:cNvSpPr txBox="1"/>
          <p:nvPr>
            <p:ph idx="10" type="dt"/>
          </p:nvPr>
        </p:nvSpPr>
        <p:spPr>
          <a:xfrm rot="5400000">
            <a:off x="10155639" y="1790700"/>
            <a:ext cx="990598" cy="304798"/>
          </a:xfrm>
          <a:prstGeom prst="rect">
            <a:avLst/>
          </a:prstGeom>
          <a:noFill/>
          <a:ln>
            <a:noFill/>
          </a:ln>
        </p:spPr>
        <p:txBody>
          <a:bodyPr anchorCtr="0" anchor="t" bIns="91425" lIns="91425" rIns="91425" tIns="91425"/>
          <a:lstStyle>
            <a:lvl1pPr indent="0" marL="0" marR="0" rtl="0" algn="l">
              <a:spcBef>
                <a:spcPts val="0"/>
              </a:spcBef>
              <a:defRPr b="0" baseline="0" i="0" sz="1100" u="none" cap="none" strike="noStrike">
                <a:solidFill>
                  <a:schemeClr val="lt1"/>
                </a:solidFill>
                <a:latin typeface="Questrial"/>
                <a:ea typeface="Questrial"/>
                <a:cs typeface="Questrial"/>
                <a:sym typeface="Questrial"/>
              </a:defRPr>
            </a:lvl1pPr>
            <a:lvl2pPr indent="0" marL="457200" marR="0" rtl="0" algn="l">
              <a:spcBef>
                <a:spcPts val="0"/>
              </a:spcBef>
              <a:defRPr b="0" baseline="0" i="0" sz="1800" u="none" cap="none" strike="noStrike">
                <a:solidFill>
                  <a:schemeClr val="lt1"/>
                </a:solidFill>
                <a:latin typeface="Questrial"/>
                <a:ea typeface="Questrial"/>
                <a:cs typeface="Questrial"/>
                <a:sym typeface="Questrial"/>
              </a:defRPr>
            </a:lvl2pPr>
            <a:lvl3pPr indent="0" marL="914400" marR="0" rtl="0" algn="l">
              <a:spcBef>
                <a:spcPts val="0"/>
              </a:spcBef>
              <a:defRPr b="0" baseline="0" i="0" sz="1800" u="none" cap="none" strike="noStrike">
                <a:solidFill>
                  <a:schemeClr val="lt1"/>
                </a:solidFill>
                <a:latin typeface="Questrial"/>
                <a:ea typeface="Questrial"/>
                <a:cs typeface="Questrial"/>
                <a:sym typeface="Questrial"/>
              </a:defRPr>
            </a:lvl3pPr>
            <a:lvl4pPr indent="0" marL="1371600" marR="0" rtl="0" algn="l">
              <a:spcBef>
                <a:spcPts val="0"/>
              </a:spcBef>
              <a:defRPr b="0" baseline="0" i="0" sz="1800" u="none" cap="none" strike="noStrike">
                <a:solidFill>
                  <a:schemeClr val="lt1"/>
                </a:solidFill>
                <a:latin typeface="Questrial"/>
                <a:ea typeface="Questrial"/>
                <a:cs typeface="Questrial"/>
                <a:sym typeface="Questrial"/>
              </a:defRPr>
            </a:lvl4pPr>
            <a:lvl5pPr indent="0" marL="1828800" marR="0" rtl="0" algn="l">
              <a:spcBef>
                <a:spcPts val="0"/>
              </a:spcBef>
              <a:defRPr b="0" baseline="0" i="0" sz="1800" u="none" cap="none" strike="noStrike">
                <a:solidFill>
                  <a:schemeClr val="lt1"/>
                </a:solidFill>
                <a:latin typeface="Questrial"/>
                <a:ea typeface="Questrial"/>
                <a:cs typeface="Questrial"/>
                <a:sym typeface="Questrial"/>
              </a:defRPr>
            </a:lvl5pPr>
            <a:lvl6pPr indent="0" marL="2286000" marR="0" rtl="0" algn="l">
              <a:spcBef>
                <a:spcPts val="0"/>
              </a:spcBef>
              <a:defRPr b="0" baseline="0" i="0" sz="1800" u="none" cap="none" strike="noStrike">
                <a:solidFill>
                  <a:schemeClr val="lt1"/>
                </a:solidFill>
                <a:latin typeface="Questrial"/>
                <a:ea typeface="Questrial"/>
                <a:cs typeface="Questrial"/>
                <a:sym typeface="Questrial"/>
              </a:defRPr>
            </a:lvl6pPr>
            <a:lvl7pPr indent="0" marL="2743200" marR="0" rtl="0" algn="l">
              <a:spcBef>
                <a:spcPts val="0"/>
              </a:spcBef>
              <a:defRPr b="0" baseline="0" i="0" sz="1800" u="none" cap="none" strike="noStrike">
                <a:solidFill>
                  <a:schemeClr val="lt1"/>
                </a:solidFill>
                <a:latin typeface="Questrial"/>
                <a:ea typeface="Questrial"/>
                <a:cs typeface="Questrial"/>
                <a:sym typeface="Questrial"/>
              </a:defRPr>
            </a:lvl7pPr>
            <a:lvl8pPr indent="0" marL="3200400" marR="0" rtl="0" algn="l">
              <a:spcBef>
                <a:spcPts val="0"/>
              </a:spcBef>
              <a:defRPr b="0" baseline="0" i="0" sz="1800" u="none" cap="none" strike="noStrike">
                <a:solidFill>
                  <a:schemeClr val="lt1"/>
                </a:solidFill>
                <a:latin typeface="Questrial"/>
                <a:ea typeface="Questrial"/>
                <a:cs typeface="Questrial"/>
                <a:sym typeface="Questrial"/>
              </a:defRPr>
            </a:lvl8pPr>
            <a:lvl9pPr indent="0" marL="3657600" marR="0" rtl="0" algn="l">
              <a:spcBef>
                <a:spcPts val="0"/>
              </a:spcBef>
              <a:defRPr b="0" baseline="0" i="0" sz="1800" u="none" cap="none" strike="noStrike">
                <a:solidFill>
                  <a:schemeClr val="lt1"/>
                </a:solidFill>
                <a:latin typeface="Questrial"/>
                <a:ea typeface="Questrial"/>
                <a:cs typeface="Questrial"/>
                <a:sym typeface="Questrial"/>
              </a:defRPr>
            </a:lvl9pPr>
          </a:lstStyle>
          <a:p/>
        </p:txBody>
      </p:sp>
      <p:sp>
        <p:nvSpPr>
          <p:cNvPr id="57" name="Shape 57"/>
          <p:cNvSpPr txBox="1"/>
          <p:nvPr>
            <p:ph idx="11" type="ftr"/>
          </p:nvPr>
        </p:nvSpPr>
        <p:spPr>
          <a:xfrm rot="5400000">
            <a:off x="8951573" y="3225296"/>
            <a:ext cx="3859794" cy="304801"/>
          </a:xfrm>
          <a:prstGeom prst="rect">
            <a:avLst/>
          </a:prstGeom>
          <a:noFill/>
          <a:ln>
            <a:noFill/>
          </a:ln>
        </p:spPr>
        <p:txBody>
          <a:bodyPr anchorCtr="0" anchor="b" bIns="91425" lIns="91425" rIns="91425" tIns="91425"/>
          <a:lstStyle>
            <a:lvl1pPr indent="0" marL="0" marR="0" rtl="0" algn="l">
              <a:spcBef>
                <a:spcPts val="0"/>
              </a:spcBef>
              <a:defRPr b="0" baseline="0" i="0" sz="1100" u="none" cap="none" strike="noStrike">
                <a:solidFill>
                  <a:schemeClr val="lt1"/>
                </a:solidFill>
                <a:latin typeface="Questrial"/>
                <a:ea typeface="Questrial"/>
                <a:cs typeface="Questrial"/>
                <a:sym typeface="Questrial"/>
              </a:defRPr>
            </a:lvl1pPr>
            <a:lvl2pPr indent="0" marL="457200" marR="0" rtl="0" algn="l">
              <a:spcBef>
                <a:spcPts val="0"/>
              </a:spcBef>
              <a:defRPr b="0" baseline="0" i="0" sz="1800" u="none" cap="none" strike="noStrike">
                <a:solidFill>
                  <a:schemeClr val="lt1"/>
                </a:solidFill>
                <a:latin typeface="Questrial"/>
                <a:ea typeface="Questrial"/>
                <a:cs typeface="Questrial"/>
                <a:sym typeface="Questrial"/>
              </a:defRPr>
            </a:lvl2pPr>
            <a:lvl3pPr indent="0" marL="914400" marR="0" rtl="0" algn="l">
              <a:spcBef>
                <a:spcPts val="0"/>
              </a:spcBef>
              <a:defRPr b="0" baseline="0" i="0" sz="1800" u="none" cap="none" strike="noStrike">
                <a:solidFill>
                  <a:schemeClr val="lt1"/>
                </a:solidFill>
                <a:latin typeface="Questrial"/>
                <a:ea typeface="Questrial"/>
                <a:cs typeface="Questrial"/>
                <a:sym typeface="Questrial"/>
              </a:defRPr>
            </a:lvl3pPr>
            <a:lvl4pPr indent="0" marL="1371600" marR="0" rtl="0" algn="l">
              <a:spcBef>
                <a:spcPts val="0"/>
              </a:spcBef>
              <a:defRPr b="0" baseline="0" i="0" sz="1800" u="none" cap="none" strike="noStrike">
                <a:solidFill>
                  <a:schemeClr val="lt1"/>
                </a:solidFill>
                <a:latin typeface="Questrial"/>
                <a:ea typeface="Questrial"/>
                <a:cs typeface="Questrial"/>
                <a:sym typeface="Questrial"/>
              </a:defRPr>
            </a:lvl4pPr>
            <a:lvl5pPr indent="0" marL="1828800" marR="0" rtl="0" algn="l">
              <a:spcBef>
                <a:spcPts val="0"/>
              </a:spcBef>
              <a:defRPr b="0" baseline="0" i="0" sz="1800" u="none" cap="none" strike="noStrike">
                <a:solidFill>
                  <a:schemeClr val="lt1"/>
                </a:solidFill>
                <a:latin typeface="Questrial"/>
                <a:ea typeface="Questrial"/>
                <a:cs typeface="Questrial"/>
                <a:sym typeface="Questrial"/>
              </a:defRPr>
            </a:lvl5pPr>
            <a:lvl6pPr indent="0" marL="2286000" marR="0" rtl="0" algn="l">
              <a:spcBef>
                <a:spcPts val="0"/>
              </a:spcBef>
              <a:defRPr b="0" baseline="0" i="0" sz="1800" u="none" cap="none" strike="noStrike">
                <a:solidFill>
                  <a:schemeClr val="lt1"/>
                </a:solidFill>
                <a:latin typeface="Questrial"/>
                <a:ea typeface="Questrial"/>
                <a:cs typeface="Questrial"/>
                <a:sym typeface="Questrial"/>
              </a:defRPr>
            </a:lvl6pPr>
            <a:lvl7pPr indent="0" marL="2743200" marR="0" rtl="0" algn="l">
              <a:spcBef>
                <a:spcPts val="0"/>
              </a:spcBef>
              <a:defRPr b="0" baseline="0" i="0" sz="1800" u="none" cap="none" strike="noStrike">
                <a:solidFill>
                  <a:schemeClr val="lt1"/>
                </a:solidFill>
                <a:latin typeface="Questrial"/>
                <a:ea typeface="Questrial"/>
                <a:cs typeface="Questrial"/>
                <a:sym typeface="Questrial"/>
              </a:defRPr>
            </a:lvl7pPr>
            <a:lvl8pPr indent="0" marL="3200400" marR="0" rtl="0" algn="l">
              <a:spcBef>
                <a:spcPts val="0"/>
              </a:spcBef>
              <a:defRPr b="0" baseline="0" i="0" sz="1800" u="none" cap="none" strike="noStrike">
                <a:solidFill>
                  <a:schemeClr val="lt1"/>
                </a:solidFill>
                <a:latin typeface="Questrial"/>
                <a:ea typeface="Questrial"/>
                <a:cs typeface="Questrial"/>
                <a:sym typeface="Questrial"/>
              </a:defRPr>
            </a:lvl8pPr>
            <a:lvl9pPr indent="0" marL="3657600" marR="0" rtl="0" algn="l">
              <a:spcBef>
                <a:spcPts val="0"/>
              </a:spcBef>
              <a:defRPr b="0" baseline="0" i="0" sz="1800" u="none" cap="none" strike="noStrike">
                <a:solidFill>
                  <a:schemeClr val="lt1"/>
                </a:solidFill>
                <a:latin typeface="Questrial"/>
                <a:ea typeface="Questrial"/>
                <a:cs typeface="Questrial"/>
                <a:sym typeface="Questrial"/>
              </a:defRPr>
            </a:lvl9pPr>
          </a:lstStyle>
          <a:p/>
        </p:txBody>
      </p:sp>
      <p:sp>
        <p:nvSpPr>
          <p:cNvPr id="58" name="Shape 58"/>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baseline="0" i="0" lang="en-US" sz="2800" u="none" cap="none" strike="noStrike">
                <a:solidFill>
                  <a:schemeClr val="lt1"/>
                </a:solidFill>
                <a:latin typeface="Questrial"/>
                <a:ea typeface="Questrial"/>
                <a:cs typeface="Questrial"/>
                <a:sym typeface="Questria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9" name="Shape 59"/>
        <p:cNvGrpSpPr/>
        <p:nvPr/>
      </p:nvGrpSpPr>
      <p:grpSpPr>
        <a:xfrm>
          <a:off x="0" y="0"/>
          <a:ext cx="0" cy="0"/>
          <a:chOff x="0" y="0"/>
          <a:chExt cx="0" cy="0"/>
        </a:xfrm>
      </p:grpSpPr>
      <p:sp>
        <p:nvSpPr>
          <p:cNvPr id="60" name="Shape 60"/>
          <p:cNvSpPr txBox="1"/>
          <p:nvPr>
            <p:ph idx="10" type="dt"/>
          </p:nvPr>
        </p:nvSpPr>
        <p:spPr>
          <a:xfrm rot="5400000">
            <a:off x="10155639" y="1790700"/>
            <a:ext cx="990598" cy="304798"/>
          </a:xfrm>
          <a:prstGeom prst="rect">
            <a:avLst/>
          </a:prstGeom>
          <a:noFill/>
          <a:ln>
            <a:noFill/>
          </a:ln>
        </p:spPr>
        <p:txBody>
          <a:bodyPr anchorCtr="0" anchor="t" bIns="91425" lIns="91425" rIns="91425" tIns="91425"/>
          <a:lstStyle>
            <a:lvl1pPr indent="0" marL="0" marR="0" rtl="0" algn="l">
              <a:spcBef>
                <a:spcPts val="0"/>
              </a:spcBef>
              <a:defRPr b="0" baseline="0" i="0" sz="1100" u="none" cap="none" strike="noStrike">
                <a:solidFill>
                  <a:schemeClr val="lt1"/>
                </a:solidFill>
                <a:latin typeface="Questrial"/>
                <a:ea typeface="Questrial"/>
                <a:cs typeface="Questrial"/>
                <a:sym typeface="Questrial"/>
              </a:defRPr>
            </a:lvl1pPr>
            <a:lvl2pPr indent="0" marL="457200" marR="0" rtl="0" algn="l">
              <a:spcBef>
                <a:spcPts val="0"/>
              </a:spcBef>
              <a:defRPr b="0" baseline="0" i="0" sz="1800" u="none" cap="none" strike="noStrike">
                <a:solidFill>
                  <a:schemeClr val="lt1"/>
                </a:solidFill>
                <a:latin typeface="Questrial"/>
                <a:ea typeface="Questrial"/>
                <a:cs typeface="Questrial"/>
                <a:sym typeface="Questrial"/>
              </a:defRPr>
            </a:lvl2pPr>
            <a:lvl3pPr indent="0" marL="914400" marR="0" rtl="0" algn="l">
              <a:spcBef>
                <a:spcPts val="0"/>
              </a:spcBef>
              <a:defRPr b="0" baseline="0" i="0" sz="1800" u="none" cap="none" strike="noStrike">
                <a:solidFill>
                  <a:schemeClr val="lt1"/>
                </a:solidFill>
                <a:latin typeface="Questrial"/>
                <a:ea typeface="Questrial"/>
                <a:cs typeface="Questrial"/>
                <a:sym typeface="Questrial"/>
              </a:defRPr>
            </a:lvl3pPr>
            <a:lvl4pPr indent="0" marL="1371600" marR="0" rtl="0" algn="l">
              <a:spcBef>
                <a:spcPts val="0"/>
              </a:spcBef>
              <a:defRPr b="0" baseline="0" i="0" sz="1800" u="none" cap="none" strike="noStrike">
                <a:solidFill>
                  <a:schemeClr val="lt1"/>
                </a:solidFill>
                <a:latin typeface="Questrial"/>
                <a:ea typeface="Questrial"/>
                <a:cs typeface="Questrial"/>
                <a:sym typeface="Questrial"/>
              </a:defRPr>
            </a:lvl4pPr>
            <a:lvl5pPr indent="0" marL="1828800" marR="0" rtl="0" algn="l">
              <a:spcBef>
                <a:spcPts val="0"/>
              </a:spcBef>
              <a:defRPr b="0" baseline="0" i="0" sz="1800" u="none" cap="none" strike="noStrike">
                <a:solidFill>
                  <a:schemeClr val="lt1"/>
                </a:solidFill>
                <a:latin typeface="Questrial"/>
                <a:ea typeface="Questrial"/>
                <a:cs typeface="Questrial"/>
                <a:sym typeface="Questrial"/>
              </a:defRPr>
            </a:lvl5pPr>
            <a:lvl6pPr indent="0" marL="2286000" marR="0" rtl="0" algn="l">
              <a:spcBef>
                <a:spcPts val="0"/>
              </a:spcBef>
              <a:defRPr b="0" baseline="0" i="0" sz="1800" u="none" cap="none" strike="noStrike">
                <a:solidFill>
                  <a:schemeClr val="lt1"/>
                </a:solidFill>
                <a:latin typeface="Questrial"/>
                <a:ea typeface="Questrial"/>
                <a:cs typeface="Questrial"/>
                <a:sym typeface="Questrial"/>
              </a:defRPr>
            </a:lvl6pPr>
            <a:lvl7pPr indent="0" marL="2743200" marR="0" rtl="0" algn="l">
              <a:spcBef>
                <a:spcPts val="0"/>
              </a:spcBef>
              <a:defRPr b="0" baseline="0" i="0" sz="1800" u="none" cap="none" strike="noStrike">
                <a:solidFill>
                  <a:schemeClr val="lt1"/>
                </a:solidFill>
                <a:latin typeface="Questrial"/>
                <a:ea typeface="Questrial"/>
                <a:cs typeface="Questrial"/>
                <a:sym typeface="Questrial"/>
              </a:defRPr>
            </a:lvl7pPr>
            <a:lvl8pPr indent="0" marL="3200400" marR="0" rtl="0" algn="l">
              <a:spcBef>
                <a:spcPts val="0"/>
              </a:spcBef>
              <a:defRPr b="0" baseline="0" i="0" sz="1800" u="none" cap="none" strike="noStrike">
                <a:solidFill>
                  <a:schemeClr val="lt1"/>
                </a:solidFill>
                <a:latin typeface="Questrial"/>
                <a:ea typeface="Questrial"/>
                <a:cs typeface="Questrial"/>
                <a:sym typeface="Questrial"/>
              </a:defRPr>
            </a:lvl8pPr>
            <a:lvl9pPr indent="0" marL="3657600" marR="0" rtl="0" algn="l">
              <a:spcBef>
                <a:spcPts val="0"/>
              </a:spcBef>
              <a:defRPr b="0" baseline="0" i="0" sz="1800" u="none" cap="none" strike="noStrike">
                <a:solidFill>
                  <a:schemeClr val="lt1"/>
                </a:solidFill>
                <a:latin typeface="Questrial"/>
                <a:ea typeface="Questrial"/>
                <a:cs typeface="Questrial"/>
                <a:sym typeface="Questrial"/>
              </a:defRPr>
            </a:lvl9pPr>
          </a:lstStyle>
          <a:p/>
        </p:txBody>
      </p:sp>
      <p:sp>
        <p:nvSpPr>
          <p:cNvPr id="61" name="Shape 61"/>
          <p:cNvSpPr txBox="1"/>
          <p:nvPr>
            <p:ph idx="11" type="ftr"/>
          </p:nvPr>
        </p:nvSpPr>
        <p:spPr>
          <a:xfrm rot="5400000">
            <a:off x="8951573" y="3225296"/>
            <a:ext cx="3859794" cy="304801"/>
          </a:xfrm>
          <a:prstGeom prst="rect">
            <a:avLst/>
          </a:prstGeom>
          <a:noFill/>
          <a:ln>
            <a:noFill/>
          </a:ln>
        </p:spPr>
        <p:txBody>
          <a:bodyPr anchorCtr="0" anchor="b" bIns="91425" lIns="91425" rIns="91425" tIns="91425"/>
          <a:lstStyle>
            <a:lvl1pPr indent="0" marL="0" marR="0" rtl="0" algn="l">
              <a:spcBef>
                <a:spcPts val="0"/>
              </a:spcBef>
              <a:defRPr b="0" baseline="0" i="0" sz="1100" u="none" cap="none" strike="noStrike">
                <a:solidFill>
                  <a:schemeClr val="lt1"/>
                </a:solidFill>
                <a:latin typeface="Questrial"/>
                <a:ea typeface="Questrial"/>
                <a:cs typeface="Questrial"/>
                <a:sym typeface="Questrial"/>
              </a:defRPr>
            </a:lvl1pPr>
            <a:lvl2pPr indent="0" marL="457200" marR="0" rtl="0" algn="l">
              <a:spcBef>
                <a:spcPts val="0"/>
              </a:spcBef>
              <a:defRPr b="0" baseline="0" i="0" sz="1800" u="none" cap="none" strike="noStrike">
                <a:solidFill>
                  <a:schemeClr val="lt1"/>
                </a:solidFill>
                <a:latin typeface="Questrial"/>
                <a:ea typeface="Questrial"/>
                <a:cs typeface="Questrial"/>
                <a:sym typeface="Questrial"/>
              </a:defRPr>
            </a:lvl2pPr>
            <a:lvl3pPr indent="0" marL="914400" marR="0" rtl="0" algn="l">
              <a:spcBef>
                <a:spcPts val="0"/>
              </a:spcBef>
              <a:defRPr b="0" baseline="0" i="0" sz="1800" u="none" cap="none" strike="noStrike">
                <a:solidFill>
                  <a:schemeClr val="lt1"/>
                </a:solidFill>
                <a:latin typeface="Questrial"/>
                <a:ea typeface="Questrial"/>
                <a:cs typeface="Questrial"/>
                <a:sym typeface="Questrial"/>
              </a:defRPr>
            </a:lvl3pPr>
            <a:lvl4pPr indent="0" marL="1371600" marR="0" rtl="0" algn="l">
              <a:spcBef>
                <a:spcPts val="0"/>
              </a:spcBef>
              <a:defRPr b="0" baseline="0" i="0" sz="1800" u="none" cap="none" strike="noStrike">
                <a:solidFill>
                  <a:schemeClr val="lt1"/>
                </a:solidFill>
                <a:latin typeface="Questrial"/>
                <a:ea typeface="Questrial"/>
                <a:cs typeface="Questrial"/>
                <a:sym typeface="Questrial"/>
              </a:defRPr>
            </a:lvl4pPr>
            <a:lvl5pPr indent="0" marL="1828800" marR="0" rtl="0" algn="l">
              <a:spcBef>
                <a:spcPts val="0"/>
              </a:spcBef>
              <a:defRPr b="0" baseline="0" i="0" sz="1800" u="none" cap="none" strike="noStrike">
                <a:solidFill>
                  <a:schemeClr val="lt1"/>
                </a:solidFill>
                <a:latin typeface="Questrial"/>
                <a:ea typeface="Questrial"/>
                <a:cs typeface="Questrial"/>
                <a:sym typeface="Questrial"/>
              </a:defRPr>
            </a:lvl5pPr>
            <a:lvl6pPr indent="0" marL="2286000" marR="0" rtl="0" algn="l">
              <a:spcBef>
                <a:spcPts val="0"/>
              </a:spcBef>
              <a:defRPr b="0" baseline="0" i="0" sz="1800" u="none" cap="none" strike="noStrike">
                <a:solidFill>
                  <a:schemeClr val="lt1"/>
                </a:solidFill>
                <a:latin typeface="Questrial"/>
                <a:ea typeface="Questrial"/>
                <a:cs typeface="Questrial"/>
                <a:sym typeface="Questrial"/>
              </a:defRPr>
            </a:lvl6pPr>
            <a:lvl7pPr indent="0" marL="2743200" marR="0" rtl="0" algn="l">
              <a:spcBef>
                <a:spcPts val="0"/>
              </a:spcBef>
              <a:defRPr b="0" baseline="0" i="0" sz="1800" u="none" cap="none" strike="noStrike">
                <a:solidFill>
                  <a:schemeClr val="lt1"/>
                </a:solidFill>
                <a:latin typeface="Questrial"/>
                <a:ea typeface="Questrial"/>
                <a:cs typeface="Questrial"/>
                <a:sym typeface="Questrial"/>
              </a:defRPr>
            </a:lvl7pPr>
            <a:lvl8pPr indent="0" marL="3200400" marR="0" rtl="0" algn="l">
              <a:spcBef>
                <a:spcPts val="0"/>
              </a:spcBef>
              <a:defRPr b="0" baseline="0" i="0" sz="1800" u="none" cap="none" strike="noStrike">
                <a:solidFill>
                  <a:schemeClr val="lt1"/>
                </a:solidFill>
                <a:latin typeface="Questrial"/>
                <a:ea typeface="Questrial"/>
                <a:cs typeface="Questrial"/>
                <a:sym typeface="Questrial"/>
              </a:defRPr>
            </a:lvl8pPr>
            <a:lvl9pPr indent="0" marL="3657600" marR="0" rtl="0" algn="l">
              <a:spcBef>
                <a:spcPts val="0"/>
              </a:spcBef>
              <a:defRPr b="0" baseline="0" i="0" sz="1800" u="none" cap="none" strike="noStrike">
                <a:solidFill>
                  <a:schemeClr val="lt1"/>
                </a:solidFill>
                <a:latin typeface="Questrial"/>
                <a:ea typeface="Questrial"/>
                <a:cs typeface="Questrial"/>
                <a:sym typeface="Questrial"/>
              </a:defRPr>
            </a:lvl9pPr>
          </a:lstStyle>
          <a:p/>
        </p:txBody>
      </p:sp>
      <p:sp>
        <p:nvSpPr>
          <p:cNvPr id="62" name="Shape 62"/>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baseline="0" i="0" lang="en-US" sz="2800" u="none" cap="none" strike="noStrike">
                <a:solidFill>
                  <a:schemeClr val="lt1"/>
                </a:solidFill>
                <a:latin typeface="Questrial"/>
                <a:ea typeface="Questrial"/>
                <a:cs typeface="Questrial"/>
                <a:sym typeface="Questria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63" name="Shape 63"/>
        <p:cNvGrpSpPr/>
        <p:nvPr/>
      </p:nvGrpSpPr>
      <p:grpSpPr>
        <a:xfrm>
          <a:off x="0" y="0"/>
          <a:ext cx="0" cy="0"/>
          <a:chOff x="0" y="0"/>
          <a:chExt cx="0" cy="0"/>
        </a:xfrm>
      </p:grpSpPr>
      <p:sp>
        <p:nvSpPr>
          <p:cNvPr id="64" name="Shape 64"/>
          <p:cNvSpPr txBox="1"/>
          <p:nvPr>
            <p:ph type="title"/>
          </p:nvPr>
        </p:nvSpPr>
        <p:spPr>
          <a:xfrm>
            <a:off x="1154954" y="1447800"/>
            <a:ext cx="3401063" cy="1447800"/>
          </a:xfrm>
          <a:prstGeom prst="rect">
            <a:avLst/>
          </a:prstGeom>
          <a:noFill/>
          <a:ln>
            <a:noFill/>
          </a:ln>
        </p:spPr>
        <p:txBody>
          <a:bodyPr anchorCtr="0" anchor="b" bIns="91425" lIns="91425" rIns="91425" tIns="91425"/>
          <a:lstStyle>
            <a:lvl1pPr rtl="0" algn="l">
              <a:spcBef>
                <a:spcPts val="0"/>
              </a:spcBef>
              <a:defRPr b="0" sz="2400"/>
            </a:lvl1pPr>
            <a:lvl2pPr rtl="0">
              <a:spcBef>
                <a:spcPts val="0"/>
              </a:spcBef>
              <a:defRPr>
                <a:solidFill>
                  <a:schemeClr val="lt2"/>
                </a:solidFill>
              </a:defRPr>
            </a:lvl2pPr>
            <a:lvl3pPr rtl="0">
              <a:spcBef>
                <a:spcPts val="0"/>
              </a:spcBef>
              <a:defRPr>
                <a:solidFill>
                  <a:schemeClr val="lt2"/>
                </a:solidFill>
              </a:defRPr>
            </a:lvl3pPr>
            <a:lvl4pPr rtl="0">
              <a:spcBef>
                <a:spcPts val="0"/>
              </a:spcBef>
              <a:defRPr>
                <a:solidFill>
                  <a:schemeClr val="lt2"/>
                </a:solidFill>
              </a:defRPr>
            </a:lvl4pPr>
            <a:lvl5pPr rtl="0">
              <a:spcBef>
                <a:spcPts val="0"/>
              </a:spcBef>
              <a:defRPr>
                <a:solidFill>
                  <a:schemeClr val="lt2"/>
                </a:solidFill>
              </a:defRPr>
            </a:lvl5pPr>
            <a:lvl6pPr rtl="0">
              <a:spcBef>
                <a:spcPts val="0"/>
              </a:spcBef>
              <a:defRPr>
                <a:solidFill>
                  <a:schemeClr val="lt2"/>
                </a:solidFill>
              </a:defRPr>
            </a:lvl6pPr>
            <a:lvl7pPr rtl="0">
              <a:spcBef>
                <a:spcPts val="0"/>
              </a:spcBef>
              <a:defRPr>
                <a:solidFill>
                  <a:schemeClr val="lt2"/>
                </a:solidFill>
              </a:defRPr>
            </a:lvl7pPr>
            <a:lvl8pPr rtl="0">
              <a:spcBef>
                <a:spcPts val="0"/>
              </a:spcBef>
              <a:defRPr>
                <a:solidFill>
                  <a:schemeClr val="lt2"/>
                </a:solidFill>
              </a:defRPr>
            </a:lvl8pPr>
            <a:lvl9pPr rtl="0">
              <a:spcBef>
                <a:spcPts val="0"/>
              </a:spcBef>
              <a:defRPr>
                <a:solidFill>
                  <a:schemeClr val="lt2"/>
                </a:solidFill>
              </a:defRPr>
            </a:lvl9pPr>
          </a:lstStyle>
          <a:p/>
        </p:txBody>
      </p:sp>
      <p:sp>
        <p:nvSpPr>
          <p:cNvPr id="65" name="Shape 65"/>
          <p:cNvSpPr txBox="1"/>
          <p:nvPr>
            <p:ph idx="1" type="body"/>
          </p:nvPr>
        </p:nvSpPr>
        <p:spPr>
          <a:xfrm>
            <a:off x="4784616" y="1447800"/>
            <a:ext cx="5195997" cy="4572000"/>
          </a:xfrm>
          <a:prstGeom prst="rect">
            <a:avLst/>
          </a:prstGeom>
          <a:noFill/>
          <a:ln>
            <a:noFill/>
          </a:ln>
        </p:spPr>
        <p:txBody>
          <a:bodyPr anchorCtr="0" anchor="ctr" bIns="91425" lIns="91425" rIns="91425" tIns="91425"/>
          <a:lstStyle>
            <a:lvl1pPr rtl="0">
              <a:spcBef>
                <a:spcPts val="0"/>
              </a:spcBef>
              <a:defRPr sz="2000"/>
            </a:lvl1pPr>
            <a:lvl2pPr rtl="0">
              <a:spcBef>
                <a:spcPts val="0"/>
              </a:spcBef>
              <a:defRPr sz="1800"/>
            </a:lvl2pPr>
            <a:lvl3pPr rtl="0">
              <a:spcBef>
                <a:spcPts val="0"/>
              </a:spcBef>
              <a:defRPr sz="1600"/>
            </a:lvl3pPr>
            <a:lvl4pPr rtl="0">
              <a:spcBef>
                <a:spcPts val="0"/>
              </a:spcBef>
              <a:defRPr sz="1400"/>
            </a:lvl4pPr>
            <a:lvl5pPr rtl="0">
              <a:spcBef>
                <a:spcPts val="0"/>
              </a:spcBef>
              <a:defRPr sz="1400"/>
            </a:lvl5pPr>
            <a:lvl6pPr rtl="0">
              <a:spcBef>
                <a:spcPts val="0"/>
              </a:spcBef>
              <a:defRPr sz="1400"/>
            </a:lvl6pPr>
            <a:lvl7pPr rtl="0">
              <a:spcBef>
                <a:spcPts val="0"/>
              </a:spcBef>
              <a:defRPr sz="1400"/>
            </a:lvl7pPr>
            <a:lvl8pPr rtl="0">
              <a:spcBef>
                <a:spcPts val="0"/>
              </a:spcBef>
              <a:defRPr sz="1400"/>
            </a:lvl8pPr>
            <a:lvl9pPr rtl="0">
              <a:spcBef>
                <a:spcPts val="0"/>
              </a:spcBef>
              <a:defRPr sz="1400"/>
            </a:lvl9pPr>
          </a:lstStyle>
          <a:p/>
        </p:txBody>
      </p:sp>
      <p:sp>
        <p:nvSpPr>
          <p:cNvPr id="66" name="Shape 66"/>
          <p:cNvSpPr txBox="1"/>
          <p:nvPr>
            <p:ph idx="2" type="body"/>
          </p:nvPr>
        </p:nvSpPr>
        <p:spPr>
          <a:xfrm>
            <a:off x="1154954" y="3129280"/>
            <a:ext cx="3401062" cy="2895598"/>
          </a:xfrm>
          <a:prstGeom prst="rect">
            <a:avLst/>
          </a:prstGeom>
          <a:noFill/>
          <a:ln>
            <a:noFill/>
          </a:ln>
        </p:spPr>
        <p:txBody>
          <a:bodyPr anchorCtr="0" anchor="t" bIns="91425" lIns="91425" rIns="91425" tIns="91425"/>
          <a:lstStyle>
            <a:lvl1pPr indent="0" marL="0" rtl="0">
              <a:spcBef>
                <a:spcPts val="0"/>
              </a:spcBef>
              <a:buFont typeface="Questrial"/>
              <a:buNone/>
              <a:defRPr sz="1400"/>
            </a:lvl1pPr>
            <a:lvl2pPr indent="0" marL="457200" rtl="0">
              <a:spcBef>
                <a:spcPts val="0"/>
              </a:spcBef>
              <a:buFont typeface="Questrial"/>
              <a:buNone/>
              <a:defRPr sz="1200"/>
            </a:lvl2pPr>
            <a:lvl3pPr indent="0" marL="914400" rtl="0">
              <a:spcBef>
                <a:spcPts val="0"/>
              </a:spcBef>
              <a:buFont typeface="Questrial"/>
              <a:buNone/>
              <a:defRPr sz="1000"/>
            </a:lvl3pPr>
            <a:lvl4pPr indent="0" marL="1371600" rtl="0">
              <a:spcBef>
                <a:spcPts val="0"/>
              </a:spcBef>
              <a:buFont typeface="Questrial"/>
              <a:buNone/>
              <a:defRPr sz="900"/>
            </a:lvl4pPr>
            <a:lvl5pPr indent="0" marL="1828800" rtl="0">
              <a:spcBef>
                <a:spcPts val="0"/>
              </a:spcBef>
              <a:buFont typeface="Questrial"/>
              <a:buNone/>
              <a:defRPr sz="900"/>
            </a:lvl5pPr>
            <a:lvl6pPr indent="0" marL="2286000" rtl="0">
              <a:spcBef>
                <a:spcPts val="0"/>
              </a:spcBef>
              <a:buFont typeface="Questrial"/>
              <a:buNone/>
              <a:defRPr sz="900"/>
            </a:lvl6pPr>
            <a:lvl7pPr indent="0" marL="2743200" rtl="0">
              <a:spcBef>
                <a:spcPts val="0"/>
              </a:spcBef>
              <a:buFont typeface="Questrial"/>
              <a:buNone/>
              <a:defRPr sz="900"/>
            </a:lvl7pPr>
            <a:lvl8pPr indent="0" marL="3200400" rtl="0">
              <a:spcBef>
                <a:spcPts val="0"/>
              </a:spcBef>
              <a:buFont typeface="Questrial"/>
              <a:buNone/>
              <a:defRPr sz="900"/>
            </a:lvl8pPr>
            <a:lvl9pPr indent="0" marL="3657600" rtl="0">
              <a:spcBef>
                <a:spcPts val="0"/>
              </a:spcBef>
              <a:buFont typeface="Questrial"/>
              <a:buNone/>
              <a:defRPr sz="900"/>
            </a:lvl9pPr>
          </a:lstStyle>
          <a:p/>
        </p:txBody>
      </p:sp>
      <p:sp>
        <p:nvSpPr>
          <p:cNvPr id="67" name="Shape 67"/>
          <p:cNvSpPr txBox="1"/>
          <p:nvPr>
            <p:ph idx="10" type="dt"/>
          </p:nvPr>
        </p:nvSpPr>
        <p:spPr>
          <a:xfrm rot="5400000">
            <a:off x="10155639" y="1790700"/>
            <a:ext cx="990598" cy="304798"/>
          </a:xfrm>
          <a:prstGeom prst="rect">
            <a:avLst/>
          </a:prstGeom>
          <a:noFill/>
          <a:ln>
            <a:noFill/>
          </a:ln>
        </p:spPr>
        <p:txBody>
          <a:bodyPr anchorCtr="0" anchor="t" bIns="91425" lIns="91425" rIns="91425" tIns="91425"/>
          <a:lstStyle>
            <a:lvl1pPr indent="0" marL="0" marR="0" rtl="0" algn="l">
              <a:spcBef>
                <a:spcPts val="0"/>
              </a:spcBef>
              <a:defRPr b="0" baseline="0" i="0" sz="1100" u="none" cap="none" strike="noStrike">
                <a:solidFill>
                  <a:schemeClr val="lt1"/>
                </a:solidFill>
                <a:latin typeface="Questrial"/>
                <a:ea typeface="Questrial"/>
                <a:cs typeface="Questrial"/>
                <a:sym typeface="Questrial"/>
              </a:defRPr>
            </a:lvl1pPr>
            <a:lvl2pPr indent="0" marL="457200" marR="0" rtl="0" algn="l">
              <a:spcBef>
                <a:spcPts val="0"/>
              </a:spcBef>
              <a:defRPr b="0" baseline="0" i="0" sz="1800" u="none" cap="none" strike="noStrike">
                <a:solidFill>
                  <a:schemeClr val="lt1"/>
                </a:solidFill>
                <a:latin typeface="Questrial"/>
                <a:ea typeface="Questrial"/>
                <a:cs typeface="Questrial"/>
                <a:sym typeface="Questrial"/>
              </a:defRPr>
            </a:lvl2pPr>
            <a:lvl3pPr indent="0" marL="914400" marR="0" rtl="0" algn="l">
              <a:spcBef>
                <a:spcPts val="0"/>
              </a:spcBef>
              <a:defRPr b="0" baseline="0" i="0" sz="1800" u="none" cap="none" strike="noStrike">
                <a:solidFill>
                  <a:schemeClr val="lt1"/>
                </a:solidFill>
                <a:latin typeface="Questrial"/>
                <a:ea typeface="Questrial"/>
                <a:cs typeface="Questrial"/>
                <a:sym typeface="Questrial"/>
              </a:defRPr>
            </a:lvl3pPr>
            <a:lvl4pPr indent="0" marL="1371600" marR="0" rtl="0" algn="l">
              <a:spcBef>
                <a:spcPts val="0"/>
              </a:spcBef>
              <a:defRPr b="0" baseline="0" i="0" sz="1800" u="none" cap="none" strike="noStrike">
                <a:solidFill>
                  <a:schemeClr val="lt1"/>
                </a:solidFill>
                <a:latin typeface="Questrial"/>
                <a:ea typeface="Questrial"/>
                <a:cs typeface="Questrial"/>
                <a:sym typeface="Questrial"/>
              </a:defRPr>
            </a:lvl4pPr>
            <a:lvl5pPr indent="0" marL="1828800" marR="0" rtl="0" algn="l">
              <a:spcBef>
                <a:spcPts val="0"/>
              </a:spcBef>
              <a:defRPr b="0" baseline="0" i="0" sz="1800" u="none" cap="none" strike="noStrike">
                <a:solidFill>
                  <a:schemeClr val="lt1"/>
                </a:solidFill>
                <a:latin typeface="Questrial"/>
                <a:ea typeface="Questrial"/>
                <a:cs typeface="Questrial"/>
                <a:sym typeface="Questrial"/>
              </a:defRPr>
            </a:lvl5pPr>
            <a:lvl6pPr indent="0" marL="2286000" marR="0" rtl="0" algn="l">
              <a:spcBef>
                <a:spcPts val="0"/>
              </a:spcBef>
              <a:defRPr b="0" baseline="0" i="0" sz="1800" u="none" cap="none" strike="noStrike">
                <a:solidFill>
                  <a:schemeClr val="lt1"/>
                </a:solidFill>
                <a:latin typeface="Questrial"/>
                <a:ea typeface="Questrial"/>
                <a:cs typeface="Questrial"/>
                <a:sym typeface="Questrial"/>
              </a:defRPr>
            </a:lvl6pPr>
            <a:lvl7pPr indent="0" marL="2743200" marR="0" rtl="0" algn="l">
              <a:spcBef>
                <a:spcPts val="0"/>
              </a:spcBef>
              <a:defRPr b="0" baseline="0" i="0" sz="1800" u="none" cap="none" strike="noStrike">
                <a:solidFill>
                  <a:schemeClr val="lt1"/>
                </a:solidFill>
                <a:latin typeface="Questrial"/>
                <a:ea typeface="Questrial"/>
                <a:cs typeface="Questrial"/>
                <a:sym typeface="Questrial"/>
              </a:defRPr>
            </a:lvl7pPr>
            <a:lvl8pPr indent="0" marL="3200400" marR="0" rtl="0" algn="l">
              <a:spcBef>
                <a:spcPts val="0"/>
              </a:spcBef>
              <a:defRPr b="0" baseline="0" i="0" sz="1800" u="none" cap="none" strike="noStrike">
                <a:solidFill>
                  <a:schemeClr val="lt1"/>
                </a:solidFill>
                <a:latin typeface="Questrial"/>
                <a:ea typeface="Questrial"/>
                <a:cs typeface="Questrial"/>
                <a:sym typeface="Questrial"/>
              </a:defRPr>
            </a:lvl8pPr>
            <a:lvl9pPr indent="0" marL="3657600" marR="0" rtl="0" algn="l">
              <a:spcBef>
                <a:spcPts val="0"/>
              </a:spcBef>
              <a:defRPr b="0" baseline="0" i="0" sz="1800" u="none" cap="none" strike="noStrike">
                <a:solidFill>
                  <a:schemeClr val="lt1"/>
                </a:solidFill>
                <a:latin typeface="Questrial"/>
                <a:ea typeface="Questrial"/>
                <a:cs typeface="Questrial"/>
                <a:sym typeface="Questrial"/>
              </a:defRPr>
            </a:lvl9pPr>
          </a:lstStyle>
          <a:p/>
        </p:txBody>
      </p:sp>
      <p:sp>
        <p:nvSpPr>
          <p:cNvPr id="68" name="Shape 68"/>
          <p:cNvSpPr txBox="1"/>
          <p:nvPr>
            <p:ph idx="11" type="ftr"/>
          </p:nvPr>
        </p:nvSpPr>
        <p:spPr>
          <a:xfrm rot="5400000">
            <a:off x="8951573" y="3225296"/>
            <a:ext cx="3859794" cy="304801"/>
          </a:xfrm>
          <a:prstGeom prst="rect">
            <a:avLst/>
          </a:prstGeom>
          <a:noFill/>
          <a:ln>
            <a:noFill/>
          </a:ln>
        </p:spPr>
        <p:txBody>
          <a:bodyPr anchorCtr="0" anchor="b" bIns="91425" lIns="91425" rIns="91425" tIns="91425"/>
          <a:lstStyle>
            <a:lvl1pPr indent="0" marL="0" marR="0" rtl="0" algn="l">
              <a:spcBef>
                <a:spcPts val="0"/>
              </a:spcBef>
              <a:defRPr b="0" baseline="0" i="0" sz="1100" u="none" cap="none" strike="noStrike">
                <a:solidFill>
                  <a:schemeClr val="lt1"/>
                </a:solidFill>
                <a:latin typeface="Questrial"/>
                <a:ea typeface="Questrial"/>
                <a:cs typeface="Questrial"/>
                <a:sym typeface="Questrial"/>
              </a:defRPr>
            </a:lvl1pPr>
            <a:lvl2pPr indent="0" marL="457200" marR="0" rtl="0" algn="l">
              <a:spcBef>
                <a:spcPts val="0"/>
              </a:spcBef>
              <a:defRPr b="0" baseline="0" i="0" sz="1800" u="none" cap="none" strike="noStrike">
                <a:solidFill>
                  <a:schemeClr val="lt1"/>
                </a:solidFill>
                <a:latin typeface="Questrial"/>
                <a:ea typeface="Questrial"/>
                <a:cs typeface="Questrial"/>
                <a:sym typeface="Questrial"/>
              </a:defRPr>
            </a:lvl2pPr>
            <a:lvl3pPr indent="0" marL="914400" marR="0" rtl="0" algn="l">
              <a:spcBef>
                <a:spcPts val="0"/>
              </a:spcBef>
              <a:defRPr b="0" baseline="0" i="0" sz="1800" u="none" cap="none" strike="noStrike">
                <a:solidFill>
                  <a:schemeClr val="lt1"/>
                </a:solidFill>
                <a:latin typeface="Questrial"/>
                <a:ea typeface="Questrial"/>
                <a:cs typeface="Questrial"/>
                <a:sym typeface="Questrial"/>
              </a:defRPr>
            </a:lvl3pPr>
            <a:lvl4pPr indent="0" marL="1371600" marR="0" rtl="0" algn="l">
              <a:spcBef>
                <a:spcPts val="0"/>
              </a:spcBef>
              <a:defRPr b="0" baseline="0" i="0" sz="1800" u="none" cap="none" strike="noStrike">
                <a:solidFill>
                  <a:schemeClr val="lt1"/>
                </a:solidFill>
                <a:latin typeface="Questrial"/>
                <a:ea typeface="Questrial"/>
                <a:cs typeface="Questrial"/>
                <a:sym typeface="Questrial"/>
              </a:defRPr>
            </a:lvl4pPr>
            <a:lvl5pPr indent="0" marL="1828800" marR="0" rtl="0" algn="l">
              <a:spcBef>
                <a:spcPts val="0"/>
              </a:spcBef>
              <a:defRPr b="0" baseline="0" i="0" sz="1800" u="none" cap="none" strike="noStrike">
                <a:solidFill>
                  <a:schemeClr val="lt1"/>
                </a:solidFill>
                <a:latin typeface="Questrial"/>
                <a:ea typeface="Questrial"/>
                <a:cs typeface="Questrial"/>
                <a:sym typeface="Questrial"/>
              </a:defRPr>
            </a:lvl5pPr>
            <a:lvl6pPr indent="0" marL="2286000" marR="0" rtl="0" algn="l">
              <a:spcBef>
                <a:spcPts val="0"/>
              </a:spcBef>
              <a:defRPr b="0" baseline="0" i="0" sz="1800" u="none" cap="none" strike="noStrike">
                <a:solidFill>
                  <a:schemeClr val="lt1"/>
                </a:solidFill>
                <a:latin typeface="Questrial"/>
                <a:ea typeface="Questrial"/>
                <a:cs typeface="Questrial"/>
                <a:sym typeface="Questrial"/>
              </a:defRPr>
            </a:lvl6pPr>
            <a:lvl7pPr indent="0" marL="2743200" marR="0" rtl="0" algn="l">
              <a:spcBef>
                <a:spcPts val="0"/>
              </a:spcBef>
              <a:defRPr b="0" baseline="0" i="0" sz="1800" u="none" cap="none" strike="noStrike">
                <a:solidFill>
                  <a:schemeClr val="lt1"/>
                </a:solidFill>
                <a:latin typeface="Questrial"/>
                <a:ea typeface="Questrial"/>
                <a:cs typeface="Questrial"/>
                <a:sym typeface="Questrial"/>
              </a:defRPr>
            </a:lvl7pPr>
            <a:lvl8pPr indent="0" marL="3200400" marR="0" rtl="0" algn="l">
              <a:spcBef>
                <a:spcPts val="0"/>
              </a:spcBef>
              <a:defRPr b="0" baseline="0" i="0" sz="1800" u="none" cap="none" strike="noStrike">
                <a:solidFill>
                  <a:schemeClr val="lt1"/>
                </a:solidFill>
                <a:latin typeface="Questrial"/>
                <a:ea typeface="Questrial"/>
                <a:cs typeface="Questrial"/>
                <a:sym typeface="Questrial"/>
              </a:defRPr>
            </a:lvl8pPr>
            <a:lvl9pPr indent="0" marL="3657600" marR="0" rtl="0" algn="l">
              <a:spcBef>
                <a:spcPts val="0"/>
              </a:spcBef>
              <a:defRPr b="0" baseline="0" i="0" sz="1800" u="none" cap="none" strike="noStrike">
                <a:solidFill>
                  <a:schemeClr val="lt1"/>
                </a:solidFill>
                <a:latin typeface="Questrial"/>
                <a:ea typeface="Questrial"/>
                <a:cs typeface="Questrial"/>
                <a:sym typeface="Questrial"/>
              </a:defRPr>
            </a:lvl9pPr>
          </a:lstStyle>
          <a:p/>
        </p:txBody>
      </p:sp>
      <p:sp>
        <p:nvSpPr>
          <p:cNvPr id="69" name="Shape 69"/>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baseline="0" i="0" lang="en-US" sz="2800" u="none" cap="none" strike="noStrike">
                <a:solidFill>
                  <a:schemeClr val="lt1"/>
                </a:solidFill>
                <a:latin typeface="Questrial"/>
                <a:ea typeface="Questrial"/>
                <a:cs typeface="Questrial"/>
                <a:sym typeface="Questria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70" name="Shape 70"/>
        <p:cNvGrpSpPr/>
        <p:nvPr/>
      </p:nvGrpSpPr>
      <p:grpSpPr>
        <a:xfrm>
          <a:off x="0" y="0"/>
          <a:ext cx="0" cy="0"/>
          <a:chOff x="0" y="0"/>
          <a:chExt cx="0" cy="0"/>
        </a:xfrm>
      </p:grpSpPr>
      <p:sp>
        <p:nvSpPr>
          <p:cNvPr id="71" name="Shape 71"/>
          <p:cNvSpPr txBox="1"/>
          <p:nvPr>
            <p:ph type="title"/>
          </p:nvPr>
        </p:nvSpPr>
        <p:spPr>
          <a:xfrm>
            <a:off x="1153907" y="1854191"/>
            <a:ext cx="5092905" cy="1574808"/>
          </a:xfrm>
          <a:prstGeom prst="rect">
            <a:avLst/>
          </a:prstGeom>
          <a:noFill/>
          <a:ln>
            <a:noFill/>
          </a:ln>
        </p:spPr>
        <p:txBody>
          <a:bodyPr anchorCtr="0" anchor="b" bIns="91425" lIns="91425" rIns="91425" tIns="91425"/>
          <a:lstStyle>
            <a:lvl1pPr rtl="0" algn="l">
              <a:spcBef>
                <a:spcPts val="0"/>
              </a:spcBef>
              <a:defRPr b="0" sz="3600"/>
            </a:lvl1pPr>
            <a:lvl2pPr rtl="0">
              <a:spcBef>
                <a:spcPts val="0"/>
              </a:spcBef>
              <a:defRPr>
                <a:solidFill>
                  <a:schemeClr val="lt2"/>
                </a:solidFill>
              </a:defRPr>
            </a:lvl2pPr>
            <a:lvl3pPr rtl="0">
              <a:spcBef>
                <a:spcPts val="0"/>
              </a:spcBef>
              <a:defRPr>
                <a:solidFill>
                  <a:schemeClr val="lt2"/>
                </a:solidFill>
              </a:defRPr>
            </a:lvl3pPr>
            <a:lvl4pPr rtl="0">
              <a:spcBef>
                <a:spcPts val="0"/>
              </a:spcBef>
              <a:defRPr>
                <a:solidFill>
                  <a:schemeClr val="lt2"/>
                </a:solidFill>
              </a:defRPr>
            </a:lvl4pPr>
            <a:lvl5pPr rtl="0">
              <a:spcBef>
                <a:spcPts val="0"/>
              </a:spcBef>
              <a:defRPr>
                <a:solidFill>
                  <a:schemeClr val="lt2"/>
                </a:solidFill>
              </a:defRPr>
            </a:lvl5pPr>
            <a:lvl6pPr rtl="0">
              <a:spcBef>
                <a:spcPts val="0"/>
              </a:spcBef>
              <a:defRPr>
                <a:solidFill>
                  <a:schemeClr val="lt2"/>
                </a:solidFill>
              </a:defRPr>
            </a:lvl6pPr>
            <a:lvl7pPr rtl="0">
              <a:spcBef>
                <a:spcPts val="0"/>
              </a:spcBef>
              <a:defRPr>
                <a:solidFill>
                  <a:schemeClr val="lt2"/>
                </a:solidFill>
              </a:defRPr>
            </a:lvl7pPr>
            <a:lvl8pPr rtl="0">
              <a:spcBef>
                <a:spcPts val="0"/>
              </a:spcBef>
              <a:defRPr>
                <a:solidFill>
                  <a:schemeClr val="lt2"/>
                </a:solidFill>
              </a:defRPr>
            </a:lvl8pPr>
            <a:lvl9pPr rtl="0">
              <a:spcBef>
                <a:spcPts val="0"/>
              </a:spcBef>
              <a:defRPr>
                <a:solidFill>
                  <a:schemeClr val="lt2"/>
                </a:solidFill>
              </a:defRPr>
            </a:lvl9pPr>
          </a:lstStyle>
          <a:p/>
        </p:txBody>
      </p:sp>
      <p:sp>
        <p:nvSpPr>
          <p:cNvPr id="72" name="Shape 72"/>
          <p:cNvSpPr/>
          <p:nvPr>
            <p:ph idx="2" type="pic"/>
          </p:nvPr>
        </p:nvSpPr>
        <p:spPr>
          <a:xfrm>
            <a:off x="6949546" y="1143000"/>
            <a:ext cx="3200399" cy="4572000"/>
          </a:xfrm>
          <a:prstGeom prst="roundRect">
            <a:avLst>
              <a:gd fmla="val 1858" name="adj"/>
            </a:avLst>
          </a:prstGeom>
          <a:noFill/>
          <a:ln>
            <a:noFill/>
          </a:ln>
        </p:spPr>
        <p:txBody>
          <a:bodyPr anchorCtr="0" anchor="t" bIns="91425" lIns="91425" rIns="91425" tIns="91425"/>
          <a:lstStyle>
            <a:lvl1pPr indent="0" marL="0" marR="0" rtl="0" algn="ctr">
              <a:spcBef>
                <a:spcPts val="0"/>
              </a:spcBef>
              <a:buClr>
                <a:schemeClr val="lt1"/>
              </a:buClr>
              <a:buFont typeface="Questrial"/>
              <a:buNone/>
              <a:defRPr b="0" baseline="0" i="0" sz="1600" u="none" cap="none" strike="noStrike">
                <a:solidFill>
                  <a:schemeClr val="lt1"/>
                </a:solidFill>
                <a:latin typeface="Questrial"/>
                <a:ea typeface="Questrial"/>
                <a:cs typeface="Questrial"/>
                <a:sym typeface="Questrial"/>
              </a:defRPr>
            </a:lvl1pPr>
            <a:lvl2pPr indent="0" marL="457200" marR="0" rtl="0" algn="l">
              <a:spcBef>
                <a:spcPts val="0"/>
              </a:spcBef>
              <a:buClr>
                <a:schemeClr val="lt1"/>
              </a:buClr>
              <a:buFont typeface="Questrial"/>
              <a:buNone/>
              <a:defRPr b="0" baseline="0" i="0" sz="1600" u="none" cap="none" strike="noStrike">
                <a:solidFill>
                  <a:schemeClr val="lt1"/>
                </a:solidFill>
                <a:latin typeface="Questrial"/>
                <a:ea typeface="Questrial"/>
                <a:cs typeface="Questrial"/>
                <a:sym typeface="Questrial"/>
              </a:defRPr>
            </a:lvl2pPr>
            <a:lvl3pPr indent="0" marL="914400" marR="0" rtl="0" algn="l">
              <a:spcBef>
                <a:spcPts val="0"/>
              </a:spcBef>
              <a:buClr>
                <a:schemeClr val="lt1"/>
              </a:buClr>
              <a:buFont typeface="Questrial"/>
              <a:buNone/>
              <a:defRPr b="0" baseline="0" i="0" sz="1600" u="none" cap="none" strike="noStrike">
                <a:solidFill>
                  <a:schemeClr val="lt1"/>
                </a:solidFill>
                <a:latin typeface="Questrial"/>
                <a:ea typeface="Questrial"/>
                <a:cs typeface="Questrial"/>
                <a:sym typeface="Questrial"/>
              </a:defRPr>
            </a:lvl3pPr>
            <a:lvl4pPr indent="0" marL="1371600" marR="0" rtl="0" algn="l">
              <a:spcBef>
                <a:spcPts val="0"/>
              </a:spcBef>
              <a:buClr>
                <a:schemeClr val="lt1"/>
              </a:buClr>
              <a:buFont typeface="Questrial"/>
              <a:buNone/>
              <a:defRPr b="0" baseline="0" i="0" sz="1600" u="none" cap="none" strike="noStrike">
                <a:solidFill>
                  <a:schemeClr val="lt1"/>
                </a:solidFill>
                <a:latin typeface="Questrial"/>
                <a:ea typeface="Questrial"/>
                <a:cs typeface="Questrial"/>
                <a:sym typeface="Questrial"/>
              </a:defRPr>
            </a:lvl4pPr>
            <a:lvl5pPr indent="0" marL="1828800" marR="0" rtl="0" algn="l">
              <a:spcBef>
                <a:spcPts val="0"/>
              </a:spcBef>
              <a:buClr>
                <a:schemeClr val="lt1"/>
              </a:buClr>
              <a:buFont typeface="Questrial"/>
              <a:buNone/>
              <a:defRPr b="0" baseline="0" i="0" sz="1600" u="none" cap="none" strike="noStrike">
                <a:solidFill>
                  <a:schemeClr val="lt1"/>
                </a:solidFill>
                <a:latin typeface="Questrial"/>
                <a:ea typeface="Questrial"/>
                <a:cs typeface="Questrial"/>
                <a:sym typeface="Questrial"/>
              </a:defRPr>
            </a:lvl5pPr>
            <a:lvl6pPr indent="0" marL="2286000" marR="0" rtl="0" algn="l">
              <a:spcBef>
                <a:spcPts val="0"/>
              </a:spcBef>
              <a:buClr>
                <a:schemeClr val="lt1"/>
              </a:buClr>
              <a:buFont typeface="Questrial"/>
              <a:buNone/>
              <a:defRPr b="0" baseline="0" i="0" sz="1600" u="none" cap="none" strike="noStrike">
                <a:solidFill>
                  <a:schemeClr val="lt1"/>
                </a:solidFill>
                <a:latin typeface="Questrial"/>
                <a:ea typeface="Questrial"/>
                <a:cs typeface="Questrial"/>
                <a:sym typeface="Questrial"/>
              </a:defRPr>
            </a:lvl6pPr>
            <a:lvl7pPr indent="0" marL="2743200" marR="0" rtl="0" algn="l">
              <a:spcBef>
                <a:spcPts val="0"/>
              </a:spcBef>
              <a:buClr>
                <a:schemeClr val="lt1"/>
              </a:buClr>
              <a:buFont typeface="Questrial"/>
              <a:buNone/>
              <a:defRPr b="0" baseline="0" i="0" sz="1600" u="none" cap="none" strike="noStrike">
                <a:solidFill>
                  <a:schemeClr val="lt1"/>
                </a:solidFill>
                <a:latin typeface="Questrial"/>
                <a:ea typeface="Questrial"/>
                <a:cs typeface="Questrial"/>
                <a:sym typeface="Questrial"/>
              </a:defRPr>
            </a:lvl7pPr>
            <a:lvl8pPr indent="0" marL="3200400" marR="0" rtl="0" algn="l">
              <a:spcBef>
                <a:spcPts val="0"/>
              </a:spcBef>
              <a:buClr>
                <a:schemeClr val="lt1"/>
              </a:buClr>
              <a:buFont typeface="Questrial"/>
              <a:buNone/>
              <a:defRPr b="0" baseline="0" i="0" sz="1600" u="none" cap="none" strike="noStrike">
                <a:solidFill>
                  <a:schemeClr val="lt1"/>
                </a:solidFill>
                <a:latin typeface="Questrial"/>
                <a:ea typeface="Questrial"/>
                <a:cs typeface="Questrial"/>
                <a:sym typeface="Questrial"/>
              </a:defRPr>
            </a:lvl8pPr>
            <a:lvl9pPr indent="0" marL="3657600" marR="0" rtl="0" algn="l">
              <a:spcBef>
                <a:spcPts val="0"/>
              </a:spcBef>
              <a:buClr>
                <a:schemeClr val="lt1"/>
              </a:buClr>
              <a:buFont typeface="Questrial"/>
              <a:buNone/>
              <a:defRPr b="0" baseline="0" i="0" sz="1600" u="none" cap="none" strike="noStrike">
                <a:solidFill>
                  <a:schemeClr val="lt1"/>
                </a:solidFill>
                <a:latin typeface="Questrial"/>
                <a:ea typeface="Questrial"/>
                <a:cs typeface="Questrial"/>
                <a:sym typeface="Questrial"/>
              </a:defRPr>
            </a:lvl9pPr>
          </a:lstStyle>
          <a:p/>
        </p:txBody>
      </p:sp>
      <p:sp>
        <p:nvSpPr>
          <p:cNvPr id="73" name="Shape 73"/>
          <p:cNvSpPr txBox="1"/>
          <p:nvPr>
            <p:ph idx="1" type="body"/>
          </p:nvPr>
        </p:nvSpPr>
        <p:spPr>
          <a:xfrm>
            <a:off x="1154954" y="3657600"/>
            <a:ext cx="5084979" cy="1371599"/>
          </a:xfrm>
          <a:prstGeom prst="rect">
            <a:avLst/>
          </a:prstGeom>
          <a:noFill/>
          <a:ln>
            <a:noFill/>
          </a:ln>
        </p:spPr>
        <p:txBody>
          <a:bodyPr anchorCtr="0" anchor="t" bIns="91425" lIns="91425" rIns="91425" tIns="91425"/>
          <a:lstStyle>
            <a:lvl1pPr indent="0" marL="0" rtl="0">
              <a:spcBef>
                <a:spcPts val="0"/>
              </a:spcBef>
              <a:buFont typeface="Questrial"/>
              <a:buNone/>
              <a:defRPr sz="1400"/>
            </a:lvl1pPr>
            <a:lvl2pPr indent="0" marL="457200" rtl="0">
              <a:spcBef>
                <a:spcPts val="0"/>
              </a:spcBef>
              <a:buFont typeface="Questrial"/>
              <a:buNone/>
              <a:defRPr sz="1200"/>
            </a:lvl2pPr>
            <a:lvl3pPr indent="0" marL="914400" rtl="0">
              <a:spcBef>
                <a:spcPts val="0"/>
              </a:spcBef>
              <a:buFont typeface="Questrial"/>
              <a:buNone/>
              <a:defRPr sz="1000"/>
            </a:lvl3pPr>
            <a:lvl4pPr indent="0" marL="1371600" rtl="0">
              <a:spcBef>
                <a:spcPts val="0"/>
              </a:spcBef>
              <a:buFont typeface="Questrial"/>
              <a:buNone/>
              <a:defRPr sz="900"/>
            </a:lvl4pPr>
            <a:lvl5pPr indent="0" marL="1828800" rtl="0">
              <a:spcBef>
                <a:spcPts val="0"/>
              </a:spcBef>
              <a:buFont typeface="Questrial"/>
              <a:buNone/>
              <a:defRPr sz="900"/>
            </a:lvl5pPr>
            <a:lvl6pPr indent="0" marL="2286000" rtl="0">
              <a:spcBef>
                <a:spcPts val="0"/>
              </a:spcBef>
              <a:buFont typeface="Questrial"/>
              <a:buNone/>
              <a:defRPr sz="900"/>
            </a:lvl6pPr>
            <a:lvl7pPr indent="0" marL="2743200" rtl="0">
              <a:spcBef>
                <a:spcPts val="0"/>
              </a:spcBef>
              <a:buFont typeface="Questrial"/>
              <a:buNone/>
              <a:defRPr sz="900"/>
            </a:lvl7pPr>
            <a:lvl8pPr indent="0" marL="3200400" rtl="0">
              <a:spcBef>
                <a:spcPts val="0"/>
              </a:spcBef>
              <a:buFont typeface="Questrial"/>
              <a:buNone/>
              <a:defRPr sz="900"/>
            </a:lvl8pPr>
            <a:lvl9pPr indent="0" marL="3657600" rtl="0">
              <a:spcBef>
                <a:spcPts val="0"/>
              </a:spcBef>
              <a:buFont typeface="Questrial"/>
              <a:buNone/>
              <a:defRPr sz="900"/>
            </a:lvl9pPr>
          </a:lstStyle>
          <a:p/>
        </p:txBody>
      </p:sp>
      <p:sp>
        <p:nvSpPr>
          <p:cNvPr id="74" name="Shape 74"/>
          <p:cNvSpPr txBox="1"/>
          <p:nvPr>
            <p:ph idx="10" type="dt"/>
          </p:nvPr>
        </p:nvSpPr>
        <p:spPr>
          <a:xfrm rot="5400000">
            <a:off x="10155639" y="1790700"/>
            <a:ext cx="990598" cy="304798"/>
          </a:xfrm>
          <a:prstGeom prst="rect">
            <a:avLst/>
          </a:prstGeom>
          <a:noFill/>
          <a:ln>
            <a:noFill/>
          </a:ln>
        </p:spPr>
        <p:txBody>
          <a:bodyPr anchorCtr="0" anchor="t" bIns="91425" lIns="91425" rIns="91425" tIns="91425"/>
          <a:lstStyle>
            <a:lvl1pPr indent="0" marL="0" marR="0" rtl="0" algn="l">
              <a:spcBef>
                <a:spcPts val="0"/>
              </a:spcBef>
              <a:defRPr b="0" baseline="0" i="0" sz="1100" u="none" cap="none" strike="noStrike">
                <a:solidFill>
                  <a:schemeClr val="lt1"/>
                </a:solidFill>
                <a:latin typeface="Questrial"/>
                <a:ea typeface="Questrial"/>
                <a:cs typeface="Questrial"/>
                <a:sym typeface="Questrial"/>
              </a:defRPr>
            </a:lvl1pPr>
            <a:lvl2pPr indent="0" marL="457200" marR="0" rtl="0" algn="l">
              <a:spcBef>
                <a:spcPts val="0"/>
              </a:spcBef>
              <a:defRPr b="0" baseline="0" i="0" sz="1800" u="none" cap="none" strike="noStrike">
                <a:solidFill>
                  <a:schemeClr val="lt1"/>
                </a:solidFill>
                <a:latin typeface="Questrial"/>
                <a:ea typeface="Questrial"/>
                <a:cs typeface="Questrial"/>
                <a:sym typeface="Questrial"/>
              </a:defRPr>
            </a:lvl2pPr>
            <a:lvl3pPr indent="0" marL="914400" marR="0" rtl="0" algn="l">
              <a:spcBef>
                <a:spcPts val="0"/>
              </a:spcBef>
              <a:defRPr b="0" baseline="0" i="0" sz="1800" u="none" cap="none" strike="noStrike">
                <a:solidFill>
                  <a:schemeClr val="lt1"/>
                </a:solidFill>
                <a:latin typeface="Questrial"/>
                <a:ea typeface="Questrial"/>
                <a:cs typeface="Questrial"/>
                <a:sym typeface="Questrial"/>
              </a:defRPr>
            </a:lvl3pPr>
            <a:lvl4pPr indent="0" marL="1371600" marR="0" rtl="0" algn="l">
              <a:spcBef>
                <a:spcPts val="0"/>
              </a:spcBef>
              <a:defRPr b="0" baseline="0" i="0" sz="1800" u="none" cap="none" strike="noStrike">
                <a:solidFill>
                  <a:schemeClr val="lt1"/>
                </a:solidFill>
                <a:latin typeface="Questrial"/>
                <a:ea typeface="Questrial"/>
                <a:cs typeface="Questrial"/>
                <a:sym typeface="Questrial"/>
              </a:defRPr>
            </a:lvl4pPr>
            <a:lvl5pPr indent="0" marL="1828800" marR="0" rtl="0" algn="l">
              <a:spcBef>
                <a:spcPts val="0"/>
              </a:spcBef>
              <a:defRPr b="0" baseline="0" i="0" sz="1800" u="none" cap="none" strike="noStrike">
                <a:solidFill>
                  <a:schemeClr val="lt1"/>
                </a:solidFill>
                <a:latin typeface="Questrial"/>
                <a:ea typeface="Questrial"/>
                <a:cs typeface="Questrial"/>
                <a:sym typeface="Questrial"/>
              </a:defRPr>
            </a:lvl5pPr>
            <a:lvl6pPr indent="0" marL="2286000" marR="0" rtl="0" algn="l">
              <a:spcBef>
                <a:spcPts val="0"/>
              </a:spcBef>
              <a:defRPr b="0" baseline="0" i="0" sz="1800" u="none" cap="none" strike="noStrike">
                <a:solidFill>
                  <a:schemeClr val="lt1"/>
                </a:solidFill>
                <a:latin typeface="Questrial"/>
                <a:ea typeface="Questrial"/>
                <a:cs typeface="Questrial"/>
                <a:sym typeface="Questrial"/>
              </a:defRPr>
            </a:lvl6pPr>
            <a:lvl7pPr indent="0" marL="2743200" marR="0" rtl="0" algn="l">
              <a:spcBef>
                <a:spcPts val="0"/>
              </a:spcBef>
              <a:defRPr b="0" baseline="0" i="0" sz="1800" u="none" cap="none" strike="noStrike">
                <a:solidFill>
                  <a:schemeClr val="lt1"/>
                </a:solidFill>
                <a:latin typeface="Questrial"/>
                <a:ea typeface="Questrial"/>
                <a:cs typeface="Questrial"/>
                <a:sym typeface="Questrial"/>
              </a:defRPr>
            </a:lvl7pPr>
            <a:lvl8pPr indent="0" marL="3200400" marR="0" rtl="0" algn="l">
              <a:spcBef>
                <a:spcPts val="0"/>
              </a:spcBef>
              <a:defRPr b="0" baseline="0" i="0" sz="1800" u="none" cap="none" strike="noStrike">
                <a:solidFill>
                  <a:schemeClr val="lt1"/>
                </a:solidFill>
                <a:latin typeface="Questrial"/>
                <a:ea typeface="Questrial"/>
                <a:cs typeface="Questrial"/>
                <a:sym typeface="Questrial"/>
              </a:defRPr>
            </a:lvl8pPr>
            <a:lvl9pPr indent="0" marL="3657600" marR="0" rtl="0" algn="l">
              <a:spcBef>
                <a:spcPts val="0"/>
              </a:spcBef>
              <a:defRPr b="0" baseline="0" i="0" sz="1800" u="none" cap="none" strike="noStrike">
                <a:solidFill>
                  <a:schemeClr val="lt1"/>
                </a:solidFill>
                <a:latin typeface="Questrial"/>
                <a:ea typeface="Questrial"/>
                <a:cs typeface="Questrial"/>
                <a:sym typeface="Questrial"/>
              </a:defRPr>
            </a:lvl9pPr>
          </a:lstStyle>
          <a:p/>
        </p:txBody>
      </p:sp>
      <p:sp>
        <p:nvSpPr>
          <p:cNvPr id="75" name="Shape 75"/>
          <p:cNvSpPr txBox="1"/>
          <p:nvPr>
            <p:ph idx="11" type="ftr"/>
          </p:nvPr>
        </p:nvSpPr>
        <p:spPr>
          <a:xfrm rot="5400000">
            <a:off x="8951573" y="3225296"/>
            <a:ext cx="3859794" cy="304801"/>
          </a:xfrm>
          <a:prstGeom prst="rect">
            <a:avLst/>
          </a:prstGeom>
          <a:noFill/>
          <a:ln>
            <a:noFill/>
          </a:ln>
        </p:spPr>
        <p:txBody>
          <a:bodyPr anchorCtr="0" anchor="b" bIns="91425" lIns="91425" rIns="91425" tIns="91425"/>
          <a:lstStyle>
            <a:lvl1pPr indent="0" marL="0" marR="0" rtl="0" algn="l">
              <a:spcBef>
                <a:spcPts val="0"/>
              </a:spcBef>
              <a:defRPr b="0" baseline="0" i="0" sz="1100" u="none" cap="none" strike="noStrike">
                <a:solidFill>
                  <a:schemeClr val="lt1"/>
                </a:solidFill>
                <a:latin typeface="Questrial"/>
                <a:ea typeface="Questrial"/>
                <a:cs typeface="Questrial"/>
                <a:sym typeface="Questrial"/>
              </a:defRPr>
            </a:lvl1pPr>
            <a:lvl2pPr indent="0" marL="457200" marR="0" rtl="0" algn="l">
              <a:spcBef>
                <a:spcPts val="0"/>
              </a:spcBef>
              <a:defRPr b="0" baseline="0" i="0" sz="1800" u="none" cap="none" strike="noStrike">
                <a:solidFill>
                  <a:schemeClr val="lt1"/>
                </a:solidFill>
                <a:latin typeface="Questrial"/>
                <a:ea typeface="Questrial"/>
                <a:cs typeface="Questrial"/>
                <a:sym typeface="Questrial"/>
              </a:defRPr>
            </a:lvl2pPr>
            <a:lvl3pPr indent="0" marL="914400" marR="0" rtl="0" algn="l">
              <a:spcBef>
                <a:spcPts val="0"/>
              </a:spcBef>
              <a:defRPr b="0" baseline="0" i="0" sz="1800" u="none" cap="none" strike="noStrike">
                <a:solidFill>
                  <a:schemeClr val="lt1"/>
                </a:solidFill>
                <a:latin typeface="Questrial"/>
                <a:ea typeface="Questrial"/>
                <a:cs typeface="Questrial"/>
                <a:sym typeface="Questrial"/>
              </a:defRPr>
            </a:lvl3pPr>
            <a:lvl4pPr indent="0" marL="1371600" marR="0" rtl="0" algn="l">
              <a:spcBef>
                <a:spcPts val="0"/>
              </a:spcBef>
              <a:defRPr b="0" baseline="0" i="0" sz="1800" u="none" cap="none" strike="noStrike">
                <a:solidFill>
                  <a:schemeClr val="lt1"/>
                </a:solidFill>
                <a:latin typeface="Questrial"/>
                <a:ea typeface="Questrial"/>
                <a:cs typeface="Questrial"/>
                <a:sym typeface="Questrial"/>
              </a:defRPr>
            </a:lvl4pPr>
            <a:lvl5pPr indent="0" marL="1828800" marR="0" rtl="0" algn="l">
              <a:spcBef>
                <a:spcPts val="0"/>
              </a:spcBef>
              <a:defRPr b="0" baseline="0" i="0" sz="1800" u="none" cap="none" strike="noStrike">
                <a:solidFill>
                  <a:schemeClr val="lt1"/>
                </a:solidFill>
                <a:latin typeface="Questrial"/>
                <a:ea typeface="Questrial"/>
                <a:cs typeface="Questrial"/>
                <a:sym typeface="Questrial"/>
              </a:defRPr>
            </a:lvl5pPr>
            <a:lvl6pPr indent="0" marL="2286000" marR="0" rtl="0" algn="l">
              <a:spcBef>
                <a:spcPts val="0"/>
              </a:spcBef>
              <a:defRPr b="0" baseline="0" i="0" sz="1800" u="none" cap="none" strike="noStrike">
                <a:solidFill>
                  <a:schemeClr val="lt1"/>
                </a:solidFill>
                <a:latin typeface="Questrial"/>
                <a:ea typeface="Questrial"/>
                <a:cs typeface="Questrial"/>
                <a:sym typeface="Questrial"/>
              </a:defRPr>
            </a:lvl6pPr>
            <a:lvl7pPr indent="0" marL="2743200" marR="0" rtl="0" algn="l">
              <a:spcBef>
                <a:spcPts val="0"/>
              </a:spcBef>
              <a:defRPr b="0" baseline="0" i="0" sz="1800" u="none" cap="none" strike="noStrike">
                <a:solidFill>
                  <a:schemeClr val="lt1"/>
                </a:solidFill>
                <a:latin typeface="Questrial"/>
                <a:ea typeface="Questrial"/>
                <a:cs typeface="Questrial"/>
                <a:sym typeface="Questrial"/>
              </a:defRPr>
            </a:lvl7pPr>
            <a:lvl8pPr indent="0" marL="3200400" marR="0" rtl="0" algn="l">
              <a:spcBef>
                <a:spcPts val="0"/>
              </a:spcBef>
              <a:defRPr b="0" baseline="0" i="0" sz="1800" u="none" cap="none" strike="noStrike">
                <a:solidFill>
                  <a:schemeClr val="lt1"/>
                </a:solidFill>
                <a:latin typeface="Questrial"/>
                <a:ea typeface="Questrial"/>
                <a:cs typeface="Questrial"/>
                <a:sym typeface="Questrial"/>
              </a:defRPr>
            </a:lvl8pPr>
            <a:lvl9pPr indent="0" marL="3657600" marR="0" rtl="0" algn="l">
              <a:spcBef>
                <a:spcPts val="0"/>
              </a:spcBef>
              <a:defRPr b="0" baseline="0" i="0" sz="1800" u="none" cap="none" strike="noStrike">
                <a:solidFill>
                  <a:schemeClr val="lt1"/>
                </a:solidFill>
                <a:latin typeface="Questrial"/>
                <a:ea typeface="Questrial"/>
                <a:cs typeface="Questrial"/>
                <a:sym typeface="Questrial"/>
              </a:defRPr>
            </a:lvl9pPr>
          </a:lstStyle>
          <a:p/>
        </p:txBody>
      </p:sp>
      <p:sp>
        <p:nvSpPr>
          <p:cNvPr id="76" name="Shape 76"/>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baseline="0" i="0" lang="en-US" sz="2800" u="none" cap="none" strike="noStrike">
                <a:solidFill>
                  <a:schemeClr val="lt1"/>
                </a:solidFill>
                <a:latin typeface="Questrial"/>
                <a:ea typeface="Questrial"/>
                <a:cs typeface="Questrial"/>
                <a:sym typeface="Questria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5.xml"/><Relationship Id="rId11" Type="http://schemas.openxmlformats.org/officeDocument/2006/relationships/slideLayout" Target="../slideLayouts/slideLayout6.xml"/><Relationship Id="rId22" Type="http://schemas.openxmlformats.org/officeDocument/2006/relationships/slideLayout" Target="../slideLayouts/slideLayout17.xml"/><Relationship Id="rId10" Type="http://schemas.openxmlformats.org/officeDocument/2006/relationships/slideLayout" Target="../slideLayouts/slideLayout5.xml"/><Relationship Id="rId21" Type="http://schemas.openxmlformats.org/officeDocument/2006/relationships/slideLayout" Target="../slideLayouts/slideLayout16.xml"/><Relationship Id="rId13" Type="http://schemas.openxmlformats.org/officeDocument/2006/relationships/slideLayout" Target="../slideLayouts/slideLayout8.xml"/><Relationship Id="rId12" Type="http://schemas.openxmlformats.org/officeDocument/2006/relationships/slideLayout" Target="../slideLayouts/slideLayout7.xml"/><Relationship Id="rId23" Type="http://schemas.openxmlformats.org/officeDocument/2006/relationships/theme" Target="../theme/theme1.xml"/><Relationship Id="rId1" Type="http://schemas.openxmlformats.org/officeDocument/2006/relationships/image" Target="../media/image10.png"/><Relationship Id="rId2" Type="http://schemas.openxmlformats.org/officeDocument/2006/relationships/image" Target="../media/image07.png"/><Relationship Id="rId3" Type="http://schemas.openxmlformats.org/officeDocument/2006/relationships/image" Target="../media/image03.png"/><Relationship Id="rId4" Type="http://schemas.openxmlformats.org/officeDocument/2006/relationships/image" Target="../media/image00.png"/><Relationship Id="rId9" Type="http://schemas.openxmlformats.org/officeDocument/2006/relationships/slideLayout" Target="../slideLayouts/slideLayout4.xml"/><Relationship Id="rId15" Type="http://schemas.openxmlformats.org/officeDocument/2006/relationships/slideLayout" Target="../slideLayouts/slideLayout10.xml"/><Relationship Id="rId14" Type="http://schemas.openxmlformats.org/officeDocument/2006/relationships/slideLayout" Target="../slideLayouts/slideLayout9.xml"/><Relationship Id="rId17" Type="http://schemas.openxmlformats.org/officeDocument/2006/relationships/slideLayout" Target="../slideLayouts/slideLayout12.xml"/><Relationship Id="rId16" Type="http://schemas.openxmlformats.org/officeDocument/2006/relationships/slideLayout" Target="../slideLayouts/slideLayout11.xml"/><Relationship Id="rId5" Type="http://schemas.openxmlformats.org/officeDocument/2006/relationships/image" Target="../media/image01.png"/><Relationship Id="rId19" Type="http://schemas.openxmlformats.org/officeDocument/2006/relationships/slideLayout" Target="../slideLayouts/slideLayout14.xml"/><Relationship Id="rId6" Type="http://schemas.openxmlformats.org/officeDocument/2006/relationships/slideLayout" Target="../slideLayouts/slideLayout1.xml"/><Relationship Id="rId18" Type="http://schemas.openxmlformats.org/officeDocument/2006/relationships/slideLayout" Target="../slideLayouts/slideLayout13.xml"/><Relationship Id="rId7" Type="http://schemas.openxmlformats.org/officeDocument/2006/relationships/slideLayout" Target="../slideLayouts/slideLayout2.xml"/><Relationship Id="rId8"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8" name="Shape 8"/>
        <p:cNvGrpSpPr/>
        <p:nvPr/>
      </p:nvGrpSpPr>
      <p:grpSpPr>
        <a:xfrm>
          <a:off x="0" y="0"/>
          <a:ext cx="0" cy="0"/>
          <a:chOff x="0" y="0"/>
          <a:chExt cx="0" cy="0"/>
        </a:xfrm>
      </p:grpSpPr>
      <p:pic>
        <p:nvPicPr>
          <p:cNvPr id="9" name="Shape 9"/>
          <p:cNvPicPr preferRelativeResize="0"/>
          <p:nvPr/>
        </p:nvPicPr>
        <p:blipFill rotWithShape="1">
          <a:blip r:embed="rId2">
            <a:alphaModFix/>
          </a:blip>
          <a:srcRect b="0" l="3613" r="0" t="0"/>
          <a:stretch/>
        </p:blipFill>
        <p:spPr>
          <a:xfrm>
            <a:off x="0" y="2669684"/>
            <a:ext cx="4037012" cy="4188315"/>
          </a:xfrm>
          <a:prstGeom prst="rect">
            <a:avLst/>
          </a:prstGeom>
          <a:noFill/>
          <a:ln>
            <a:noFill/>
          </a:ln>
        </p:spPr>
      </p:pic>
      <p:pic>
        <p:nvPicPr>
          <p:cNvPr id="10" name="Shape 10"/>
          <p:cNvPicPr preferRelativeResize="0"/>
          <p:nvPr/>
        </p:nvPicPr>
        <p:blipFill rotWithShape="1">
          <a:blip r:embed="rId3">
            <a:alphaModFix/>
          </a:blip>
          <a:srcRect b="0" l="35640" r="0" t="0"/>
          <a:stretch/>
        </p:blipFill>
        <p:spPr>
          <a:xfrm>
            <a:off x="0" y="2892347"/>
            <a:ext cx="1522412" cy="2365453"/>
          </a:xfrm>
          <a:prstGeom prst="rect">
            <a:avLst/>
          </a:prstGeom>
          <a:noFill/>
          <a:ln>
            <a:noFill/>
          </a:ln>
        </p:spPr>
      </p:pic>
      <p:sp>
        <p:nvSpPr>
          <p:cNvPr id="11" name="Shape 11"/>
          <p:cNvSpPr/>
          <p:nvPr/>
        </p:nvSpPr>
        <p:spPr>
          <a:xfrm>
            <a:off x="8609011" y="1676400"/>
            <a:ext cx="2819400" cy="2819400"/>
          </a:xfrm>
          <a:prstGeom prst="ellipse">
            <a:avLst/>
          </a:prstGeom>
          <a:gradFill>
            <a:gsLst>
              <a:gs pos="0">
                <a:srgbClr val="FAC867">
                  <a:alpha val="6666"/>
                </a:srgbClr>
              </a:gs>
              <a:gs pos="36000">
                <a:srgbClr val="FAC867">
                  <a:alpha val="5882"/>
                </a:srgbClr>
              </a:gs>
              <a:gs pos="69000">
                <a:srgbClr val="FAC867">
                  <a:alpha val="0"/>
                </a:srgbClr>
              </a:gs>
              <a:gs pos="100000">
                <a:srgbClr val="FAC867">
                  <a:alpha val="0"/>
                </a:srgbClr>
              </a:gs>
            </a:gsLst>
            <a:path path="circle">
              <a:fillToRect b="50%" l="50%" r="50%" t="50%"/>
            </a:path>
            <a:tileRect/>
          </a:gradFill>
          <a:ln>
            <a:noFill/>
          </a:ln>
        </p:spPr>
        <p:txBody>
          <a:bodyPr anchorCtr="0" anchor="ctr" bIns="91425" lIns="91425" rIns="91425" tIns="91425">
            <a:noAutofit/>
          </a:bodyPr>
          <a:lstStyle/>
          <a:p>
            <a:pPr>
              <a:spcBef>
                <a:spcPts val="0"/>
              </a:spcBef>
              <a:buNone/>
            </a:pPr>
            <a:r>
              <a:t/>
            </a:r>
            <a:endParaRPr/>
          </a:p>
        </p:txBody>
      </p:sp>
      <p:pic>
        <p:nvPicPr>
          <p:cNvPr id="12" name="Shape 12"/>
          <p:cNvPicPr preferRelativeResize="0"/>
          <p:nvPr/>
        </p:nvPicPr>
        <p:blipFill rotWithShape="1">
          <a:blip r:embed="rId4">
            <a:alphaModFix/>
          </a:blip>
          <a:srcRect b="0" l="0" r="0" t="28713"/>
          <a:stretch/>
        </p:blipFill>
        <p:spPr>
          <a:xfrm>
            <a:off x="8000196" y="0"/>
            <a:ext cx="1603386" cy="1143000"/>
          </a:xfrm>
          <a:prstGeom prst="rect">
            <a:avLst/>
          </a:prstGeom>
          <a:noFill/>
          <a:ln>
            <a:noFill/>
          </a:ln>
        </p:spPr>
      </p:pic>
      <p:pic>
        <p:nvPicPr>
          <p:cNvPr id="13" name="Shape 13"/>
          <p:cNvPicPr preferRelativeResize="0"/>
          <p:nvPr/>
        </p:nvPicPr>
        <p:blipFill rotWithShape="1">
          <a:blip r:embed="rId5">
            <a:alphaModFix/>
          </a:blip>
          <a:srcRect b="24199" l="0" r="0" t="0"/>
          <a:stretch/>
        </p:blipFill>
        <p:spPr>
          <a:xfrm>
            <a:off x="8609011" y="6092866"/>
            <a:ext cx="993734" cy="765134"/>
          </a:xfrm>
          <a:prstGeom prst="rect">
            <a:avLst/>
          </a:prstGeom>
          <a:noFill/>
          <a:ln>
            <a:noFill/>
          </a:ln>
        </p:spPr>
      </p:pic>
      <p:sp>
        <p:nvSpPr>
          <p:cNvPr id="14" name="Shape 14"/>
          <p:cNvSpPr/>
          <p:nvPr/>
        </p:nvSpPr>
        <p:spPr>
          <a:xfrm>
            <a:off x="10437811" y="0"/>
            <a:ext cx="685799" cy="1143000"/>
          </a:xfrm>
          <a:prstGeom prst="rect">
            <a:avLst/>
          </a:prstGeom>
          <a:solidFill>
            <a:schemeClr val="accent1"/>
          </a:solidFill>
          <a:ln>
            <a:noFill/>
          </a:ln>
        </p:spPr>
        <p:txBody>
          <a:bodyPr anchorCtr="0" anchor="ctr" bIns="91425" lIns="91425" rIns="91425" tIns="91425">
            <a:noAutofit/>
          </a:bodyPr>
          <a:lstStyle/>
          <a:p>
            <a:pPr>
              <a:spcBef>
                <a:spcPts val="0"/>
              </a:spcBef>
              <a:buNone/>
            </a:pPr>
            <a:r>
              <a:t/>
            </a:r>
            <a:endParaRPr/>
          </a:p>
        </p:txBody>
      </p:sp>
      <p:sp>
        <p:nvSpPr>
          <p:cNvPr id="15" name="Shape 15"/>
          <p:cNvSpPr txBox="1"/>
          <p:nvPr>
            <p:ph type="title"/>
          </p:nvPr>
        </p:nvSpPr>
        <p:spPr>
          <a:xfrm>
            <a:off x="646110" y="452718"/>
            <a:ext cx="9404723" cy="1400530"/>
          </a:xfrm>
          <a:prstGeom prst="rect">
            <a:avLst/>
          </a:prstGeom>
          <a:noFill/>
          <a:ln>
            <a:noFill/>
          </a:ln>
        </p:spPr>
        <p:txBody>
          <a:bodyPr anchorCtr="0" anchor="t" bIns="91425" lIns="91425" rIns="91425" tIns="91425"/>
          <a:lstStyle>
            <a:lvl1pPr indent="0" marL="0" marR="0" rtl="0" algn="l">
              <a:spcBef>
                <a:spcPts val="0"/>
              </a:spcBef>
              <a:buClr>
                <a:schemeClr val="lt2"/>
              </a:buClr>
              <a:buFont typeface="Questrial"/>
              <a:buNone/>
              <a:defRPr b="0" baseline="0" i="0" sz="4200" u="none" cap="none" strike="noStrike">
                <a:solidFill>
                  <a:schemeClr val="lt2"/>
                </a:solidFill>
                <a:latin typeface="Questrial"/>
                <a:ea typeface="Questrial"/>
                <a:cs typeface="Questrial"/>
                <a:sym typeface="Questrial"/>
              </a:defRPr>
            </a:lvl1pPr>
            <a:lvl2pPr indent="0" marL="0" marR="0" rtl="0" algn="l">
              <a:spcBef>
                <a:spcPts val="0"/>
              </a:spcBef>
              <a:defRPr b="0" baseline="0" i="0" sz="1800" u="none" cap="none" strike="noStrike">
                <a:solidFill>
                  <a:schemeClr val="lt2"/>
                </a:solidFill>
              </a:defRPr>
            </a:lvl2pPr>
            <a:lvl3pPr indent="0" marL="0" marR="0" rtl="0" algn="l">
              <a:spcBef>
                <a:spcPts val="0"/>
              </a:spcBef>
              <a:defRPr b="0" baseline="0" i="0" sz="1800" u="none" cap="none" strike="noStrike">
                <a:solidFill>
                  <a:schemeClr val="lt2"/>
                </a:solidFill>
              </a:defRPr>
            </a:lvl3pPr>
            <a:lvl4pPr indent="0" marL="0" marR="0" rtl="0" algn="l">
              <a:spcBef>
                <a:spcPts val="0"/>
              </a:spcBef>
              <a:defRPr b="0" baseline="0" i="0" sz="1800" u="none" cap="none" strike="noStrike">
                <a:solidFill>
                  <a:schemeClr val="lt2"/>
                </a:solidFill>
              </a:defRPr>
            </a:lvl4pPr>
            <a:lvl5pPr indent="0" marL="0" marR="0" rtl="0" algn="l">
              <a:spcBef>
                <a:spcPts val="0"/>
              </a:spcBef>
              <a:defRPr b="0" baseline="0" i="0" sz="1800" u="none" cap="none" strike="noStrike">
                <a:solidFill>
                  <a:schemeClr val="lt2"/>
                </a:solidFill>
              </a:defRPr>
            </a:lvl5pPr>
            <a:lvl6pPr indent="0" marL="0" marR="0" rtl="0" algn="l">
              <a:spcBef>
                <a:spcPts val="0"/>
              </a:spcBef>
              <a:defRPr b="0" baseline="0" i="0" sz="1800" u="none" cap="none" strike="noStrike">
                <a:solidFill>
                  <a:schemeClr val="lt2"/>
                </a:solidFill>
              </a:defRPr>
            </a:lvl6pPr>
            <a:lvl7pPr indent="0" marL="0" marR="0" rtl="0" algn="l">
              <a:spcBef>
                <a:spcPts val="0"/>
              </a:spcBef>
              <a:defRPr b="0" baseline="0" i="0" sz="1800" u="none" cap="none" strike="noStrike">
                <a:solidFill>
                  <a:schemeClr val="lt2"/>
                </a:solidFill>
              </a:defRPr>
            </a:lvl7pPr>
            <a:lvl8pPr indent="0" marL="0" marR="0" rtl="0" algn="l">
              <a:spcBef>
                <a:spcPts val="0"/>
              </a:spcBef>
              <a:defRPr b="0" baseline="0" i="0" sz="1800" u="none" cap="none" strike="noStrike">
                <a:solidFill>
                  <a:schemeClr val="lt2"/>
                </a:solidFill>
              </a:defRPr>
            </a:lvl8pPr>
            <a:lvl9pPr indent="0" marL="0" marR="0" rtl="0" algn="l">
              <a:spcBef>
                <a:spcPts val="0"/>
              </a:spcBef>
              <a:defRPr b="0" baseline="0" i="0" sz="1800" u="none" cap="none" strike="noStrike">
                <a:solidFill>
                  <a:schemeClr val="lt2"/>
                </a:solidFill>
              </a:defRPr>
            </a:lvl9pPr>
          </a:lstStyle>
          <a:p/>
        </p:txBody>
      </p:sp>
      <p:sp>
        <p:nvSpPr>
          <p:cNvPr id="16" name="Shape 16"/>
          <p:cNvSpPr txBox="1"/>
          <p:nvPr>
            <p:ph idx="1" type="body"/>
          </p:nvPr>
        </p:nvSpPr>
        <p:spPr>
          <a:xfrm>
            <a:off x="1103312" y="2052917"/>
            <a:ext cx="8946541" cy="4195480"/>
          </a:xfrm>
          <a:prstGeom prst="rect">
            <a:avLst/>
          </a:prstGeom>
          <a:noFill/>
          <a:ln>
            <a:noFill/>
          </a:ln>
        </p:spPr>
        <p:txBody>
          <a:bodyPr anchorCtr="0" anchor="t" bIns="91425" lIns="91425" rIns="91425" tIns="91425"/>
          <a:lstStyle>
            <a:lvl1pPr indent="-241300" marL="342900" marR="0" rtl="0" algn="l">
              <a:spcBef>
                <a:spcPts val="1000"/>
              </a:spcBef>
              <a:spcAft>
                <a:spcPts val="0"/>
              </a:spcAft>
              <a:buClr>
                <a:schemeClr val="accent1"/>
              </a:buClr>
              <a:buFont typeface="Noto Symbol"/>
              <a:buChar char="●"/>
              <a:defRPr b="0" baseline="0" i="0" sz="2000" u="none" cap="none" strike="noStrike">
                <a:solidFill>
                  <a:schemeClr val="lt1"/>
                </a:solidFill>
                <a:latin typeface="Questrial"/>
                <a:ea typeface="Questrial"/>
                <a:cs typeface="Questrial"/>
                <a:sym typeface="Questrial"/>
              </a:defRPr>
            </a:lvl1pPr>
            <a:lvl2pPr indent="-194309" marL="742950" marR="0" rtl="0" algn="l">
              <a:spcBef>
                <a:spcPts val="1000"/>
              </a:spcBef>
              <a:spcAft>
                <a:spcPts val="0"/>
              </a:spcAft>
              <a:buClr>
                <a:schemeClr val="accent1"/>
              </a:buClr>
              <a:buFont typeface="Noto Symbol"/>
              <a:buChar char="●"/>
              <a:defRPr b="0" baseline="0" i="0" sz="1800" u="none" cap="none" strike="noStrike">
                <a:solidFill>
                  <a:schemeClr val="lt1"/>
                </a:solidFill>
                <a:latin typeface="Questrial"/>
                <a:ea typeface="Questrial"/>
                <a:cs typeface="Questrial"/>
                <a:sym typeface="Questrial"/>
              </a:defRPr>
            </a:lvl2pPr>
            <a:lvl3pPr indent="-147319" marL="1143000" marR="0" rtl="0" algn="l">
              <a:spcBef>
                <a:spcPts val="1000"/>
              </a:spcBef>
              <a:spcAft>
                <a:spcPts val="0"/>
              </a:spcAft>
              <a:buClr>
                <a:schemeClr val="accent1"/>
              </a:buClr>
              <a:buFont typeface="Noto Symbol"/>
              <a:buChar char="●"/>
              <a:defRPr b="0" baseline="0" i="0" sz="1600" u="none" cap="none" strike="noStrike">
                <a:solidFill>
                  <a:schemeClr val="lt1"/>
                </a:solidFill>
                <a:latin typeface="Questrial"/>
                <a:ea typeface="Questrial"/>
                <a:cs typeface="Questrial"/>
                <a:sym typeface="Questrial"/>
              </a:defRPr>
            </a:lvl3pPr>
            <a:lvl4pPr indent="-157480" marL="1600200" marR="0" rtl="0" algn="l">
              <a:spcBef>
                <a:spcPts val="1000"/>
              </a:spcBef>
              <a:spcAft>
                <a:spcPts val="0"/>
              </a:spcAft>
              <a:buClr>
                <a:schemeClr val="accent1"/>
              </a:buClr>
              <a:buFont typeface="Noto Symbol"/>
              <a:buChar char="●"/>
              <a:defRPr b="0" baseline="0" i="0" sz="1400" u="none" cap="none" strike="noStrike">
                <a:solidFill>
                  <a:schemeClr val="lt1"/>
                </a:solidFill>
                <a:latin typeface="Questrial"/>
                <a:ea typeface="Questrial"/>
                <a:cs typeface="Questrial"/>
                <a:sym typeface="Questrial"/>
              </a:defRPr>
            </a:lvl4pPr>
            <a:lvl5pPr indent="-157479" marL="2057400" marR="0" rtl="0" algn="l">
              <a:spcBef>
                <a:spcPts val="1000"/>
              </a:spcBef>
              <a:spcAft>
                <a:spcPts val="0"/>
              </a:spcAft>
              <a:buClr>
                <a:schemeClr val="accent1"/>
              </a:buClr>
              <a:buFont typeface="Noto Symbol"/>
              <a:buChar char="●"/>
              <a:defRPr b="0" baseline="0" i="0" sz="1400" u="none" cap="none" strike="noStrike">
                <a:solidFill>
                  <a:schemeClr val="lt1"/>
                </a:solidFill>
                <a:latin typeface="Questrial"/>
                <a:ea typeface="Questrial"/>
                <a:cs typeface="Questrial"/>
                <a:sym typeface="Questrial"/>
              </a:defRPr>
            </a:lvl5pPr>
            <a:lvl6pPr indent="-157479" marL="2514600" marR="0" rtl="0" algn="l">
              <a:spcBef>
                <a:spcPts val="1000"/>
              </a:spcBef>
              <a:spcAft>
                <a:spcPts val="0"/>
              </a:spcAft>
              <a:buClr>
                <a:schemeClr val="accent1"/>
              </a:buClr>
              <a:buFont typeface="Noto Symbol"/>
              <a:buChar char="●"/>
              <a:defRPr b="0" baseline="0" i="0" sz="1400" u="none" cap="none" strike="noStrike">
                <a:solidFill>
                  <a:schemeClr val="lt1"/>
                </a:solidFill>
                <a:latin typeface="Questrial"/>
                <a:ea typeface="Questrial"/>
                <a:cs typeface="Questrial"/>
                <a:sym typeface="Questrial"/>
              </a:defRPr>
            </a:lvl6pPr>
            <a:lvl7pPr indent="-157479" marL="2971800" marR="0" rtl="0" algn="l">
              <a:spcBef>
                <a:spcPts val="1000"/>
              </a:spcBef>
              <a:spcAft>
                <a:spcPts val="0"/>
              </a:spcAft>
              <a:buClr>
                <a:schemeClr val="accent1"/>
              </a:buClr>
              <a:buFont typeface="Noto Symbol"/>
              <a:buChar char="●"/>
              <a:defRPr b="0" baseline="0" i="0" sz="1400" u="none" cap="none" strike="noStrike">
                <a:solidFill>
                  <a:schemeClr val="lt1"/>
                </a:solidFill>
                <a:latin typeface="Questrial"/>
                <a:ea typeface="Questrial"/>
                <a:cs typeface="Questrial"/>
                <a:sym typeface="Questrial"/>
              </a:defRPr>
            </a:lvl7pPr>
            <a:lvl8pPr indent="-157479" marL="3429000" marR="0" rtl="0" algn="l">
              <a:spcBef>
                <a:spcPts val="1000"/>
              </a:spcBef>
              <a:spcAft>
                <a:spcPts val="0"/>
              </a:spcAft>
              <a:buClr>
                <a:schemeClr val="accent1"/>
              </a:buClr>
              <a:buFont typeface="Noto Symbol"/>
              <a:buChar char="●"/>
              <a:defRPr b="0" baseline="0" i="0" sz="1400" u="none" cap="none" strike="noStrike">
                <a:solidFill>
                  <a:schemeClr val="lt1"/>
                </a:solidFill>
                <a:latin typeface="Questrial"/>
                <a:ea typeface="Questrial"/>
                <a:cs typeface="Questrial"/>
                <a:sym typeface="Questrial"/>
              </a:defRPr>
            </a:lvl8pPr>
            <a:lvl9pPr indent="-157479" marL="3886200" marR="0" rtl="0" algn="l">
              <a:spcBef>
                <a:spcPts val="1000"/>
              </a:spcBef>
              <a:spcAft>
                <a:spcPts val="0"/>
              </a:spcAft>
              <a:buClr>
                <a:schemeClr val="accent1"/>
              </a:buClr>
              <a:buFont typeface="Noto Symbol"/>
              <a:buChar char="●"/>
              <a:defRPr b="0" baseline="0" i="0" sz="1400" u="none" cap="none" strike="noStrike">
                <a:solidFill>
                  <a:schemeClr val="lt1"/>
                </a:solidFill>
                <a:latin typeface="Questrial"/>
                <a:ea typeface="Questrial"/>
                <a:cs typeface="Questrial"/>
                <a:sym typeface="Questrial"/>
              </a:defRPr>
            </a:lvl9pPr>
          </a:lstStyle>
          <a:p/>
        </p:txBody>
      </p:sp>
      <p:sp>
        <p:nvSpPr>
          <p:cNvPr id="17" name="Shape 17"/>
          <p:cNvSpPr txBox="1"/>
          <p:nvPr>
            <p:ph idx="10" type="dt"/>
          </p:nvPr>
        </p:nvSpPr>
        <p:spPr>
          <a:xfrm rot="5400000">
            <a:off x="10155639" y="1790700"/>
            <a:ext cx="990598" cy="304798"/>
          </a:xfrm>
          <a:prstGeom prst="rect">
            <a:avLst/>
          </a:prstGeom>
          <a:noFill/>
          <a:ln>
            <a:noFill/>
          </a:ln>
        </p:spPr>
        <p:txBody>
          <a:bodyPr anchorCtr="0" anchor="t" bIns="91425" lIns="91425" rIns="91425" tIns="91425"/>
          <a:lstStyle>
            <a:lvl1pPr indent="0" marL="0" marR="0" rtl="0" algn="l">
              <a:spcBef>
                <a:spcPts val="0"/>
              </a:spcBef>
              <a:defRPr b="0" baseline="0" i="0" sz="1100" u="none" cap="none" strike="noStrike">
                <a:solidFill>
                  <a:schemeClr val="lt1"/>
                </a:solidFill>
                <a:latin typeface="Questrial"/>
                <a:ea typeface="Questrial"/>
                <a:cs typeface="Questrial"/>
                <a:sym typeface="Questrial"/>
              </a:defRPr>
            </a:lvl1pPr>
            <a:lvl2pPr indent="0" marL="457200" marR="0" rtl="0" algn="l">
              <a:spcBef>
                <a:spcPts val="0"/>
              </a:spcBef>
              <a:defRPr b="0" baseline="0" i="0" sz="1800" u="none" cap="none" strike="noStrike">
                <a:solidFill>
                  <a:schemeClr val="lt1"/>
                </a:solidFill>
                <a:latin typeface="Questrial"/>
                <a:ea typeface="Questrial"/>
                <a:cs typeface="Questrial"/>
                <a:sym typeface="Questrial"/>
              </a:defRPr>
            </a:lvl2pPr>
            <a:lvl3pPr indent="0" marL="914400" marR="0" rtl="0" algn="l">
              <a:spcBef>
                <a:spcPts val="0"/>
              </a:spcBef>
              <a:defRPr b="0" baseline="0" i="0" sz="1800" u="none" cap="none" strike="noStrike">
                <a:solidFill>
                  <a:schemeClr val="lt1"/>
                </a:solidFill>
                <a:latin typeface="Questrial"/>
                <a:ea typeface="Questrial"/>
                <a:cs typeface="Questrial"/>
                <a:sym typeface="Questrial"/>
              </a:defRPr>
            </a:lvl3pPr>
            <a:lvl4pPr indent="0" marL="1371600" marR="0" rtl="0" algn="l">
              <a:spcBef>
                <a:spcPts val="0"/>
              </a:spcBef>
              <a:defRPr b="0" baseline="0" i="0" sz="1800" u="none" cap="none" strike="noStrike">
                <a:solidFill>
                  <a:schemeClr val="lt1"/>
                </a:solidFill>
                <a:latin typeface="Questrial"/>
                <a:ea typeface="Questrial"/>
                <a:cs typeface="Questrial"/>
                <a:sym typeface="Questrial"/>
              </a:defRPr>
            </a:lvl4pPr>
            <a:lvl5pPr indent="0" marL="1828800" marR="0" rtl="0" algn="l">
              <a:spcBef>
                <a:spcPts val="0"/>
              </a:spcBef>
              <a:defRPr b="0" baseline="0" i="0" sz="1800" u="none" cap="none" strike="noStrike">
                <a:solidFill>
                  <a:schemeClr val="lt1"/>
                </a:solidFill>
                <a:latin typeface="Questrial"/>
                <a:ea typeface="Questrial"/>
                <a:cs typeface="Questrial"/>
                <a:sym typeface="Questrial"/>
              </a:defRPr>
            </a:lvl5pPr>
            <a:lvl6pPr indent="0" marL="2286000" marR="0" rtl="0" algn="l">
              <a:spcBef>
                <a:spcPts val="0"/>
              </a:spcBef>
              <a:defRPr b="0" baseline="0" i="0" sz="1800" u="none" cap="none" strike="noStrike">
                <a:solidFill>
                  <a:schemeClr val="lt1"/>
                </a:solidFill>
                <a:latin typeface="Questrial"/>
                <a:ea typeface="Questrial"/>
                <a:cs typeface="Questrial"/>
                <a:sym typeface="Questrial"/>
              </a:defRPr>
            </a:lvl6pPr>
            <a:lvl7pPr indent="0" marL="2743200" marR="0" rtl="0" algn="l">
              <a:spcBef>
                <a:spcPts val="0"/>
              </a:spcBef>
              <a:defRPr b="0" baseline="0" i="0" sz="1800" u="none" cap="none" strike="noStrike">
                <a:solidFill>
                  <a:schemeClr val="lt1"/>
                </a:solidFill>
                <a:latin typeface="Questrial"/>
                <a:ea typeface="Questrial"/>
                <a:cs typeface="Questrial"/>
                <a:sym typeface="Questrial"/>
              </a:defRPr>
            </a:lvl7pPr>
            <a:lvl8pPr indent="0" marL="3200400" marR="0" rtl="0" algn="l">
              <a:spcBef>
                <a:spcPts val="0"/>
              </a:spcBef>
              <a:defRPr b="0" baseline="0" i="0" sz="1800" u="none" cap="none" strike="noStrike">
                <a:solidFill>
                  <a:schemeClr val="lt1"/>
                </a:solidFill>
                <a:latin typeface="Questrial"/>
                <a:ea typeface="Questrial"/>
                <a:cs typeface="Questrial"/>
                <a:sym typeface="Questrial"/>
              </a:defRPr>
            </a:lvl8pPr>
            <a:lvl9pPr indent="0" marL="3657600" marR="0" rtl="0" algn="l">
              <a:spcBef>
                <a:spcPts val="0"/>
              </a:spcBef>
              <a:defRPr b="0" baseline="0" i="0" sz="1800" u="none" cap="none" strike="noStrike">
                <a:solidFill>
                  <a:schemeClr val="lt1"/>
                </a:solidFill>
                <a:latin typeface="Questrial"/>
                <a:ea typeface="Questrial"/>
                <a:cs typeface="Questrial"/>
                <a:sym typeface="Questrial"/>
              </a:defRPr>
            </a:lvl9pPr>
          </a:lstStyle>
          <a:p/>
        </p:txBody>
      </p:sp>
      <p:sp>
        <p:nvSpPr>
          <p:cNvPr id="18" name="Shape 18"/>
          <p:cNvSpPr txBox="1"/>
          <p:nvPr>
            <p:ph idx="11" type="ftr"/>
          </p:nvPr>
        </p:nvSpPr>
        <p:spPr>
          <a:xfrm rot="5400000">
            <a:off x="8951573" y="3225296"/>
            <a:ext cx="3859794" cy="304801"/>
          </a:xfrm>
          <a:prstGeom prst="rect">
            <a:avLst/>
          </a:prstGeom>
          <a:noFill/>
          <a:ln>
            <a:noFill/>
          </a:ln>
        </p:spPr>
        <p:txBody>
          <a:bodyPr anchorCtr="0" anchor="b" bIns="91425" lIns="91425" rIns="91425" tIns="91425"/>
          <a:lstStyle>
            <a:lvl1pPr indent="0" marL="0" marR="0" rtl="0" algn="l">
              <a:spcBef>
                <a:spcPts val="0"/>
              </a:spcBef>
              <a:defRPr b="0" baseline="0" i="0" sz="1100" u="none" cap="none" strike="noStrike">
                <a:solidFill>
                  <a:schemeClr val="lt1"/>
                </a:solidFill>
                <a:latin typeface="Questrial"/>
                <a:ea typeface="Questrial"/>
                <a:cs typeface="Questrial"/>
                <a:sym typeface="Questrial"/>
              </a:defRPr>
            </a:lvl1pPr>
            <a:lvl2pPr indent="0" marL="457200" marR="0" rtl="0" algn="l">
              <a:spcBef>
                <a:spcPts val="0"/>
              </a:spcBef>
              <a:defRPr b="0" baseline="0" i="0" sz="1800" u="none" cap="none" strike="noStrike">
                <a:solidFill>
                  <a:schemeClr val="lt1"/>
                </a:solidFill>
                <a:latin typeface="Questrial"/>
                <a:ea typeface="Questrial"/>
                <a:cs typeface="Questrial"/>
                <a:sym typeface="Questrial"/>
              </a:defRPr>
            </a:lvl2pPr>
            <a:lvl3pPr indent="0" marL="914400" marR="0" rtl="0" algn="l">
              <a:spcBef>
                <a:spcPts val="0"/>
              </a:spcBef>
              <a:defRPr b="0" baseline="0" i="0" sz="1800" u="none" cap="none" strike="noStrike">
                <a:solidFill>
                  <a:schemeClr val="lt1"/>
                </a:solidFill>
                <a:latin typeface="Questrial"/>
                <a:ea typeface="Questrial"/>
                <a:cs typeface="Questrial"/>
                <a:sym typeface="Questrial"/>
              </a:defRPr>
            </a:lvl3pPr>
            <a:lvl4pPr indent="0" marL="1371600" marR="0" rtl="0" algn="l">
              <a:spcBef>
                <a:spcPts val="0"/>
              </a:spcBef>
              <a:defRPr b="0" baseline="0" i="0" sz="1800" u="none" cap="none" strike="noStrike">
                <a:solidFill>
                  <a:schemeClr val="lt1"/>
                </a:solidFill>
                <a:latin typeface="Questrial"/>
                <a:ea typeface="Questrial"/>
                <a:cs typeface="Questrial"/>
                <a:sym typeface="Questrial"/>
              </a:defRPr>
            </a:lvl4pPr>
            <a:lvl5pPr indent="0" marL="1828800" marR="0" rtl="0" algn="l">
              <a:spcBef>
                <a:spcPts val="0"/>
              </a:spcBef>
              <a:defRPr b="0" baseline="0" i="0" sz="1800" u="none" cap="none" strike="noStrike">
                <a:solidFill>
                  <a:schemeClr val="lt1"/>
                </a:solidFill>
                <a:latin typeface="Questrial"/>
                <a:ea typeface="Questrial"/>
                <a:cs typeface="Questrial"/>
                <a:sym typeface="Questrial"/>
              </a:defRPr>
            </a:lvl5pPr>
            <a:lvl6pPr indent="0" marL="2286000" marR="0" rtl="0" algn="l">
              <a:spcBef>
                <a:spcPts val="0"/>
              </a:spcBef>
              <a:defRPr b="0" baseline="0" i="0" sz="1800" u="none" cap="none" strike="noStrike">
                <a:solidFill>
                  <a:schemeClr val="lt1"/>
                </a:solidFill>
                <a:latin typeface="Questrial"/>
                <a:ea typeface="Questrial"/>
                <a:cs typeface="Questrial"/>
                <a:sym typeface="Questrial"/>
              </a:defRPr>
            </a:lvl6pPr>
            <a:lvl7pPr indent="0" marL="2743200" marR="0" rtl="0" algn="l">
              <a:spcBef>
                <a:spcPts val="0"/>
              </a:spcBef>
              <a:defRPr b="0" baseline="0" i="0" sz="1800" u="none" cap="none" strike="noStrike">
                <a:solidFill>
                  <a:schemeClr val="lt1"/>
                </a:solidFill>
                <a:latin typeface="Questrial"/>
                <a:ea typeface="Questrial"/>
                <a:cs typeface="Questrial"/>
                <a:sym typeface="Questrial"/>
              </a:defRPr>
            </a:lvl7pPr>
            <a:lvl8pPr indent="0" marL="3200400" marR="0" rtl="0" algn="l">
              <a:spcBef>
                <a:spcPts val="0"/>
              </a:spcBef>
              <a:defRPr b="0" baseline="0" i="0" sz="1800" u="none" cap="none" strike="noStrike">
                <a:solidFill>
                  <a:schemeClr val="lt1"/>
                </a:solidFill>
                <a:latin typeface="Questrial"/>
                <a:ea typeface="Questrial"/>
                <a:cs typeface="Questrial"/>
                <a:sym typeface="Questrial"/>
              </a:defRPr>
            </a:lvl8pPr>
            <a:lvl9pPr indent="0" marL="3657600" marR="0" rtl="0" algn="l">
              <a:spcBef>
                <a:spcPts val="0"/>
              </a:spcBef>
              <a:defRPr b="0" baseline="0" i="0" sz="1800" u="none" cap="none" strike="noStrike">
                <a:solidFill>
                  <a:schemeClr val="lt1"/>
                </a:solidFill>
                <a:latin typeface="Questrial"/>
                <a:ea typeface="Questrial"/>
                <a:cs typeface="Questrial"/>
                <a:sym typeface="Questrial"/>
              </a:defRPr>
            </a:lvl9pPr>
          </a:lstStyle>
          <a:p/>
        </p:txBody>
      </p:sp>
      <p:sp>
        <p:nvSpPr>
          <p:cNvPr id="19" name="Shape 19"/>
          <p:cNvSpPr txBox="1"/>
          <p:nvPr>
            <p:ph idx="12" type="sldNum"/>
          </p:nvPr>
        </p:nvSpPr>
        <p:spPr>
          <a:xfrm>
            <a:off x="10352539" y="295729"/>
            <a:ext cx="838198" cy="767687"/>
          </a:xfrm>
          <a:prstGeom prst="rect">
            <a:avLst/>
          </a:prstGeom>
          <a:noFill/>
          <a:ln>
            <a:noFill/>
          </a:ln>
        </p:spPr>
        <p:txBody>
          <a:bodyPr anchorCtr="0" anchor="b" bIns="45700" lIns="91425" rIns="91425" tIns="45700">
            <a:noAutofit/>
          </a:bodyPr>
          <a:lstStyle/>
          <a:p>
            <a:pPr indent="0" lvl="0" marL="0" marR="0" rtl="0" algn="ctr">
              <a:spcBef>
                <a:spcPts val="0"/>
              </a:spcBef>
              <a:buSzPct val="25000"/>
              <a:buNone/>
            </a:pPr>
            <a:fld id="{00000000-1234-1234-1234-123412341234}" type="slidenum">
              <a:rPr b="0" baseline="0" i="0" lang="en-US" sz="2800" u="none" cap="none" strike="noStrike">
                <a:solidFill>
                  <a:schemeClr val="lt1"/>
                </a:solidFill>
                <a:latin typeface="Questrial"/>
                <a:ea typeface="Questrial"/>
                <a:cs typeface="Questrial"/>
                <a:sym typeface="Questrial"/>
              </a:rPr>
              <a:t>‹#›</a:t>
            </a:fld>
          </a:p>
        </p:txBody>
      </p:sp>
    </p:spTree>
  </p:cSld>
  <p:clrMap accent1="accent1" accent2="accent2" accent3="accent3" accent4="accent4" accent5="accent5" accent6="accent6" bg1="lt1" bg2="dk2" tx1="dk1" tx2="lt2" folHlink="folHlink" hlink="hlink"/>
  <p:sldLayoutIdLst>
    <p:sldLayoutId id="2147483648" r:id="rId6"/>
    <p:sldLayoutId id="2147483649" r:id="rId7"/>
    <p:sldLayoutId id="2147483650" r:id="rId8"/>
    <p:sldLayoutId id="2147483651" r:id="rId9"/>
    <p:sldLayoutId id="2147483652" r:id="rId10"/>
    <p:sldLayoutId id="2147483653" r:id="rId11"/>
    <p:sldLayoutId id="2147483654" r:id="rId12"/>
    <p:sldLayoutId id="2147483655" r:id="rId13"/>
    <p:sldLayoutId id="2147483656" r:id="rId14"/>
    <p:sldLayoutId id="2147483657" r:id="rId15"/>
    <p:sldLayoutId id="2147483658" r:id="rId16"/>
    <p:sldLayoutId id="2147483659" r:id="rId17"/>
    <p:sldLayoutId id="2147483660" r:id="rId18"/>
    <p:sldLayoutId id="2147483661" r:id="rId19"/>
    <p:sldLayoutId id="2147483662" r:id="rId20"/>
    <p:sldLayoutId id="2147483663" r:id="rId21"/>
    <p:sldLayoutId id="2147483664" r:id="rId22"/>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09.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4.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05.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08.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02.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04.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06.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1.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6" name="Shape 146"/>
        <p:cNvGrpSpPr/>
        <p:nvPr/>
      </p:nvGrpSpPr>
      <p:grpSpPr>
        <a:xfrm>
          <a:off x="0" y="0"/>
          <a:ext cx="0" cy="0"/>
          <a:chOff x="0" y="0"/>
          <a:chExt cx="0" cy="0"/>
        </a:xfrm>
      </p:grpSpPr>
      <p:sp>
        <p:nvSpPr>
          <p:cNvPr id="147" name="Shape 147"/>
          <p:cNvSpPr txBox="1"/>
          <p:nvPr>
            <p:ph type="ctrTitle"/>
          </p:nvPr>
        </p:nvSpPr>
        <p:spPr>
          <a:xfrm>
            <a:off x="1154954" y="1447800"/>
            <a:ext cx="8825657" cy="3329580"/>
          </a:xfrm>
          <a:prstGeom prst="rect">
            <a:avLst/>
          </a:prstGeom>
          <a:noFill/>
          <a:ln>
            <a:noFill/>
          </a:ln>
        </p:spPr>
        <p:txBody>
          <a:bodyPr anchorCtr="0" anchor="b" bIns="45700" lIns="91425" rIns="91425" tIns="45700">
            <a:noAutofit/>
          </a:bodyPr>
          <a:lstStyle/>
          <a:p>
            <a:pPr indent="0" lvl="0" marL="0" marR="0" rtl="0" algn="l">
              <a:spcBef>
                <a:spcPts val="0"/>
              </a:spcBef>
              <a:buClr>
                <a:srgbClr val="FFFF00"/>
              </a:buClr>
              <a:buSzPct val="25000"/>
              <a:buFont typeface="Arial Black"/>
              <a:buNone/>
            </a:pPr>
            <a:r>
              <a:rPr b="0" baseline="0" i="0" lang="en-US" sz="6000" u="none" cap="none" strike="noStrike">
                <a:solidFill>
                  <a:srgbClr val="FFFF00"/>
                </a:solidFill>
                <a:latin typeface="Arial Black"/>
                <a:ea typeface="Arial Black"/>
                <a:cs typeface="Arial Black"/>
                <a:sym typeface="Arial Black"/>
              </a:rPr>
              <a:t>Which succession begins with bare rock?</a:t>
            </a:r>
          </a:p>
        </p:txBody>
      </p:sp>
      <p:sp>
        <p:nvSpPr>
          <p:cNvPr id="148" name="Shape 148"/>
          <p:cNvSpPr txBox="1"/>
          <p:nvPr>
            <p:ph idx="1" type="subTitle"/>
          </p:nvPr>
        </p:nvSpPr>
        <p:spPr>
          <a:xfrm>
            <a:off x="1154954" y="4777380"/>
            <a:ext cx="8825657" cy="86142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accent1"/>
              </a:buClr>
              <a:buSzPct val="25000"/>
              <a:buFont typeface="Noto Symbol"/>
              <a:buNone/>
            </a:pPr>
            <a:r>
              <a:rPr b="0" baseline="0" i="0" lang="en-US" sz="3200" u="none" cap="none" strike="noStrike">
                <a:solidFill>
                  <a:schemeClr val="accent1"/>
                </a:solidFill>
                <a:latin typeface="Questrial"/>
                <a:ea typeface="Questrial"/>
                <a:cs typeface="Questrial"/>
                <a:sym typeface="Questrial"/>
              </a:rPr>
              <a:t>PRIMARY </a:t>
            </a:r>
            <a:r>
              <a:rPr b="0" baseline="0" i="0" lang="en-US" sz="3200" u="none" cap="none" strike="noStrike">
                <a:solidFill>
                  <a:srgbClr val="FFC000"/>
                </a:solidFill>
                <a:latin typeface="Questrial"/>
                <a:ea typeface="Questrial"/>
                <a:cs typeface="Questrial"/>
                <a:sym typeface="Questrial"/>
              </a:rPr>
              <a:t>SUCCESSION</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1" name="Shape 201"/>
        <p:cNvGrpSpPr/>
        <p:nvPr/>
      </p:nvGrpSpPr>
      <p:grpSpPr>
        <a:xfrm>
          <a:off x="0" y="0"/>
          <a:ext cx="0" cy="0"/>
          <a:chOff x="0" y="0"/>
          <a:chExt cx="0" cy="0"/>
        </a:xfrm>
      </p:grpSpPr>
      <p:sp>
        <p:nvSpPr>
          <p:cNvPr id="202" name="Shape 202"/>
          <p:cNvSpPr txBox="1"/>
          <p:nvPr>
            <p:ph type="ctrTitle"/>
          </p:nvPr>
        </p:nvSpPr>
        <p:spPr>
          <a:xfrm>
            <a:off x="6929300" y="1611125"/>
            <a:ext cx="4662300" cy="4821900"/>
          </a:xfrm>
          <a:prstGeom prst="rect">
            <a:avLst/>
          </a:prstGeom>
          <a:noFill/>
          <a:ln>
            <a:noFill/>
          </a:ln>
        </p:spPr>
        <p:txBody>
          <a:bodyPr anchorCtr="0" anchor="b" bIns="45700" lIns="91425" rIns="91425" tIns="45700">
            <a:noAutofit/>
          </a:bodyPr>
          <a:lstStyle/>
          <a:p>
            <a:pPr indent="0" lvl="0" marL="0" marR="0" rtl="0" algn="l">
              <a:spcBef>
                <a:spcPts val="0"/>
              </a:spcBef>
              <a:buClr>
                <a:srgbClr val="FFFF00"/>
              </a:buClr>
              <a:buSzPct val="25000"/>
              <a:buFont typeface="Arial Black"/>
              <a:buNone/>
            </a:pPr>
            <a:r>
              <a:rPr lang="en-US" sz="5000">
                <a:solidFill>
                  <a:srgbClr val="FFFF00"/>
                </a:solidFill>
                <a:latin typeface="Arial Black"/>
                <a:ea typeface="Arial Black"/>
                <a:cs typeface="Arial Black"/>
                <a:sym typeface="Arial Black"/>
              </a:rPr>
              <a:t>Volcanic magma covers an area and cools to bare rock</a:t>
            </a:r>
          </a:p>
        </p:txBody>
      </p:sp>
      <p:pic>
        <p:nvPicPr>
          <p:cNvPr id="203" name="Shape 203"/>
          <p:cNvPicPr preferRelativeResize="0"/>
          <p:nvPr/>
        </p:nvPicPr>
        <p:blipFill>
          <a:blip r:embed="rId3">
            <a:alphaModFix/>
          </a:blip>
          <a:stretch>
            <a:fillRect/>
          </a:stretch>
        </p:blipFill>
        <p:spPr>
          <a:xfrm>
            <a:off x="595500" y="523033"/>
            <a:ext cx="5917250" cy="5838124"/>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7" name="Shape 207"/>
        <p:cNvGrpSpPr/>
        <p:nvPr/>
      </p:nvGrpSpPr>
      <p:grpSpPr>
        <a:xfrm>
          <a:off x="0" y="0"/>
          <a:ext cx="0" cy="0"/>
          <a:chOff x="0" y="0"/>
          <a:chExt cx="0" cy="0"/>
        </a:xfrm>
      </p:grpSpPr>
      <p:sp>
        <p:nvSpPr>
          <p:cNvPr id="208" name="Shape 208"/>
          <p:cNvSpPr txBox="1"/>
          <p:nvPr>
            <p:ph type="title"/>
          </p:nvPr>
        </p:nvSpPr>
        <p:spPr>
          <a:xfrm>
            <a:off x="646110" y="452718"/>
            <a:ext cx="9404700" cy="1400400"/>
          </a:xfrm>
          <a:prstGeom prst="rect">
            <a:avLst/>
          </a:prstGeom>
          <a:noFill/>
          <a:ln>
            <a:noFill/>
          </a:ln>
        </p:spPr>
        <p:txBody>
          <a:bodyPr anchorCtr="0" anchor="t" bIns="45700" lIns="91425" rIns="91425" tIns="45700">
            <a:noAutofit/>
          </a:bodyPr>
          <a:lstStyle/>
          <a:p>
            <a:pPr indent="0" lvl="0" marL="0" marR="0" rtl="0" algn="l">
              <a:spcBef>
                <a:spcPts val="0"/>
              </a:spcBef>
              <a:buClr>
                <a:srgbClr val="FFFF00"/>
              </a:buClr>
              <a:buSzPct val="25000"/>
              <a:buFont typeface="Arial Black"/>
              <a:buNone/>
            </a:pPr>
            <a:r>
              <a:rPr lang="en-US" sz="4800">
                <a:solidFill>
                  <a:srgbClr val="FFFF00"/>
                </a:solidFill>
                <a:latin typeface="Arial Black"/>
                <a:ea typeface="Arial Black"/>
                <a:cs typeface="Arial Black"/>
                <a:sym typeface="Arial Black"/>
              </a:rPr>
              <a:t>What are the </a:t>
            </a:r>
            <a:r>
              <a:rPr b="0" baseline="0" i="0" lang="en-US" sz="4800" u="none" cap="none" strike="noStrike">
                <a:solidFill>
                  <a:srgbClr val="FFFF00"/>
                </a:solidFill>
                <a:latin typeface="Arial Black"/>
                <a:ea typeface="Arial Black"/>
                <a:cs typeface="Arial Black"/>
                <a:sym typeface="Arial Black"/>
              </a:rPr>
              <a:t>climax species in primary succession</a:t>
            </a:r>
            <a:r>
              <a:rPr lang="en-US" sz="4800">
                <a:solidFill>
                  <a:srgbClr val="FFFF00"/>
                </a:solidFill>
                <a:latin typeface="Arial Black"/>
                <a:ea typeface="Arial Black"/>
                <a:cs typeface="Arial Black"/>
                <a:sym typeface="Arial Black"/>
              </a:rPr>
              <a:t>?</a:t>
            </a:r>
          </a:p>
        </p:txBody>
      </p:sp>
      <p:sp>
        <p:nvSpPr>
          <p:cNvPr id="209" name="Shape 209"/>
          <p:cNvSpPr txBox="1"/>
          <p:nvPr/>
        </p:nvSpPr>
        <p:spPr>
          <a:xfrm>
            <a:off x="1012370" y="4299857"/>
            <a:ext cx="4740300" cy="5847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3200" u="none" cap="none" strike="noStrike">
                <a:solidFill>
                  <a:srgbClr val="FFC000"/>
                </a:solidFill>
                <a:latin typeface="Questrial"/>
                <a:ea typeface="Questrial"/>
                <a:cs typeface="Questrial"/>
                <a:sym typeface="Questrial"/>
              </a:rPr>
              <a:t>OAK AND MAPLE TREES</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3" name="Shape 213"/>
        <p:cNvGrpSpPr/>
        <p:nvPr/>
      </p:nvGrpSpPr>
      <p:grpSpPr>
        <a:xfrm>
          <a:off x="0" y="0"/>
          <a:ext cx="0" cy="0"/>
          <a:chOff x="0" y="0"/>
          <a:chExt cx="0" cy="0"/>
        </a:xfrm>
      </p:grpSpPr>
      <p:sp>
        <p:nvSpPr>
          <p:cNvPr id="214" name="Shape 214"/>
          <p:cNvSpPr txBox="1"/>
          <p:nvPr>
            <p:ph type="title"/>
          </p:nvPr>
        </p:nvSpPr>
        <p:spPr>
          <a:xfrm>
            <a:off x="646110" y="452718"/>
            <a:ext cx="9404700" cy="1400400"/>
          </a:xfrm>
          <a:prstGeom prst="rect">
            <a:avLst/>
          </a:prstGeom>
          <a:noFill/>
          <a:ln>
            <a:noFill/>
          </a:ln>
        </p:spPr>
        <p:txBody>
          <a:bodyPr anchorCtr="0" anchor="t" bIns="45700" lIns="91425" rIns="91425" tIns="45700">
            <a:noAutofit/>
          </a:bodyPr>
          <a:lstStyle/>
          <a:p>
            <a:pPr indent="0" lvl="0" marL="0" marR="0" rtl="0" algn="l">
              <a:spcBef>
                <a:spcPts val="0"/>
              </a:spcBef>
              <a:buClr>
                <a:srgbClr val="FFFF00"/>
              </a:buClr>
              <a:buSzPct val="25000"/>
              <a:buFont typeface="Arial Black"/>
              <a:buNone/>
            </a:pPr>
            <a:r>
              <a:rPr lang="en-US" sz="4800">
                <a:solidFill>
                  <a:srgbClr val="FFFF00"/>
                </a:solidFill>
                <a:latin typeface="Arial Black"/>
                <a:ea typeface="Arial Black"/>
                <a:cs typeface="Arial Black"/>
                <a:sym typeface="Arial Black"/>
              </a:rPr>
              <a:t>Name two ways to end up with bare rock.</a:t>
            </a:r>
          </a:p>
        </p:txBody>
      </p:sp>
      <p:sp>
        <p:nvSpPr>
          <p:cNvPr id="215" name="Shape 215"/>
          <p:cNvSpPr txBox="1"/>
          <p:nvPr/>
        </p:nvSpPr>
        <p:spPr>
          <a:xfrm>
            <a:off x="1012370" y="4299857"/>
            <a:ext cx="4740300" cy="5847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3200">
                <a:solidFill>
                  <a:srgbClr val="FFC000"/>
                </a:solidFill>
                <a:latin typeface="Questrial"/>
                <a:ea typeface="Questrial"/>
                <a:cs typeface="Questrial"/>
                <a:sym typeface="Questrial"/>
              </a:rPr>
              <a:t>Glaciers and Volcanoes</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9" name="Shape 219"/>
        <p:cNvGrpSpPr/>
        <p:nvPr/>
      </p:nvGrpSpPr>
      <p:grpSpPr>
        <a:xfrm>
          <a:off x="0" y="0"/>
          <a:ext cx="0" cy="0"/>
          <a:chOff x="0" y="0"/>
          <a:chExt cx="0" cy="0"/>
        </a:xfrm>
      </p:grpSpPr>
      <p:sp>
        <p:nvSpPr>
          <p:cNvPr id="220" name="Shape 220"/>
          <p:cNvSpPr txBox="1"/>
          <p:nvPr>
            <p:ph type="title"/>
          </p:nvPr>
        </p:nvSpPr>
        <p:spPr>
          <a:xfrm>
            <a:off x="646110" y="452718"/>
            <a:ext cx="9404723" cy="1400530"/>
          </a:xfrm>
          <a:prstGeom prst="rect">
            <a:avLst/>
          </a:prstGeom>
          <a:noFill/>
          <a:ln>
            <a:noFill/>
          </a:ln>
        </p:spPr>
        <p:txBody>
          <a:bodyPr anchorCtr="0" anchor="t" bIns="45700" lIns="91425" rIns="91425" tIns="45700">
            <a:noAutofit/>
          </a:bodyPr>
          <a:lstStyle/>
          <a:p>
            <a:pPr indent="0" lvl="0" marL="0" marR="0" rtl="0" algn="l">
              <a:spcBef>
                <a:spcPts val="0"/>
              </a:spcBef>
              <a:buClr>
                <a:srgbClr val="FFFF00"/>
              </a:buClr>
              <a:buSzPct val="25000"/>
              <a:buFont typeface="Arial Black"/>
              <a:buNone/>
            </a:pPr>
            <a:r>
              <a:rPr lang="en-US" sz="4800">
                <a:solidFill>
                  <a:srgbClr val="FFFF00"/>
                </a:solidFill>
                <a:latin typeface="Arial Black"/>
                <a:ea typeface="Arial Black"/>
                <a:cs typeface="Arial Black"/>
                <a:sym typeface="Arial Black"/>
              </a:rPr>
              <a:t>What happens if an area gets destroyed, but there is still dirt?</a:t>
            </a:r>
          </a:p>
        </p:txBody>
      </p:sp>
      <p:sp>
        <p:nvSpPr>
          <p:cNvPr id="221" name="Shape 221"/>
          <p:cNvSpPr txBox="1"/>
          <p:nvPr/>
        </p:nvSpPr>
        <p:spPr>
          <a:xfrm>
            <a:off x="925271" y="3664232"/>
            <a:ext cx="7173000" cy="20586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3200">
                <a:solidFill>
                  <a:srgbClr val="FFC000"/>
                </a:solidFill>
                <a:latin typeface="Questrial"/>
                <a:ea typeface="Questrial"/>
                <a:cs typeface="Questrial"/>
                <a:sym typeface="Questrial"/>
              </a:rPr>
              <a:t>That is called Secondary Succession - and life regrows quickly in secondary succession</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5" name="Shape 225"/>
        <p:cNvGrpSpPr/>
        <p:nvPr/>
      </p:nvGrpSpPr>
      <p:grpSpPr>
        <a:xfrm>
          <a:off x="0" y="0"/>
          <a:ext cx="0" cy="0"/>
          <a:chOff x="0" y="0"/>
          <a:chExt cx="0" cy="0"/>
        </a:xfrm>
      </p:grpSpPr>
      <p:sp>
        <p:nvSpPr>
          <p:cNvPr id="226" name="Shape 226"/>
          <p:cNvSpPr txBox="1"/>
          <p:nvPr>
            <p:ph idx="1" type="body"/>
          </p:nvPr>
        </p:nvSpPr>
        <p:spPr>
          <a:xfrm>
            <a:off x="733197" y="2129117"/>
            <a:ext cx="8946541" cy="419548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accent1"/>
              </a:buClr>
              <a:buSzPct val="25000"/>
              <a:buFont typeface="Noto Symbol"/>
              <a:buNone/>
            </a:pPr>
            <a:r>
              <a:rPr b="0" baseline="0" i="0" lang="en-US" sz="3600" u="none" cap="none" strike="noStrike">
                <a:solidFill>
                  <a:srgbClr val="FFC000"/>
                </a:solidFill>
                <a:latin typeface="Questrial"/>
                <a:ea typeface="Questrial"/>
                <a:cs typeface="Questrial"/>
                <a:sym typeface="Questrial"/>
              </a:rPr>
              <a:t>FIRE</a:t>
            </a:r>
          </a:p>
          <a:p>
            <a:pPr indent="0" lvl="0" marL="0" marR="0" rtl="0" algn="l">
              <a:spcBef>
                <a:spcPts val="1000"/>
              </a:spcBef>
              <a:spcAft>
                <a:spcPts val="0"/>
              </a:spcAft>
              <a:buClr>
                <a:schemeClr val="accent1"/>
              </a:buClr>
              <a:buSzPct val="25000"/>
              <a:buFont typeface="Noto Symbol"/>
              <a:buNone/>
            </a:pPr>
            <a:r>
              <a:rPr b="0" baseline="0" i="0" lang="en-US" sz="3600" u="none" cap="none" strike="noStrike">
                <a:solidFill>
                  <a:srgbClr val="FFC000"/>
                </a:solidFill>
                <a:latin typeface="Questrial"/>
                <a:ea typeface="Questrial"/>
                <a:cs typeface="Questrial"/>
                <a:sym typeface="Questrial"/>
              </a:rPr>
              <a:t>FLOOD</a:t>
            </a:r>
          </a:p>
          <a:p>
            <a:pPr indent="0" lvl="0" marL="0" marR="0" rtl="0" algn="l">
              <a:spcBef>
                <a:spcPts val="1000"/>
              </a:spcBef>
              <a:spcAft>
                <a:spcPts val="0"/>
              </a:spcAft>
              <a:buClr>
                <a:schemeClr val="accent1"/>
              </a:buClr>
              <a:buSzPct val="25000"/>
              <a:buFont typeface="Noto Symbol"/>
              <a:buNone/>
            </a:pPr>
            <a:r>
              <a:rPr b="0" baseline="0" i="0" lang="en-US" sz="3600" u="none" cap="none" strike="noStrike">
                <a:solidFill>
                  <a:srgbClr val="FFC000"/>
                </a:solidFill>
                <a:latin typeface="Questrial"/>
                <a:ea typeface="Questrial"/>
                <a:cs typeface="Questrial"/>
                <a:sym typeface="Questrial"/>
              </a:rPr>
              <a:t>TSUNAMI</a:t>
            </a:r>
          </a:p>
          <a:p>
            <a:pPr indent="0" lvl="0" marL="0" marR="0" rtl="0" algn="l">
              <a:spcBef>
                <a:spcPts val="1000"/>
              </a:spcBef>
              <a:spcAft>
                <a:spcPts val="0"/>
              </a:spcAft>
              <a:buClr>
                <a:schemeClr val="accent1"/>
              </a:buClr>
              <a:buSzPct val="25000"/>
              <a:buFont typeface="Noto Symbol"/>
              <a:buNone/>
            </a:pPr>
            <a:r>
              <a:rPr b="0" baseline="0" i="0" lang="en-US" sz="3600" u="none" cap="none" strike="noStrike">
                <a:solidFill>
                  <a:srgbClr val="FFC000"/>
                </a:solidFill>
                <a:latin typeface="Questrial"/>
                <a:ea typeface="Questrial"/>
                <a:cs typeface="Questrial"/>
                <a:sym typeface="Questrial"/>
              </a:rPr>
              <a:t>TORNADO</a:t>
            </a:r>
          </a:p>
          <a:p>
            <a:pPr indent="0" lvl="0" marL="0" marR="0" rtl="0" algn="l">
              <a:spcBef>
                <a:spcPts val="1000"/>
              </a:spcBef>
              <a:spcAft>
                <a:spcPts val="0"/>
              </a:spcAft>
              <a:buClr>
                <a:schemeClr val="accent1"/>
              </a:buClr>
              <a:buSzPct val="25000"/>
              <a:buFont typeface="Noto Symbol"/>
              <a:buNone/>
            </a:pPr>
            <a:r>
              <a:rPr b="0" baseline="0" i="0" lang="en-US" sz="3600" u="none" cap="none" strike="noStrike">
                <a:solidFill>
                  <a:srgbClr val="FFC000"/>
                </a:solidFill>
                <a:latin typeface="Questrial"/>
                <a:ea typeface="Questrial"/>
                <a:cs typeface="Questrial"/>
                <a:sym typeface="Questrial"/>
              </a:rPr>
              <a:t>HURRICANE</a:t>
            </a:r>
          </a:p>
          <a:p>
            <a:pPr indent="0" lvl="0" marL="0" marR="0" rtl="0" algn="l">
              <a:spcBef>
                <a:spcPts val="1000"/>
              </a:spcBef>
              <a:spcAft>
                <a:spcPts val="0"/>
              </a:spcAft>
              <a:buClr>
                <a:schemeClr val="accent1"/>
              </a:buClr>
              <a:buFont typeface="Noto Symbol"/>
              <a:buNone/>
            </a:pPr>
            <a:r>
              <a:t/>
            </a:r>
            <a:endParaRPr sz="3600">
              <a:solidFill>
                <a:srgbClr val="FFC000"/>
              </a:solidFill>
            </a:endParaRPr>
          </a:p>
        </p:txBody>
      </p:sp>
      <p:sp>
        <p:nvSpPr>
          <p:cNvPr id="227" name="Shape 227"/>
          <p:cNvSpPr txBox="1"/>
          <p:nvPr>
            <p:ph type="title"/>
          </p:nvPr>
        </p:nvSpPr>
        <p:spPr>
          <a:xfrm>
            <a:off x="646110" y="452718"/>
            <a:ext cx="9404723" cy="1400530"/>
          </a:xfrm>
          <a:prstGeom prst="rect">
            <a:avLst/>
          </a:prstGeom>
          <a:noFill/>
          <a:ln>
            <a:noFill/>
          </a:ln>
        </p:spPr>
        <p:txBody>
          <a:bodyPr anchorCtr="0" anchor="t" bIns="45700" lIns="91425" rIns="91425" tIns="45700">
            <a:noAutofit/>
          </a:bodyPr>
          <a:lstStyle/>
          <a:p>
            <a:pPr indent="0" lvl="0" marL="0" marR="0" rtl="0" algn="l">
              <a:spcBef>
                <a:spcPts val="0"/>
              </a:spcBef>
              <a:buClr>
                <a:srgbClr val="FFFF00"/>
              </a:buClr>
              <a:buSzPct val="25000"/>
              <a:buFont typeface="Arial Black"/>
              <a:buNone/>
            </a:pPr>
            <a:r>
              <a:rPr lang="en-US" sz="4800">
                <a:solidFill>
                  <a:srgbClr val="FFFF00"/>
                </a:solidFill>
                <a:latin typeface="Arial Black"/>
                <a:ea typeface="Arial Black"/>
                <a:cs typeface="Arial Black"/>
                <a:sym typeface="Arial Black"/>
              </a:rPr>
              <a:t>The area could be destroyed by many things...</a:t>
            </a:r>
          </a:p>
        </p:txBody>
      </p:sp>
      <p:pic>
        <p:nvPicPr>
          <p:cNvPr id="228" name="Shape 228"/>
          <p:cNvPicPr preferRelativeResize="0"/>
          <p:nvPr/>
        </p:nvPicPr>
        <p:blipFill>
          <a:blip r:embed="rId3">
            <a:alphaModFix/>
          </a:blip>
          <a:stretch>
            <a:fillRect/>
          </a:stretch>
        </p:blipFill>
        <p:spPr>
          <a:xfrm>
            <a:off x="4369582" y="2133600"/>
            <a:ext cx="6709675" cy="4195475"/>
          </a:xfrm>
          <a:prstGeom prst="rect">
            <a:avLst/>
          </a:prstGeom>
          <a:noFill/>
          <a:ln>
            <a:noFill/>
          </a:ln>
        </p:spPr>
      </p:pic>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xEl>
                                              <p:pRg end="0" st="0"/>
                                            </p:txEl>
                                          </p:spTgt>
                                        </p:tgtEl>
                                        <p:attrNameLst>
                                          <p:attrName>style.visibility</p:attrName>
                                        </p:attrNameLst>
                                      </p:cBhvr>
                                      <p:to>
                                        <p:strVal val="visible"/>
                                      </p:to>
                                    </p:set>
                                    <p:animEffect filter="fade" transition="in">
                                      <p:cBhvr>
                                        <p:cTn dur="2000"/>
                                        <p:tgtEl>
                                          <p:spTgt spid="22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xEl>
                                              <p:pRg end="1" st="1"/>
                                            </p:txEl>
                                          </p:spTgt>
                                        </p:tgtEl>
                                        <p:attrNameLst>
                                          <p:attrName>style.visibility</p:attrName>
                                        </p:attrNameLst>
                                      </p:cBhvr>
                                      <p:to>
                                        <p:strVal val="visible"/>
                                      </p:to>
                                    </p:set>
                                    <p:animEffect filter="fade" transition="in">
                                      <p:cBhvr>
                                        <p:cTn dur="2000"/>
                                        <p:tgtEl>
                                          <p:spTgt spid="22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xEl>
                                              <p:pRg end="2" st="2"/>
                                            </p:txEl>
                                          </p:spTgt>
                                        </p:tgtEl>
                                        <p:attrNameLst>
                                          <p:attrName>style.visibility</p:attrName>
                                        </p:attrNameLst>
                                      </p:cBhvr>
                                      <p:to>
                                        <p:strVal val="visible"/>
                                      </p:to>
                                    </p:set>
                                    <p:animEffect filter="fade" transition="in">
                                      <p:cBhvr>
                                        <p:cTn dur="2000"/>
                                        <p:tgtEl>
                                          <p:spTgt spid="22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xEl>
                                              <p:pRg end="3" st="3"/>
                                            </p:txEl>
                                          </p:spTgt>
                                        </p:tgtEl>
                                        <p:attrNameLst>
                                          <p:attrName>style.visibility</p:attrName>
                                        </p:attrNameLst>
                                      </p:cBhvr>
                                      <p:to>
                                        <p:strVal val="visible"/>
                                      </p:to>
                                    </p:set>
                                    <p:animEffect filter="fade" transition="in">
                                      <p:cBhvr>
                                        <p:cTn dur="2000"/>
                                        <p:tgtEl>
                                          <p:spTgt spid="22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xEl>
                                              <p:pRg end="4" st="4"/>
                                            </p:txEl>
                                          </p:spTgt>
                                        </p:tgtEl>
                                        <p:attrNameLst>
                                          <p:attrName>style.visibility</p:attrName>
                                        </p:attrNameLst>
                                      </p:cBhvr>
                                      <p:to>
                                        <p:strVal val="visible"/>
                                      </p:to>
                                    </p:set>
                                    <p:animEffect filter="fade" transition="in">
                                      <p:cBhvr>
                                        <p:cTn dur="2000"/>
                                        <p:tgtEl>
                                          <p:spTgt spid="22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xEl>
                                              <p:pRg end="5" st="5"/>
                                            </p:txEl>
                                          </p:spTgt>
                                        </p:tgtEl>
                                        <p:attrNameLst>
                                          <p:attrName>style.visibility</p:attrName>
                                        </p:attrNameLst>
                                      </p:cBhvr>
                                      <p:to>
                                        <p:strVal val="visible"/>
                                      </p:to>
                                    </p:set>
                                    <p:animEffect filter="fade" transition="in">
                                      <p:cBhvr>
                                        <p:cTn dur="2000"/>
                                        <p:tgtEl>
                                          <p:spTgt spid="226">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2" name="Shape 232"/>
        <p:cNvGrpSpPr/>
        <p:nvPr/>
      </p:nvGrpSpPr>
      <p:grpSpPr>
        <a:xfrm>
          <a:off x="0" y="0"/>
          <a:ext cx="0" cy="0"/>
          <a:chOff x="0" y="0"/>
          <a:chExt cx="0" cy="0"/>
        </a:xfrm>
      </p:grpSpPr>
      <p:sp>
        <p:nvSpPr>
          <p:cNvPr id="233" name="Shape 233"/>
          <p:cNvSpPr txBox="1"/>
          <p:nvPr>
            <p:ph type="title"/>
          </p:nvPr>
        </p:nvSpPr>
        <p:spPr>
          <a:xfrm>
            <a:off x="646110" y="452718"/>
            <a:ext cx="9404723" cy="1400530"/>
          </a:xfrm>
          <a:prstGeom prst="rect">
            <a:avLst/>
          </a:prstGeom>
          <a:noFill/>
          <a:ln>
            <a:noFill/>
          </a:ln>
        </p:spPr>
        <p:txBody>
          <a:bodyPr anchorCtr="0" anchor="t" bIns="45700" lIns="91425" rIns="91425" tIns="45700">
            <a:noAutofit/>
          </a:bodyPr>
          <a:lstStyle/>
          <a:p>
            <a:pPr indent="0" lvl="0" marL="0" marR="0" rtl="0" algn="l">
              <a:spcBef>
                <a:spcPts val="0"/>
              </a:spcBef>
              <a:buClr>
                <a:srgbClr val="FFFF00"/>
              </a:buClr>
              <a:buSzPct val="25000"/>
              <a:buFont typeface="Arial Black"/>
              <a:buNone/>
            </a:pPr>
            <a:r>
              <a:rPr b="0" baseline="0" i="0" lang="en-US" sz="5400" u="none" cap="none" strike="noStrike">
                <a:solidFill>
                  <a:srgbClr val="FFFF00"/>
                </a:solidFill>
                <a:latin typeface="Arial Black"/>
                <a:ea typeface="Arial Black"/>
                <a:cs typeface="Arial Black"/>
                <a:sym typeface="Arial Black"/>
              </a:rPr>
              <a:t>The pioneer </a:t>
            </a:r>
          </a:p>
          <a:p>
            <a:pPr indent="0" lvl="0" marL="0" marR="0" rtl="0" algn="l">
              <a:spcBef>
                <a:spcPts val="0"/>
              </a:spcBef>
              <a:buClr>
                <a:srgbClr val="FFFF00"/>
              </a:buClr>
              <a:buSzPct val="25000"/>
              <a:buFont typeface="Arial Black"/>
              <a:buNone/>
            </a:pPr>
            <a:r>
              <a:rPr b="0" baseline="0" i="0" lang="en-US" sz="5400" u="none" cap="none" strike="noStrike">
                <a:solidFill>
                  <a:srgbClr val="FFFF00"/>
                </a:solidFill>
                <a:latin typeface="Arial Black"/>
                <a:ea typeface="Arial Black"/>
                <a:cs typeface="Arial Black"/>
                <a:sym typeface="Arial Black"/>
              </a:rPr>
              <a:t>species in </a:t>
            </a:r>
          </a:p>
          <a:p>
            <a:pPr indent="0" lvl="0" marL="0" marR="0" rtl="0" algn="l">
              <a:spcBef>
                <a:spcPts val="0"/>
              </a:spcBef>
              <a:buClr>
                <a:srgbClr val="FFFF00"/>
              </a:buClr>
              <a:buSzPct val="25000"/>
              <a:buFont typeface="Arial Black"/>
              <a:buNone/>
            </a:pPr>
            <a:r>
              <a:rPr b="0" baseline="0" i="0" lang="en-US" sz="5400" u="none" cap="none" strike="noStrike">
                <a:solidFill>
                  <a:srgbClr val="FFFF00"/>
                </a:solidFill>
                <a:latin typeface="Arial Black"/>
                <a:ea typeface="Arial Black"/>
                <a:cs typeface="Arial Black"/>
                <a:sym typeface="Arial Black"/>
              </a:rPr>
              <a:t>secondary </a:t>
            </a:r>
          </a:p>
          <a:p>
            <a:pPr indent="0" lvl="0" marL="0" marR="0" rtl="0" algn="l">
              <a:spcBef>
                <a:spcPts val="0"/>
              </a:spcBef>
              <a:buClr>
                <a:srgbClr val="FFFF00"/>
              </a:buClr>
              <a:buSzPct val="25000"/>
              <a:buFont typeface="Arial Black"/>
              <a:buNone/>
            </a:pPr>
            <a:r>
              <a:rPr b="0" baseline="0" i="0" lang="en-US" sz="5400" u="none" cap="none" strike="noStrike">
                <a:solidFill>
                  <a:srgbClr val="FFFF00"/>
                </a:solidFill>
                <a:latin typeface="Arial Black"/>
                <a:ea typeface="Arial Black"/>
                <a:cs typeface="Arial Black"/>
                <a:sym typeface="Arial Black"/>
              </a:rPr>
              <a:t>succession </a:t>
            </a:r>
          </a:p>
          <a:p>
            <a:pPr indent="0" lvl="0" marL="0" marR="0" rtl="0" algn="l">
              <a:spcBef>
                <a:spcPts val="0"/>
              </a:spcBef>
              <a:buClr>
                <a:srgbClr val="FFFF00"/>
              </a:buClr>
              <a:buSzPct val="25000"/>
              <a:buFont typeface="Arial Black"/>
              <a:buNone/>
            </a:pPr>
            <a:r>
              <a:rPr b="0" baseline="0" i="0" lang="en-US" sz="5400" u="none" cap="none" strike="noStrike">
                <a:solidFill>
                  <a:srgbClr val="FFFF00"/>
                </a:solidFill>
                <a:latin typeface="Arial Black"/>
                <a:ea typeface="Arial Black"/>
                <a:cs typeface="Arial Black"/>
                <a:sym typeface="Arial Black"/>
              </a:rPr>
              <a:t>is usually </a:t>
            </a:r>
          </a:p>
          <a:p>
            <a:pPr indent="0" lvl="0" marL="0" marR="0" rtl="0" algn="l">
              <a:spcBef>
                <a:spcPts val="0"/>
              </a:spcBef>
              <a:buClr>
                <a:srgbClr val="FFFF00"/>
              </a:buClr>
              <a:buSzPct val="25000"/>
              <a:buFont typeface="Arial Black"/>
              <a:buNone/>
            </a:pPr>
            <a:r>
              <a:rPr b="0" baseline="0" i="0" lang="en-US" sz="5400" u="none" cap="none" strike="noStrike">
                <a:solidFill>
                  <a:srgbClr val="FFFF00"/>
                </a:solidFill>
                <a:latin typeface="Arial Black"/>
                <a:ea typeface="Arial Black"/>
                <a:cs typeface="Arial Black"/>
                <a:sym typeface="Arial Black"/>
              </a:rPr>
              <a:t>crabgrass</a:t>
            </a:r>
          </a:p>
        </p:txBody>
      </p:sp>
      <p:pic>
        <p:nvPicPr>
          <p:cNvPr id="234" name="Shape 234"/>
          <p:cNvPicPr preferRelativeResize="0"/>
          <p:nvPr/>
        </p:nvPicPr>
        <p:blipFill>
          <a:blip r:embed="rId3">
            <a:alphaModFix/>
          </a:blip>
          <a:stretch>
            <a:fillRect/>
          </a:stretch>
        </p:blipFill>
        <p:spPr>
          <a:xfrm>
            <a:off x="5675625" y="2129075"/>
            <a:ext cx="5576524" cy="3913349"/>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8" name="Shape 238"/>
        <p:cNvGrpSpPr/>
        <p:nvPr/>
      </p:nvGrpSpPr>
      <p:grpSpPr>
        <a:xfrm>
          <a:off x="0" y="0"/>
          <a:ext cx="0" cy="0"/>
          <a:chOff x="0" y="0"/>
          <a:chExt cx="0" cy="0"/>
        </a:xfrm>
      </p:grpSpPr>
      <p:sp>
        <p:nvSpPr>
          <p:cNvPr id="239" name="Shape 239"/>
          <p:cNvSpPr txBox="1"/>
          <p:nvPr>
            <p:ph type="title"/>
          </p:nvPr>
        </p:nvSpPr>
        <p:spPr>
          <a:xfrm>
            <a:off x="646110" y="452718"/>
            <a:ext cx="9404723" cy="1400530"/>
          </a:xfrm>
          <a:prstGeom prst="rect">
            <a:avLst/>
          </a:prstGeom>
          <a:noFill/>
          <a:ln>
            <a:noFill/>
          </a:ln>
        </p:spPr>
        <p:txBody>
          <a:bodyPr anchorCtr="0" anchor="t" bIns="45700" lIns="91425" rIns="91425" tIns="45700">
            <a:noAutofit/>
          </a:bodyPr>
          <a:lstStyle/>
          <a:p>
            <a:pPr indent="0" lvl="0" marL="0" marR="0" rtl="0" algn="l">
              <a:spcBef>
                <a:spcPts val="0"/>
              </a:spcBef>
              <a:buClr>
                <a:srgbClr val="FFFF00"/>
              </a:buClr>
              <a:buSzPct val="25000"/>
              <a:buFont typeface="Arial Black"/>
              <a:buNone/>
            </a:pPr>
            <a:r>
              <a:rPr b="0" baseline="0" i="0" lang="en-US" sz="5400" u="none" cap="none" strike="noStrike">
                <a:solidFill>
                  <a:srgbClr val="FFFF00"/>
                </a:solidFill>
                <a:latin typeface="Arial Black"/>
                <a:ea typeface="Arial Black"/>
                <a:cs typeface="Arial Black"/>
                <a:sym typeface="Arial Black"/>
              </a:rPr>
              <a:t>The climax </a:t>
            </a:r>
          </a:p>
          <a:p>
            <a:pPr indent="0" lvl="0" marL="0" marR="0" rtl="0" algn="l">
              <a:spcBef>
                <a:spcPts val="0"/>
              </a:spcBef>
              <a:buClr>
                <a:srgbClr val="FFFF00"/>
              </a:buClr>
              <a:buSzPct val="25000"/>
              <a:buFont typeface="Arial Black"/>
              <a:buNone/>
            </a:pPr>
            <a:r>
              <a:rPr b="0" baseline="0" i="0" lang="en-US" sz="5400" u="none" cap="none" strike="noStrike">
                <a:solidFill>
                  <a:srgbClr val="FFFF00"/>
                </a:solidFill>
                <a:latin typeface="Arial Black"/>
                <a:ea typeface="Arial Black"/>
                <a:cs typeface="Arial Black"/>
                <a:sym typeface="Arial Black"/>
              </a:rPr>
              <a:t>species in </a:t>
            </a:r>
          </a:p>
          <a:p>
            <a:pPr indent="0" lvl="0" marL="0" marR="0" rtl="0" algn="l">
              <a:spcBef>
                <a:spcPts val="0"/>
              </a:spcBef>
              <a:buClr>
                <a:srgbClr val="FFFF00"/>
              </a:buClr>
              <a:buSzPct val="25000"/>
              <a:buFont typeface="Arial Black"/>
              <a:buNone/>
            </a:pPr>
            <a:r>
              <a:rPr b="0" baseline="0" i="0" lang="en-US" sz="5400" u="none" cap="none" strike="noStrike">
                <a:solidFill>
                  <a:srgbClr val="FFFF00"/>
                </a:solidFill>
                <a:latin typeface="Arial Black"/>
                <a:ea typeface="Arial Black"/>
                <a:cs typeface="Arial Black"/>
                <a:sym typeface="Arial Black"/>
              </a:rPr>
              <a:t>secondary </a:t>
            </a:r>
          </a:p>
          <a:p>
            <a:pPr indent="0" lvl="0" marL="0" marR="0" rtl="0" algn="l">
              <a:spcBef>
                <a:spcPts val="0"/>
              </a:spcBef>
              <a:buClr>
                <a:srgbClr val="FFFF00"/>
              </a:buClr>
              <a:buSzPct val="25000"/>
              <a:buFont typeface="Arial Black"/>
              <a:buNone/>
            </a:pPr>
            <a:r>
              <a:rPr b="0" baseline="0" i="0" lang="en-US" sz="5400" u="none" cap="none" strike="noStrike">
                <a:solidFill>
                  <a:srgbClr val="FFFF00"/>
                </a:solidFill>
                <a:latin typeface="Arial Black"/>
                <a:ea typeface="Arial Black"/>
                <a:cs typeface="Arial Black"/>
                <a:sym typeface="Arial Black"/>
              </a:rPr>
              <a:t>succession is…</a:t>
            </a:r>
          </a:p>
        </p:txBody>
      </p:sp>
      <p:sp>
        <p:nvSpPr>
          <p:cNvPr id="240" name="Shape 240"/>
          <p:cNvSpPr txBox="1"/>
          <p:nvPr/>
        </p:nvSpPr>
        <p:spPr>
          <a:xfrm>
            <a:off x="646103" y="3914553"/>
            <a:ext cx="6497099" cy="258569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3200" u="none" cap="none" strike="noStrike">
                <a:solidFill>
                  <a:srgbClr val="FFC000"/>
                </a:solidFill>
                <a:latin typeface="Questrial"/>
                <a:ea typeface="Questrial"/>
                <a:cs typeface="Questrial"/>
                <a:sym typeface="Questrial"/>
              </a:rPr>
              <a:t>OAK OR MAPLE TREES</a:t>
            </a:r>
            <a:br>
              <a:rPr b="0" baseline="0" i="0" lang="en-US" sz="3200" u="none" cap="none" strike="noStrike">
                <a:solidFill>
                  <a:srgbClr val="FFC000"/>
                </a:solidFill>
                <a:latin typeface="Questrial"/>
                <a:ea typeface="Questrial"/>
                <a:cs typeface="Questrial"/>
                <a:sym typeface="Questrial"/>
              </a:rPr>
            </a:br>
            <a:r>
              <a:rPr b="0" baseline="0" i="0" lang="en-US" sz="3200" u="none" cap="none" strike="noStrike">
                <a:solidFill>
                  <a:srgbClr val="FFC000"/>
                </a:solidFill>
                <a:latin typeface="Questrial"/>
                <a:ea typeface="Questrial"/>
                <a:cs typeface="Questrial"/>
                <a:sym typeface="Questrial"/>
              </a:rPr>
              <a:t>(yup – the climax species for </a:t>
            </a:r>
            <a:br>
              <a:rPr b="0" baseline="0" i="0" lang="en-US" sz="3200" u="none" cap="none" strike="noStrike">
                <a:solidFill>
                  <a:srgbClr val="FFC000"/>
                </a:solidFill>
                <a:latin typeface="Questrial"/>
                <a:ea typeface="Questrial"/>
                <a:cs typeface="Questrial"/>
                <a:sym typeface="Questrial"/>
              </a:rPr>
            </a:br>
            <a:r>
              <a:rPr b="0" baseline="0" i="0" lang="en-US" sz="3200" u="none" cap="none" strike="noStrike">
                <a:solidFill>
                  <a:srgbClr val="FFC000"/>
                </a:solidFill>
                <a:latin typeface="Questrial"/>
                <a:ea typeface="Questrial"/>
                <a:cs typeface="Questrial"/>
                <a:sym typeface="Questrial"/>
              </a:rPr>
              <a:t>both primary and secondary succession is the same)</a:t>
            </a:r>
          </a:p>
        </p:txBody>
      </p:sp>
      <p:pic>
        <p:nvPicPr>
          <p:cNvPr id="241" name="Shape 241"/>
          <p:cNvPicPr preferRelativeResize="0"/>
          <p:nvPr/>
        </p:nvPicPr>
        <p:blipFill rotWithShape="1">
          <a:blip r:embed="rId3">
            <a:alphaModFix/>
          </a:blip>
          <a:srcRect b="0" l="14395" r="13156" t="9958"/>
          <a:stretch/>
        </p:blipFill>
        <p:spPr>
          <a:xfrm>
            <a:off x="6886577" y="452725"/>
            <a:ext cx="4866347" cy="6047575"/>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5" name="Shape 245"/>
        <p:cNvGrpSpPr/>
        <p:nvPr/>
      </p:nvGrpSpPr>
      <p:grpSpPr>
        <a:xfrm>
          <a:off x="0" y="0"/>
          <a:ext cx="0" cy="0"/>
          <a:chOff x="0" y="0"/>
          <a:chExt cx="0" cy="0"/>
        </a:xfrm>
      </p:grpSpPr>
      <p:sp>
        <p:nvSpPr>
          <p:cNvPr id="246" name="Shape 246"/>
          <p:cNvSpPr txBox="1"/>
          <p:nvPr>
            <p:ph type="title"/>
          </p:nvPr>
        </p:nvSpPr>
        <p:spPr>
          <a:xfrm>
            <a:off x="646110" y="452718"/>
            <a:ext cx="9404723" cy="1400530"/>
          </a:xfrm>
          <a:prstGeom prst="rect">
            <a:avLst/>
          </a:prstGeom>
          <a:noFill/>
          <a:ln>
            <a:noFill/>
          </a:ln>
        </p:spPr>
        <p:txBody>
          <a:bodyPr anchorCtr="0" anchor="t" bIns="45700" lIns="91425" rIns="91425" tIns="45700">
            <a:noAutofit/>
          </a:bodyPr>
          <a:lstStyle/>
          <a:p>
            <a:pPr indent="0" lvl="0" marL="0" marR="0" rtl="0" algn="l">
              <a:spcBef>
                <a:spcPts val="0"/>
              </a:spcBef>
              <a:buClr>
                <a:srgbClr val="FFFF00"/>
              </a:buClr>
              <a:buSzPct val="25000"/>
              <a:buFont typeface="Arial Black"/>
              <a:buNone/>
            </a:pPr>
            <a:r>
              <a:rPr b="0" baseline="0" i="0" lang="en-US" sz="4410" u="none" cap="none" strike="noStrike">
                <a:solidFill>
                  <a:srgbClr val="FFFF00"/>
                </a:solidFill>
                <a:latin typeface="Arial Black"/>
                <a:ea typeface="Arial Black"/>
                <a:cs typeface="Arial Black"/>
                <a:sym typeface="Arial Black"/>
              </a:rPr>
              <a:t>Compare and contrast Primary Succession with Secondary Succession</a:t>
            </a:r>
          </a:p>
        </p:txBody>
      </p:sp>
      <p:graphicFrame>
        <p:nvGraphicFramePr>
          <p:cNvPr id="247" name="Shape 247"/>
          <p:cNvGraphicFramePr/>
          <p:nvPr/>
        </p:nvGraphicFramePr>
        <p:xfrm>
          <a:off x="671468" y="2983891"/>
          <a:ext cx="3000000" cy="3000000"/>
        </p:xfrm>
        <a:graphic>
          <a:graphicData uri="http://schemas.openxmlformats.org/drawingml/2006/table">
            <a:tbl>
              <a:tblPr bandRow="1" firstRow="1">
                <a:noFill/>
                <a:tableStyleId>{F10690A3-80B1-4ECE-90E2-FD278559C7F8}</a:tableStyleId>
              </a:tblPr>
              <a:tblGrid>
                <a:gridCol w="3531750"/>
                <a:gridCol w="3531750"/>
                <a:gridCol w="3531750"/>
              </a:tblGrid>
              <a:tr h="539700">
                <a:tc>
                  <a:txBody>
                    <a:bodyPr>
                      <a:noAutofit/>
                    </a:bodyPr>
                    <a:lstStyle/>
                    <a:p>
                      <a:pPr indent="0" lvl="0" marL="0" marR="0" rtl="0" algn="ctr">
                        <a:spcBef>
                          <a:spcPts val="0"/>
                        </a:spcBef>
                        <a:buSzPct val="25000"/>
                        <a:buNone/>
                      </a:pPr>
                      <a:r>
                        <a:rPr baseline="0" lang="en-US" sz="1800" u="none" cap="none" strike="noStrike"/>
                        <a:t>PRIMARY SUCCESSION</a:t>
                      </a:r>
                    </a:p>
                  </a:txBody>
                  <a:tcPr marT="45725" marB="45725" marR="91450" marL="91450"/>
                </a:tc>
                <a:tc>
                  <a:txBody>
                    <a:bodyPr>
                      <a:noAutofit/>
                    </a:bodyPr>
                    <a:lstStyle/>
                    <a:p>
                      <a:pPr indent="0" lvl="0" marL="0" marR="0" rtl="0" algn="ctr">
                        <a:spcBef>
                          <a:spcPts val="0"/>
                        </a:spcBef>
                        <a:buSzPct val="25000"/>
                        <a:buNone/>
                      </a:pPr>
                      <a:r>
                        <a:rPr baseline="0" lang="en-US" sz="1800" u="none" cap="none" strike="noStrike"/>
                        <a:t>BOTH</a:t>
                      </a:r>
                    </a:p>
                  </a:txBody>
                  <a:tcPr marT="45725" marB="45725" marR="91450" marL="91450"/>
                </a:tc>
                <a:tc>
                  <a:txBody>
                    <a:bodyPr>
                      <a:noAutofit/>
                    </a:bodyPr>
                    <a:lstStyle/>
                    <a:p>
                      <a:pPr indent="0" lvl="0" marL="0" marR="0" rtl="0" algn="ctr">
                        <a:spcBef>
                          <a:spcPts val="0"/>
                        </a:spcBef>
                        <a:buSzPct val="25000"/>
                        <a:buNone/>
                      </a:pPr>
                      <a:r>
                        <a:rPr baseline="0" lang="en-US" sz="1800" u="none" cap="none" strike="noStrike"/>
                        <a:t>SECONDARY SUCCESSION</a:t>
                      </a:r>
                    </a:p>
                  </a:txBody>
                  <a:tcPr marT="45725" marB="45725" marR="91450" marL="91450"/>
                </a:tc>
              </a:tr>
              <a:tr h="539700">
                <a:tc>
                  <a:txBody>
                    <a:bodyPr>
                      <a:noAutofit/>
                    </a:bodyPr>
                    <a:lstStyle/>
                    <a:p>
                      <a:pPr indent="0" lvl="0" marL="0" marR="0" rtl="0" algn="l">
                        <a:spcBef>
                          <a:spcPts val="0"/>
                        </a:spcBef>
                        <a:buSzPct val="25000"/>
                        <a:buNone/>
                      </a:pPr>
                      <a:r>
                        <a:rPr baseline="0" lang="en-US" sz="1800" u="none" cap="none" strike="noStrike"/>
                        <a:t>Starts with bare rock</a:t>
                      </a:r>
                    </a:p>
                  </a:txBody>
                  <a:tcPr marT="45725" marB="45725" marR="91450" marL="91450"/>
                </a:tc>
                <a:tc>
                  <a:txBody>
                    <a:bodyPr>
                      <a:noAutofit/>
                    </a:bodyPr>
                    <a:lstStyle/>
                    <a:p>
                      <a:pPr indent="0" lvl="0" marL="0" marR="0" rtl="0" algn="l">
                        <a:spcBef>
                          <a:spcPts val="0"/>
                        </a:spcBef>
                        <a:buSzPct val="25000"/>
                        <a:buNone/>
                      </a:pPr>
                      <a:r>
                        <a:rPr baseline="0" lang="en-US" sz="1800" u="none" cap="none" strike="noStrike"/>
                        <a:t>Replace one species with another species </a:t>
                      </a:r>
                    </a:p>
                  </a:txBody>
                  <a:tcPr marT="45725" marB="45725" marR="91450" marL="91450"/>
                </a:tc>
                <a:tc>
                  <a:txBody>
                    <a:bodyPr>
                      <a:noAutofit/>
                    </a:bodyPr>
                    <a:lstStyle/>
                    <a:p>
                      <a:pPr indent="0" lvl="0" marL="0" marR="0" rtl="0" algn="l">
                        <a:spcBef>
                          <a:spcPts val="0"/>
                        </a:spcBef>
                        <a:buSzPct val="25000"/>
                        <a:buNone/>
                      </a:pPr>
                      <a:r>
                        <a:rPr baseline="0" lang="en-US" sz="1800" u="none" cap="none" strike="noStrike"/>
                        <a:t>Starts with soil</a:t>
                      </a:r>
                    </a:p>
                  </a:txBody>
                  <a:tcPr marT="45725" marB="45725" marR="91450" marL="91450"/>
                </a:tc>
              </a:tr>
              <a:tr h="539700">
                <a:tc>
                  <a:txBody>
                    <a:bodyPr>
                      <a:noAutofit/>
                    </a:bodyPr>
                    <a:lstStyle/>
                    <a:p>
                      <a:pPr indent="0" lvl="0" marL="0" marR="0" rtl="0" algn="l">
                        <a:spcBef>
                          <a:spcPts val="0"/>
                        </a:spcBef>
                        <a:buSzPct val="25000"/>
                        <a:buNone/>
                      </a:pPr>
                      <a:r>
                        <a:rPr baseline="0" lang="en-US" sz="1800" u="none" cap="none" strike="noStrike"/>
                        <a:t>Pioneer Species - Lichen</a:t>
                      </a:r>
                    </a:p>
                  </a:txBody>
                  <a:tcPr marT="45725" marB="45725" marR="91450" marL="91450"/>
                </a:tc>
                <a:tc>
                  <a:txBody>
                    <a:bodyPr>
                      <a:noAutofit/>
                    </a:bodyPr>
                    <a:lstStyle/>
                    <a:p>
                      <a:pPr indent="0" lvl="0" marL="0" marR="0" rtl="0" algn="l">
                        <a:spcBef>
                          <a:spcPts val="0"/>
                        </a:spcBef>
                        <a:buSzPct val="25000"/>
                        <a:buNone/>
                      </a:pPr>
                      <a:r>
                        <a:rPr baseline="0" lang="en-US" sz="1800" u="none" cap="none" strike="noStrike"/>
                        <a:t>Finish with Oak or Maple trees as the climax species</a:t>
                      </a:r>
                    </a:p>
                  </a:txBody>
                  <a:tcPr marT="45725" marB="45725" marR="91450" marL="91450"/>
                </a:tc>
                <a:tc>
                  <a:txBody>
                    <a:bodyPr>
                      <a:noAutofit/>
                    </a:bodyPr>
                    <a:lstStyle/>
                    <a:p>
                      <a:pPr indent="0" lvl="0" marL="0" marR="0" rtl="0" algn="l">
                        <a:lnSpc>
                          <a:spcPct val="100000"/>
                        </a:lnSpc>
                        <a:spcBef>
                          <a:spcPts val="0"/>
                        </a:spcBef>
                        <a:spcAft>
                          <a:spcPts val="0"/>
                        </a:spcAft>
                        <a:buClr>
                          <a:schemeClr val="lt1"/>
                        </a:buClr>
                        <a:buSzPct val="25000"/>
                        <a:buFont typeface="Questrial"/>
                        <a:buNone/>
                      </a:pPr>
                      <a:r>
                        <a:rPr baseline="0" lang="en-US" sz="1800" u="none" cap="none" strike="noStrike"/>
                        <a:t>Pioneer Species – crabgrass</a:t>
                      </a:r>
                    </a:p>
                  </a:txBody>
                  <a:tcPr marT="45725" marB="45725" marR="91450" marL="91450"/>
                </a:tc>
              </a:tr>
              <a:tr h="539700">
                <a:tc>
                  <a:txBody>
                    <a:bodyPr>
                      <a:noAutofit/>
                    </a:bodyPr>
                    <a:lstStyle/>
                    <a:p>
                      <a:pPr indent="0" lvl="0" marL="0" marR="0" rtl="0" algn="l">
                        <a:spcBef>
                          <a:spcPts val="0"/>
                        </a:spcBef>
                        <a:buSzPct val="25000"/>
                        <a:buNone/>
                      </a:pPr>
                      <a:r>
                        <a:rPr baseline="0" lang="en-US" sz="1800" u="none" cap="none" strike="noStrike"/>
                        <a:t>Takes a VERY long time</a:t>
                      </a:r>
                    </a:p>
                  </a:txBody>
                  <a:tcPr marT="45725" marB="45725" marR="91450" marL="91450"/>
                </a:tc>
                <a:tc>
                  <a:txBody>
                    <a:bodyPr>
                      <a:noAutofit/>
                    </a:bodyPr>
                    <a:lstStyle/>
                    <a:p>
                      <a:pPr indent="0" lvl="0" marL="0" marR="0" rtl="0" algn="l">
                        <a:spcBef>
                          <a:spcPts val="0"/>
                        </a:spcBef>
                        <a:buNone/>
                      </a:pPr>
                      <a:r>
                        <a:t/>
                      </a:r>
                      <a:endParaRPr baseline="0" sz="1800" u="none" cap="none" strike="noStrike"/>
                    </a:p>
                  </a:txBody>
                  <a:tcPr marT="45725" marB="45725" marR="91450" marL="91450"/>
                </a:tc>
                <a:tc>
                  <a:txBody>
                    <a:bodyPr>
                      <a:noAutofit/>
                    </a:bodyPr>
                    <a:lstStyle/>
                    <a:p>
                      <a:pPr indent="0" lvl="0" marL="0" marR="0" rtl="0" algn="l">
                        <a:spcBef>
                          <a:spcPts val="0"/>
                        </a:spcBef>
                        <a:buSzPct val="25000"/>
                        <a:buNone/>
                      </a:pPr>
                      <a:r>
                        <a:rPr baseline="0" lang="en-US" sz="1800" u="none" cap="none" strike="noStrike"/>
                        <a:t>Shorter than Primary</a:t>
                      </a:r>
                    </a:p>
                  </a:txBody>
                  <a:tcPr marT="45725" marB="45725" marR="91450" marL="91450"/>
                </a:tc>
              </a:tr>
              <a:tr h="539700">
                <a:tc>
                  <a:txBody>
                    <a:bodyPr>
                      <a:noAutofit/>
                    </a:bodyPr>
                    <a:lstStyle/>
                    <a:p>
                      <a:pPr indent="0" lvl="0" marL="0" marR="0" rtl="0" algn="l">
                        <a:spcBef>
                          <a:spcPts val="0"/>
                        </a:spcBef>
                        <a:buSzPct val="25000"/>
                        <a:buNone/>
                      </a:pPr>
                      <a:r>
                        <a:rPr baseline="0" lang="en-US" sz="1800" u="none" cap="none" strike="noStrike"/>
                        <a:t>After a glacier melts or a volcano erupts and leaves rock</a:t>
                      </a:r>
                    </a:p>
                  </a:txBody>
                  <a:tcPr marT="45725" marB="45725" marR="91450" marL="91450"/>
                </a:tc>
                <a:tc>
                  <a:txBody>
                    <a:bodyPr>
                      <a:noAutofit/>
                    </a:bodyPr>
                    <a:lstStyle/>
                    <a:p>
                      <a:pPr indent="0" lvl="0" marL="0" marR="0" rtl="0" algn="l">
                        <a:spcBef>
                          <a:spcPts val="0"/>
                        </a:spcBef>
                        <a:buNone/>
                      </a:pPr>
                      <a:r>
                        <a:t/>
                      </a:r>
                      <a:endParaRPr baseline="0" sz="1800" u="none" cap="none" strike="noStrike"/>
                    </a:p>
                  </a:txBody>
                  <a:tcPr marT="45725" marB="45725" marR="91450" marL="91450"/>
                </a:tc>
                <a:tc>
                  <a:txBody>
                    <a:bodyPr>
                      <a:noAutofit/>
                    </a:bodyPr>
                    <a:lstStyle/>
                    <a:p>
                      <a:pPr indent="0" lvl="0" marL="0" marR="0" rtl="0" algn="l">
                        <a:spcBef>
                          <a:spcPts val="0"/>
                        </a:spcBef>
                        <a:buSzPct val="25000"/>
                        <a:buNone/>
                      </a:pPr>
                      <a:r>
                        <a:rPr baseline="0" lang="en-US" sz="1800" u="none" cap="none" strike="noStrike"/>
                        <a:t>After a farmer abandons his field or after a </a:t>
                      </a:r>
                      <a:r>
                        <a:rPr baseline="0" lang="en-US" sz="1800" u="sng" cap="none" strike="noStrike"/>
                        <a:t>fire</a:t>
                      </a:r>
                      <a:r>
                        <a:rPr baseline="0" lang="en-US" sz="1800" u="none" cap="none" strike="noStrike"/>
                        <a:t>, tornado, hurricane, flood</a:t>
                      </a:r>
                    </a:p>
                  </a:txBody>
                  <a:tcPr marT="45725" marB="45725" marR="91450" marL="91450"/>
                </a:tc>
              </a:tr>
            </a:tbl>
          </a:graphicData>
        </a:graphic>
      </p:graphicFrame>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1" name="Shape 251"/>
        <p:cNvGrpSpPr/>
        <p:nvPr/>
      </p:nvGrpSpPr>
      <p:grpSpPr>
        <a:xfrm>
          <a:off x="0" y="0"/>
          <a:ext cx="0" cy="0"/>
          <a:chOff x="0" y="0"/>
          <a:chExt cx="0" cy="0"/>
        </a:xfrm>
      </p:grpSpPr>
      <p:sp>
        <p:nvSpPr>
          <p:cNvPr id="252" name="Shape 252"/>
          <p:cNvSpPr txBox="1"/>
          <p:nvPr>
            <p:ph type="title"/>
          </p:nvPr>
        </p:nvSpPr>
        <p:spPr>
          <a:xfrm>
            <a:off x="646110" y="452718"/>
            <a:ext cx="9404723" cy="1400530"/>
          </a:xfrm>
          <a:prstGeom prst="rect">
            <a:avLst/>
          </a:prstGeom>
          <a:noFill/>
          <a:ln>
            <a:noFill/>
          </a:ln>
        </p:spPr>
        <p:txBody>
          <a:bodyPr anchorCtr="0" anchor="t" bIns="45700" lIns="91425" rIns="91425" tIns="45700">
            <a:noAutofit/>
          </a:bodyPr>
          <a:lstStyle/>
          <a:p>
            <a:pPr indent="0" lvl="0" marL="0" marR="0" rtl="0" algn="l">
              <a:spcBef>
                <a:spcPts val="0"/>
              </a:spcBef>
              <a:buClr>
                <a:srgbClr val="FFFF00"/>
              </a:buClr>
              <a:buSzPct val="25000"/>
              <a:buFont typeface="Arial Black"/>
              <a:buNone/>
            </a:pPr>
            <a:r>
              <a:rPr lang="en-US" sz="4800">
                <a:solidFill>
                  <a:srgbClr val="FFFF00"/>
                </a:solidFill>
                <a:latin typeface="Arial Black"/>
                <a:ea typeface="Arial Black"/>
                <a:cs typeface="Arial Black"/>
                <a:sym typeface="Arial Black"/>
              </a:rPr>
              <a:t>Let’s review the cycles...</a:t>
            </a:r>
          </a:p>
        </p:txBody>
      </p:sp>
      <p:sp>
        <p:nvSpPr>
          <p:cNvPr id="253" name="Shape 253"/>
          <p:cNvSpPr txBox="1"/>
          <p:nvPr/>
        </p:nvSpPr>
        <p:spPr>
          <a:xfrm>
            <a:off x="805543" y="2993571"/>
            <a:ext cx="10831810" cy="156966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US" sz="3200">
                <a:solidFill>
                  <a:srgbClr val="FFC000"/>
                </a:solidFill>
                <a:latin typeface="Questrial"/>
                <a:ea typeface="Questrial"/>
                <a:cs typeface="Questrial"/>
                <a:sym typeface="Questrial"/>
              </a:rPr>
              <a:t>The three cycles we have looked at are the Water Cycle, the Nitrogen Cycle (or Nitrogen Fixation) and the Carbon Cycle.</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1000"/>
                                        <p:tgtEl>
                                          <p:spTgt spid="2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7" name="Shape 257"/>
        <p:cNvGrpSpPr/>
        <p:nvPr/>
      </p:nvGrpSpPr>
      <p:grpSpPr>
        <a:xfrm>
          <a:off x="0" y="0"/>
          <a:ext cx="0" cy="0"/>
          <a:chOff x="0" y="0"/>
          <a:chExt cx="0" cy="0"/>
        </a:xfrm>
      </p:grpSpPr>
      <p:sp>
        <p:nvSpPr>
          <p:cNvPr id="258" name="Shape 258"/>
          <p:cNvSpPr txBox="1"/>
          <p:nvPr>
            <p:ph type="title"/>
          </p:nvPr>
        </p:nvSpPr>
        <p:spPr>
          <a:xfrm>
            <a:off x="646110" y="452718"/>
            <a:ext cx="9404700" cy="1400400"/>
          </a:xfrm>
          <a:prstGeom prst="rect">
            <a:avLst/>
          </a:prstGeom>
          <a:noFill/>
          <a:ln>
            <a:noFill/>
          </a:ln>
        </p:spPr>
        <p:txBody>
          <a:bodyPr anchorCtr="0" anchor="t" bIns="45700" lIns="91425" rIns="91425" tIns="45700">
            <a:noAutofit/>
          </a:bodyPr>
          <a:lstStyle/>
          <a:p>
            <a:pPr indent="0" lvl="0" marL="0" marR="0" rtl="0" algn="l">
              <a:spcBef>
                <a:spcPts val="0"/>
              </a:spcBef>
              <a:buClr>
                <a:srgbClr val="FFFF00"/>
              </a:buClr>
              <a:buSzPct val="25000"/>
              <a:buFont typeface="Arial Black"/>
              <a:buNone/>
            </a:pPr>
            <a:r>
              <a:rPr lang="en-US" sz="4800">
                <a:solidFill>
                  <a:srgbClr val="FFFF00"/>
                </a:solidFill>
                <a:latin typeface="Arial Black"/>
                <a:ea typeface="Arial Black"/>
                <a:cs typeface="Arial Black"/>
                <a:sym typeface="Arial Black"/>
              </a:rPr>
              <a:t>We need water to...</a:t>
            </a:r>
          </a:p>
        </p:txBody>
      </p:sp>
      <p:sp>
        <p:nvSpPr>
          <p:cNvPr id="259" name="Shape 259"/>
          <p:cNvSpPr txBox="1"/>
          <p:nvPr/>
        </p:nvSpPr>
        <p:spPr>
          <a:xfrm>
            <a:off x="805543" y="2993571"/>
            <a:ext cx="10831799" cy="156959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US" sz="3200">
                <a:solidFill>
                  <a:srgbClr val="FFC000"/>
                </a:solidFill>
                <a:latin typeface="Questrial"/>
                <a:ea typeface="Questrial"/>
                <a:cs typeface="Questrial"/>
                <a:sym typeface="Questrial"/>
              </a:rPr>
              <a:t>Keep our blood liquid enough to deliver energy to our cells.</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1000"/>
                                        <p:tgtEl>
                                          <p:spTgt spid="2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2" name="Shape 152"/>
        <p:cNvGrpSpPr/>
        <p:nvPr/>
      </p:nvGrpSpPr>
      <p:grpSpPr>
        <a:xfrm>
          <a:off x="0" y="0"/>
          <a:ext cx="0" cy="0"/>
          <a:chOff x="0" y="0"/>
          <a:chExt cx="0" cy="0"/>
        </a:xfrm>
      </p:grpSpPr>
      <p:sp>
        <p:nvSpPr>
          <p:cNvPr id="153" name="Shape 153"/>
          <p:cNvSpPr txBox="1"/>
          <p:nvPr>
            <p:ph type="title"/>
          </p:nvPr>
        </p:nvSpPr>
        <p:spPr>
          <a:xfrm>
            <a:off x="646110" y="452718"/>
            <a:ext cx="9404723" cy="1400530"/>
          </a:xfrm>
          <a:prstGeom prst="rect">
            <a:avLst/>
          </a:prstGeom>
          <a:noFill/>
          <a:ln>
            <a:noFill/>
          </a:ln>
        </p:spPr>
        <p:txBody>
          <a:bodyPr anchorCtr="0" anchor="t" bIns="45700" lIns="91425" rIns="91425" tIns="45700">
            <a:noAutofit/>
          </a:bodyPr>
          <a:lstStyle/>
          <a:p>
            <a:pPr indent="0" lvl="0" marL="0" marR="0" rtl="0" algn="l">
              <a:spcBef>
                <a:spcPts val="0"/>
              </a:spcBef>
              <a:buClr>
                <a:srgbClr val="FFFF00"/>
              </a:buClr>
              <a:buSzPct val="25000"/>
              <a:buFont typeface="Arial Black"/>
              <a:buNone/>
            </a:pPr>
            <a:r>
              <a:rPr b="0" baseline="0" i="0" lang="en-US" sz="5400" u="none" cap="none" strike="noStrike">
                <a:solidFill>
                  <a:srgbClr val="FFFF00"/>
                </a:solidFill>
                <a:latin typeface="Arial Black"/>
                <a:ea typeface="Arial Black"/>
                <a:cs typeface="Arial Black"/>
                <a:sym typeface="Arial Black"/>
              </a:rPr>
              <a:t>What is the </a:t>
            </a:r>
            <a:r>
              <a:rPr b="0" baseline="0" i="0" lang="en-US" sz="5400" u="sng" cap="none" strike="noStrike">
                <a:solidFill>
                  <a:srgbClr val="FFFF00"/>
                </a:solidFill>
                <a:latin typeface="Arial Black"/>
                <a:ea typeface="Arial Black"/>
                <a:cs typeface="Arial Black"/>
                <a:sym typeface="Arial Black"/>
              </a:rPr>
              <a:t>pioneer species </a:t>
            </a:r>
            <a:r>
              <a:rPr b="0" baseline="0" i="0" lang="en-US" sz="5400" u="none" cap="none" strike="noStrike">
                <a:solidFill>
                  <a:srgbClr val="FFFF00"/>
                </a:solidFill>
                <a:latin typeface="Arial Black"/>
                <a:ea typeface="Arial Black"/>
                <a:cs typeface="Arial Black"/>
                <a:sym typeface="Arial Black"/>
              </a:rPr>
              <a:t>in primary succession?</a:t>
            </a:r>
          </a:p>
        </p:txBody>
      </p:sp>
      <p:sp>
        <p:nvSpPr>
          <p:cNvPr id="154" name="Shape 154"/>
          <p:cNvSpPr txBox="1"/>
          <p:nvPr>
            <p:ph idx="1" type="body"/>
          </p:nvPr>
        </p:nvSpPr>
        <p:spPr>
          <a:xfrm>
            <a:off x="790831" y="3299253"/>
            <a:ext cx="9259021" cy="294914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accent1"/>
              </a:buClr>
              <a:buSzPct val="25000"/>
              <a:buFont typeface="Noto Symbol"/>
              <a:buNone/>
            </a:pPr>
            <a:r>
              <a:rPr b="0" baseline="0" i="0" lang="en-US" sz="3200" u="none" cap="none" strike="noStrike">
                <a:solidFill>
                  <a:srgbClr val="FFC000"/>
                </a:solidFill>
                <a:latin typeface="Questrial"/>
                <a:ea typeface="Questrial"/>
                <a:cs typeface="Questrial"/>
                <a:sym typeface="Questrial"/>
              </a:rPr>
              <a:t>LICHEN</a:t>
            </a:r>
          </a:p>
        </p:txBody>
      </p:sp>
      <p:pic>
        <p:nvPicPr>
          <p:cNvPr id="155" name="Shape 155"/>
          <p:cNvPicPr preferRelativeResize="0"/>
          <p:nvPr/>
        </p:nvPicPr>
        <p:blipFill>
          <a:blip r:embed="rId3">
            <a:alphaModFix/>
          </a:blip>
          <a:stretch>
            <a:fillRect/>
          </a:stretch>
        </p:blipFill>
        <p:spPr>
          <a:xfrm>
            <a:off x="7125407" y="2471250"/>
            <a:ext cx="4538050" cy="3872849"/>
          </a:xfrm>
          <a:prstGeom prst="rect">
            <a:avLst/>
          </a:prstGeom>
          <a:noFill/>
          <a:ln>
            <a:noFill/>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3" name="Shape 263"/>
        <p:cNvGrpSpPr/>
        <p:nvPr/>
      </p:nvGrpSpPr>
      <p:grpSpPr>
        <a:xfrm>
          <a:off x="0" y="0"/>
          <a:ext cx="0" cy="0"/>
          <a:chOff x="0" y="0"/>
          <a:chExt cx="0" cy="0"/>
        </a:xfrm>
      </p:grpSpPr>
      <p:sp>
        <p:nvSpPr>
          <p:cNvPr id="264" name="Shape 264"/>
          <p:cNvSpPr txBox="1"/>
          <p:nvPr>
            <p:ph type="title"/>
          </p:nvPr>
        </p:nvSpPr>
        <p:spPr>
          <a:xfrm>
            <a:off x="646110" y="452718"/>
            <a:ext cx="9404700" cy="1400400"/>
          </a:xfrm>
          <a:prstGeom prst="rect">
            <a:avLst/>
          </a:prstGeom>
          <a:noFill/>
          <a:ln>
            <a:noFill/>
          </a:ln>
        </p:spPr>
        <p:txBody>
          <a:bodyPr anchorCtr="0" anchor="t" bIns="45700" lIns="91425" rIns="91425" tIns="45700">
            <a:noAutofit/>
          </a:bodyPr>
          <a:lstStyle/>
          <a:p>
            <a:pPr indent="0" lvl="0" marL="0" marR="0" rtl="0" algn="l">
              <a:spcBef>
                <a:spcPts val="0"/>
              </a:spcBef>
              <a:buClr>
                <a:srgbClr val="FFFF00"/>
              </a:buClr>
              <a:buSzPct val="25000"/>
              <a:buFont typeface="Arial Black"/>
              <a:buNone/>
            </a:pPr>
            <a:r>
              <a:rPr lang="en-US" sz="4800">
                <a:solidFill>
                  <a:srgbClr val="FFFF00"/>
                </a:solidFill>
                <a:latin typeface="Arial Black"/>
                <a:ea typeface="Arial Black"/>
                <a:cs typeface="Arial Black"/>
                <a:sym typeface="Arial Black"/>
              </a:rPr>
              <a:t>We need nitrogen to...</a:t>
            </a:r>
          </a:p>
        </p:txBody>
      </p:sp>
      <p:sp>
        <p:nvSpPr>
          <p:cNvPr id="265" name="Shape 265"/>
          <p:cNvSpPr txBox="1"/>
          <p:nvPr/>
        </p:nvSpPr>
        <p:spPr>
          <a:xfrm>
            <a:off x="805543" y="2993571"/>
            <a:ext cx="10831799" cy="156959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US" sz="3200">
                <a:solidFill>
                  <a:srgbClr val="FFC000"/>
                </a:solidFill>
                <a:latin typeface="Questrial"/>
                <a:ea typeface="Questrial"/>
                <a:cs typeface="Questrial"/>
                <a:sym typeface="Questrial"/>
              </a:rPr>
              <a:t>Build our DNA</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1000"/>
                                        <p:tgtEl>
                                          <p:spTgt spid="2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9" name="Shape 269"/>
        <p:cNvGrpSpPr/>
        <p:nvPr/>
      </p:nvGrpSpPr>
      <p:grpSpPr>
        <a:xfrm>
          <a:off x="0" y="0"/>
          <a:ext cx="0" cy="0"/>
          <a:chOff x="0" y="0"/>
          <a:chExt cx="0" cy="0"/>
        </a:xfrm>
      </p:grpSpPr>
      <p:sp>
        <p:nvSpPr>
          <p:cNvPr id="270" name="Shape 270"/>
          <p:cNvSpPr txBox="1"/>
          <p:nvPr>
            <p:ph type="title"/>
          </p:nvPr>
        </p:nvSpPr>
        <p:spPr>
          <a:xfrm>
            <a:off x="646110" y="452718"/>
            <a:ext cx="9404723" cy="1400530"/>
          </a:xfrm>
          <a:prstGeom prst="rect">
            <a:avLst/>
          </a:prstGeom>
          <a:noFill/>
          <a:ln>
            <a:noFill/>
          </a:ln>
        </p:spPr>
        <p:txBody>
          <a:bodyPr anchorCtr="0" anchor="t" bIns="45700" lIns="91425" rIns="91425" tIns="45700">
            <a:noAutofit/>
          </a:bodyPr>
          <a:lstStyle/>
          <a:p>
            <a:pPr indent="0" lvl="0" marL="0" marR="0" rtl="0" algn="l">
              <a:spcBef>
                <a:spcPts val="0"/>
              </a:spcBef>
              <a:buClr>
                <a:srgbClr val="FFFF00"/>
              </a:buClr>
              <a:buSzPct val="25000"/>
              <a:buFont typeface="Arial Black"/>
              <a:buNone/>
            </a:pPr>
            <a:r>
              <a:rPr b="0" baseline="0" i="0" lang="en-US" sz="4400" u="none" cap="none" strike="noStrike">
                <a:solidFill>
                  <a:srgbClr val="FFFF00"/>
                </a:solidFill>
                <a:latin typeface="Arial Black"/>
                <a:ea typeface="Arial Black"/>
                <a:cs typeface="Arial Black"/>
                <a:sym typeface="Arial Black"/>
              </a:rPr>
              <a:t>Nitrogen is in the air all around us.  What must happen before plants can use nitrogen?</a:t>
            </a:r>
          </a:p>
        </p:txBody>
      </p:sp>
      <p:sp>
        <p:nvSpPr>
          <p:cNvPr id="271" name="Shape 271"/>
          <p:cNvSpPr txBox="1"/>
          <p:nvPr/>
        </p:nvSpPr>
        <p:spPr>
          <a:xfrm>
            <a:off x="778475" y="4263080"/>
            <a:ext cx="11429732" cy="1077217"/>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3200" u="none" cap="none" strike="noStrike">
                <a:solidFill>
                  <a:srgbClr val="92D050"/>
                </a:solidFill>
                <a:latin typeface="Questrial"/>
                <a:ea typeface="Questrial"/>
                <a:cs typeface="Questrial"/>
                <a:sym typeface="Questrial"/>
              </a:rPr>
              <a:t>Bacteria that grows on plant roots must “fix” the nitrogen</a:t>
            </a:r>
          </a:p>
          <a:p>
            <a:pPr indent="0" lvl="0" marL="0" marR="0" rtl="0" algn="l">
              <a:spcBef>
                <a:spcPts val="0"/>
              </a:spcBef>
              <a:buSzPct val="25000"/>
              <a:buNone/>
            </a:pPr>
            <a:r>
              <a:rPr b="0" baseline="0" i="0" lang="en-US" sz="3200" u="none" cap="none" strike="noStrike">
                <a:solidFill>
                  <a:srgbClr val="92D050"/>
                </a:solidFill>
                <a:latin typeface="Questrial"/>
                <a:ea typeface="Questrial"/>
                <a:cs typeface="Questrial"/>
                <a:sym typeface="Questrial"/>
              </a:rPr>
              <a:t>so that the plant can “drink” it in with water.</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500"/>
                                        <p:tgtEl>
                                          <p:spTgt spid="2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6" name="Shape 276"/>
        <p:cNvGrpSpPr/>
        <p:nvPr/>
      </p:nvGrpSpPr>
      <p:grpSpPr>
        <a:xfrm>
          <a:off x="0" y="0"/>
          <a:ext cx="0" cy="0"/>
          <a:chOff x="0" y="0"/>
          <a:chExt cx="0" cy="0"/>
        </a:xfrm>
      </p:grpSpPr>
      <p:sp>
        <p:nvSpPr>
          <p:cNvPr id="277" name="Shape 277"/>
          <p:cNvSpPr txBox="1"/>
          <p:nvPr>
            <p:ph type="title"/>
          </p:nvPr>
        </p:nvSpPr>
        <p:spPr>
          <a:xfrm>
            <a:off x="646110" y="452718"/>
            <a:ext cx="9404700" cy="1400400"/>
          </a:xfrm>
          <a:prstGeom prst="rect">
            <a:avLst/>
          </a:prstGeom>
          <a:noFill/>
          <a:ln>
            <a:noFill/>
          </a:ln>
        </p:spPr>
        <p:txBody>
          <a:bodyPr anchorCtr="0" anchor="t" bIns="45700" lIns="91425" rIns="91425" tIns="45700">
            <a:noAutofit/>
          </a:bodyPr>
          <a:lstStyle/>
          <a:p>
            <a:pPr indent="0" lvl="0" marL="0" marR="0" rtl="0" algn="l">
              <a:spcBef>
                <a:spcPts val="0"/>
              </a:spcBef>
              <a:buClr>
                <a:srgbClr val="FFFF00"/>
              </a:buClr>
              <a:buSzPct val="25000"/>
              <a:buFont typeface="Arial Black"/>
              <a:buNone/>
            </a:pPr>
            <a:r>
              <a:rPr lang="en-US" sz="4800">
                <a:solidFill>
                  <a:srgbClr val="FFFF00"/>
                </a:solidFill>
                <a:latin typeface="Arial Black"/>
                <a:ea typeface="Arial Black"/>
                <a:cs typeface="Arial Black"/>
                <a:sym typeface="Arial Black"/>
              </a:rPr>
              <a:t>We need carbon to...</a:t>
            </a:r>
          </a:p>
        </p:txBody>
      </p:sp>
      <p:sp>
        <p:nvSpPr>
          <p:cNvPr id="278" name="Shape 278"/>
          <p:cNvSpPr txBox="1"/>
          <p:nvPr/>
        </p:nvSpPr>
        <p:spPr>
          <a:xfrm>
            <a:off x="805543" y="2993571"/>
            <a:ext cx="10831799" cy="156959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US" sz="3200">
                <a:solidFill>
                  <a:srgbClr val="FFC000"/>
                </a:solidFill>
                <a:latin typeface="Questrial"/>
                <a:ea typeface="Questrial"/>
                <a:cs typeface="Questrial"/>
                <a:sym typeface="Questrial"/>
              </a:rPr>
              <a:t>provide energy for our bodies - carbon is the main ingredient in the sugar molecules that give us energy</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1000"/>
                                        <p:tgtEl>
                                          <p:spTgt spid="2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2" name="Shape 282"/>
        <p:cNvGrpSpPr/>
        <p:nvPr/>
      </p:nvGrpSpPr>
      <p:grpSpPr>
        <a:xfrm>
          <a:off x="0" y="0"/>
          <a:ext cx="0" cy="0"/>
          <a:chOff x="0" y="0"/>
          <a:chExt cx="0" cy="0"/>
        </a:xfrm>
      </p:grpSpPr>
      <p:sp>
        <p:nvSpPr>
          <p:cNvPr id="283" name="Shape 283"/>
          <p:cNvSpPr txBox="1"/>
          <p:nvPr>
            <p:ph type="title"/>
          </p:nvPr>
        </p:nvSpPr>
        <p:spPr>
          <a:xfrm>
            <a:off x="646110" y="452718"/>
            <a:ext cx="9404700" cy="1400400"/>
          </a:xfrm>
          <a:prstGeom prst="rect">
            <a:avLst/>
          </a:prstGeom>
          <a:noFill/>
          <a:ln>
            <a:noFill/>
          </a:ln>
        </p:spPr>
        <p:txBody>
          <a:bodyPr anchorCtr="0" anchor="t" bIns="45700" lIns="91425" rIns="91425" tIns="45700">
            <a:noAutofit/>
          </a:bodyPr>
          <a:lstStyle/>
          <a:p>
            <a:pPr indent="0" lvl="0" marL="0" marR="0" rtl="0" algn="l">
              <a:spcBef>
                <a:spcPts val="0"/>
              </a:spcBef>
              <a:buClr>
                <a:srgbClr val="FFFF00"/>
              </a:buClr>
              <a:buSzPct val="25000"/>
              <a:buFont typeface="Arial Black"/>
              <a:buNone/>
            </a:pPr>
            <a:r>
              <a:rPr b="0" baseline="0" i="0" lang="en-US" sz="4800" u="none" cap="none" strike="noStrike">
                <a:solidFill>
                  <a:srgbClr val="FFFF00"/>
                </a:solidFill>
                <a:latin typeface="Arial Black"/>
                <a:ea typeface="Arial Black"/>
                <a:cs typeface="Arial Black"/>
                <a:sym typeface="Arial Black"/>
              </a:rPr>
              <a:t>Explain the two ways that water is cleaned naturally.</a:t>
            </a:r>
          </a:p>
        </p:txBody>
      </p:sp>
      <p:sp>
        <p:nvSpPr>
          <p:cNvPr id="284" name="Shape 284"/>
          <p:cNvSpPr txBox="1"/>
          <p:nvPr/>
        </p:nvSpPr>
        <p:spPr>
          <a:xfrm>
            <a:off x="805543" y="2993571"/>
            <a:ext cx="10831799" cy="156959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baseline="0" i="0" lang="en-US" sz="3200" u="none" cap="none" strike="noStrike">
                <a:solidFill>
                  <a:srgbClr val="FFC000"/>
                </a:solidFill>
                <a:latin typeface="Questrial"/>
                <a:ea typeface="Questrial"/>
                <a:cs typeface="Questrial"/>
                <a:sym typeface="Questrial"/>
              </a:rPr>
              <a:t>Filtration </a:t>
            </a:r>
            <a:r>
              <a:rPr b="0" baseline="0" i="0" lang="en-US" sz="3200" u="none" cap="none" strike="noStrike">
                <a:solidFill>
                  <a:srgbClr val="FFC000"/>
                </a:solidFill>
                <a:latin typeface="Questrial"/>
                <a:ea typeface="Questrial"/>
                <a:cs typeface="Questrial"/>
                <a:sym typeface="Questrial"/>
              </a:rPr>
              <a:t>– bad stuff gets stuck in the layers of soil and </a:t>
            </a:r>
            <a:br>
              <a:rPr b="0" baseline="0" i="0" lang="en-US" sz="3200" u="none" cap="none" strike="noStrike">
                <a:solidFill>
                  <a:srgbClr val="FFC000"/>
                </a:solidFill>
                <a:latin typeface="Questrial"/>
                <a:ea typeface="Questrial"/>
                <a:cs typeface="Questrial"/>
                <a:sym typeface="Questrial"/>
              </a:rPr>
            </a:br>
            <a:r>
              <a:rPr b="0" baseline="0" i="0" lang="en-US" sz="3200" u="none" cap="none" strike="noStrike">
                <a:solidFill>
                  <a:srgbClr val="FFC000"/>
                </a:solidFill>
                <a:latin typeface="Questrial"/>
                <a:ea typeface="Questrial"/>
                <a:cs typeface="Questrial"/>
                <a:sym typeface="Questrial"/>
              </a:rPr>
              <a:t>only pure water reaches the aquifers</a:t>
            </a:r>
          </a:p>
          <a:p>
            <a:pPr indent="0" lvl="0" marL="0" marR="0" rtl="0" algn="l">
              <a:spcBef>
                <a:spcPts val="0"/>
              </a:spcBef>
              <a:buNone/>
            </a:pPr>
            <a:r>
              <a:t/>
            </a:r>
            <a:endParaRPr b="0" baseline="0" i="0" sz="3200" u="none" cap="none" strike="noStrike">
              <a:solidFill>
                <a:srgbClr val="FFC000"/>
              </a:solidFill>
              <a:latin typeface="Questrial"/>
              <a:ea typeface="Questrial"/>
              <a:cs typeface="Questrial"/>
              <a:sym typeface="Questrial"/>
            </a:endParaRPr>
          </a:p>
        </p:txBody>
      </p:sp>
      <p:sp>
        <p:nvSpPr>
          <p:cNvPr id="285" name="Shape 285"/>
          <p:cNvSpPr txBox="1"/>
          <p:nvPr/>
        </p:nvSpPr>
        <p:spPr>
          <a:xfrm>
            <a:off x="805543" y="4563230"/>
            <a:ext cx="10721099" cy="10773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baseline="0" i="0" lang="en-US" sz="3200" u="none" cap="none" strike="noStrike">
                <a:solidFill>
                  <a:srgbClr val="FFC000"/>
                </a:solidFill>
                <a:latin typeface="Questrial"/>
                <a:ea typeface="Questrial"/>
                <a:cs typeface="Questrial"/>
                <a:sym typeface="Questrial"/>
              </a:rPr>
              <a:t>Evaporation</a:t>
            </a:r>
            <a:r>
              <a:rPr b="0" baseline="0" i="0" lang="en-US" sz="3200" u="none" cap="none" strike="noStrike">
                <a:solidFill>
                  <a:srgbClr val="FFC000"/>
                </a:solidFill>
                <a:latin typeface="Questrial"/>
                <a:ea typeface="Questrial"/>
                <a:cs typeface="Questrial"/>
                <a:sym typeface="Questrial"/>
              </a:rPr>
              <a:t> - Only H</a:t>
            </a:r>
            <a:r>
              <a:rPr b="0" baseline="-25000" i="0" lang="en-US" sz="3200" u="none" cap="none" strike="noStrike">
                <a:solidFill>
                  <a:srgbClr val="FFC000"/>
                </a:solidFill>
                <a:latin typeface="Questrial"/>
                <a:ea typeface="Questrial"/>
                <a:cs typeface="Questrial"/>
                <a:sym typeface="Questrial"/>
              </a:rPr>
              <a:t>2</a:t>
            </a:r>
            <a:r>
              <a:rPr b="0" baseline="0" i="0" lang="en-US" sz="3200" u="none" cap="none" strike="noStrike">
                <a:solidFill>
                  <a:srgbClr val="FFC000"/>
                </a:solidFill>
                <a:latin typeface="Questrial"/>
                <a:ea typeface="Questrial"/>
                <a:cs typeface="Questrial"/>
                <a:sym typeface="Questrial"/>
              </a:rPr>
              <a:t>O molecules </a:t>
            </a:r>
            <a:br>
              <a:rPr b="0" baseline="0" i="0" lang="en-US" sz="3200" u="none" cap="none" strike="noStrike">
                <a:solidFill>
                  <a:srgbClr val="FFC000"/>
                </a:solidFill>
                <a:latin typeface="Questrial"/>
                <a:ea typeface="Questrial"/>
                <a:cs typeface="Questrial"/>
                <a:sym typeface="Questrial"/>
              </a:rPr>
            </a:br>
            <a:r>
              <a:rPr b="0" baseline="0" i="0" lang="en-US" sz="3200" u="none" cap="none" strike="noStrike">
                <a:solidFill>
                  <a:srgbClr val="FFC000"/>
                </a:solidFill>
                <a:latin typeface="Questrial"/>
                <a:ea typeface="Questrial"/>
                <a:cs typeface="Questrial"/>
                <a:sym typeface="Questrial"/>
              </a:rPr>
              <a:t>evaporate – any dirt or salt in the water is left behind.</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1000"/>
                                        <p:tgtEl>
                                          <p:spTgt spid="2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1000"/>
                                        <p:tgtEl>
                                          <p:spTgt spid="2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9" name="Shape 289"/>
        <p:cNvGrpSpPr/>
        <p:nvPr/>
      </p:nvGrpSpPr>
      <p:grpSpPr>
        <a:xfrm>
          <a:off x="0" y="0"/>
          <a:ext cx="0" cy="0"/>
          <a:chOff x="0" y="0"/>
          <a:chExt cx="0" cy="0"/>
        </a:xfrm>
      </p:grpSpPr>
      <p:sp>
        <p:nvSpPr>
          <p:cNvPr id="290" name="Shape 290"/>
          <p:cNvSpPr txBox="1"/>
          <p:nvPr>
            <p:ph type="title"/>
          </p:nvPr>
        </p:nvSpPr>
        <p:spPr>
          <a:xfrm>
            <a:off x="646110" y="452718"/>
            <a:ext cx="9404723" cy="1400530"/>
          </a:xfrm>
          <a:prstGeom prst="rect">
            <a:avLst/>
          </a:prstGeom>
          <a:noFill/>
          <a:ln>
            <a:noFill/>
          </a:ln>
        </p:spPr>
        <p:txBody>
          <a:bodyPr anchorCtr="0" anchor="t" bIns="45700" lIns="91425" rIns="91425" tIns="45700">
            <a:noAutofit/>
          </a:bodyPr>
          <a:lstStyle/>
          <a:p>
            <a:pPr indent="0" lvl="0" marL="0" marR="0" rtl="0" algn="l">
              <a:spcBef>
                <a:spcPts val="0"/>
              </a:spcBef>
              <a:buClr>
                <a:srgbClr val="FFFF00"/>
              </a:buClr>
              <a:buSzPct val="25000"/>
              <a:buFont typeface="Arial Black"/>
              <a:buNone/>
            </a:pPr>
            <a:r>
              <a:rPr b="0" baseline="0" i="0" lang="en-US" sz="4400" u="none" cap="none" strike="noStrike">
                <a:solidFill>
                  <a:srgbClr val="FFFF00"/>
                </a:solidFill>
                <a:latin typeface="Arial Black"/>
                <a:ea typeface="Arial Black"/>
                <a:cs typeface="Arial Black"/>
                <a:sym typeface="Arial Black"/>
              </a:rPr>
              <a:t>How do animals get nitrogen?</a:t>
            </a:r>
          </a:p>
        </p:txBody>
      </p:sp>
      <p:sp>
        <p:nvSpPr>
          <p:cNvPr id="291" name="Shape 291"/>
          <p:cNvSpPr txBox="1"/>
          <p:nvPr/>
        </p:nvSpPr>
        <p:spPr>
          <a:xfrm>
            <a:off x="778475" y="4263080"/>
            <a:ext cx="9509334" cy="1077217"/>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3200" u="none" cap="none" strike="noStrike">
                <a:solidFill>
                  <a:srgbClr val="FFC000"/>
                </a:solidFill>
                <a:latin typeface="Questrial"/>
                <a:ea typeface="Questrial"/>
                <a:cs typeface="Questrial"/>
                <a:sym typeface="Questrial"/>
              </a:rPr>
              <a:t>Animals (consumers) eat the plant, or they eat </a:t>
            </a:r>
            <a:br>
              <a:rPr b="0" baseline="0" i="0" lang="en-US" sz="3200" u="none" cap="none" strike="noStrike">
                <a:solidFill>
                  <a:srgbClr val="FFC000"/>
                </a:solidFill>
                <a:latin typeface="Questrial"/>
                <a:ea typeface="Questrial"/>
                <a:cs typeface="Questrial"/>
                <a:sym typeface="Questrial"/>
              </a:rPr>
            </a:br>
            <a:r>
              <a:rPr b="0" baseline="0" i="0" lang="en-US" sz="3200" u="none" cap="none" strike="noStrike">
                <a:solidFill>
                  <a:srgbClr val="FFC000"/>
                </a:solidFill>
                <a:latin typeface="Questrial"/>
                <a:ea typeface="Questrial"/>
                <a:cs typeface="Questrial"/>
                <a:sym typeface="Questrial"/>
              </a:rPr>
              <a:t>another animal that has eaten the plant.</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5" name="Shape 295"/>
        <p:cNvGrpSpPr/>
        <p:nvPr/>
      </p:nvGrpSpPr>
      <p:grpSpPr>
        <a:xfrm>
          <a:off x="0" y="0"/>
          <a:ext cx="0" cy="0"/>
          <a:chOff x="0" y="0"/>
          <a:chExt cx="0" cy="0"/>
        </a:xfrm>
      </p:grpSpPr>
      <p:sp>
        <p:nvSpPr>
          <p:cNvPr id="296" name="Shape 296"/>
          <p:cNvSpPr txBox="1"/>
          <p:nvPr>
            <p:ph type="title"/>
          </p:nvPr>
        </p:nvSpPr>
        <p:spPr>
          <a:xfrm>
            <a:off x="646110" y="452718"/>
            <a:ext cx="9404723" cy="1400530"/>
          </a:xfrm>
          <a:prstGeom prst="rect">
            <a:avLst/>
          </a:prstGeom>
          <a:noFill/>
          <a:ln>
            <a:noFill/>
          </a:ln>
        </p:spPr>
        <p:txBody>
          <a:bodyPr anchorCtr="0" anchor="t" bIns="45700" lIns="91425" rIns="91425" tIns="45700">
            <a:noAutofit/>
          </a:bodyPr>
          <a:lstStyle/>
          <a:p>
            <a:pPr indent="0" lvl="0" marL="0" marR="0" rtl="0" algn="l">
              <a:spcBef>
                <a:spcPts val="0"/>
              </a:spcBef>
              <a:buClr>
                <a:srgbClr val="00B0F0"/>
              </a:buClr>
              <a:buSzPct val="25000"/>
              <a:buFont typeface="Arial Black"/>
              <a:buNone/>
            </a:pPr>
            <a:r>
              <a:rPr b="0" baseline="0" i="0" lang="en-US" sz="4800" u="none" cap="none" strike="noStrike">
                <a:solidFill>
                  <a:srgbClr val="00B0F0"/>
                </a:solidFill>
                <a:latin typeface="Arial Black"/>
                <a:ea typeface="Arial Black"/>
                <a:cs typeface="Arial Black"/>
                <a:sym typeface="Arial Black"/>
              </a:rPr>
              <a:t>Can you tell me the “story” of the water cycle?</a:t>
            </a:r>
          </a:p>
        </p:txBody>
      </p:sp>
      <p:sp>
        <p:nvSpPr>
          <p:cNvPr id="297" name="Shape 297"/>
          <p:cNvSpPr txBox="1"/>
          <p:nvPr/>
        </p:nvSpPr>
        <p:spPr>
          <a:xfrm>
            <a:off x="646097" y="2303320"/>
            <a:ext cx="11144999" cy="4041300"/>
          </a:xfrm>
          <a:prstGeom prst="rect">
            <a:avLst/>
          </a:prstGeom>
          <a:noFill/>
          <a:ln>
            <a:noFill/>
          </a:ln>
        </p:spPr>
        <p:txBody>
          <a:bodyPr anchorCtr="0" anchor="t" bIns="45700" lIns="91425" rIns="91425" tIns="45700">
            <a:noAutofit/>
          </a:bodyPr>
          <a:lstStyle/>
          <a:p>
            <a:pPr lvl="0" rtl="0">
              <a:spcBef>
                <a:spcPts val="0"/>
              </a:spcBef>
              <a:buClr>
                <a:srgbClr val="FFC000"/>
              </a:buClr>
              <a:buSzPct val="25000"/>
              <a:buFont typeface="Questrial"/>
              <a:buNone/>
            </a:pPr>
            <a:r>
              <a:rPr lang="en-US" sz="3200">
                <a:solidFill>
                  <a:srgbClr val="FFC000"/>
                </a:solidFill>
                <a:latin typeface="Questrial"/>
                <a:ea typeface="Questrial"/>
                <a:cs typeface="Questrial"/>
                <a:sym typeface="Questrial"/>
              </a:rPr>
              <a:t>Water vapor evaporates from oceans and rises through the atmosphere.  When it gets high enough and cold enough it condenses into water droplets (clouds).  When the droplets get too heavy they fall to earth as precipitation.  Precipitation either runs-off or filters through the ground into aquifers.  Trees add water vapor to the air with transpiration - which is when plants “breathe”.</a:t>
            </a:r>
          </a:p>
          <a:p>
            <a:pPr indent="0" lvl="0" marL="0" marR="0" rtl="0" algn="l">
              <a:spcBef>
                <a:spcPts val="0"/>
              </a:spcBef>
              <a:buClr>
                <a:srgbClr val="FFFF00"/>
              </a:buClr>
              <a:buFont typeface="Questrial"/>
              <a:buNone/>
            </a:pPr>
            <a:r>
              <a:t/>
            </a:r>
            <a:endParaRPr sz="4000">
              <a:solidFill>
                <a:srgbClr val="FFFF00"/>
              </a:solidFill>
              <a:latin typeface="Questrial"/>
              <a:ea typeface="Questrial"/>
              <a:cs typeface="Questrial"/>
              <a:sym typeface="Questrial"/>
            </a:endParaRP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1" name="Shape 301"/>
        <p:cNvGrpSpPr/>
        <p:nvPr/>
      </p:nvGrpSpPr>
      <p:grpSpPr>
        <a:xfrm>
          <a:off x="0" y="0"/>
          <a:ext cx="0" cy="0"/>
          <a:chOff x="0" y="0"/>
          <a:chExt cx="0" cy="0"/>
        </a:xfrm>
      </p:grpSpPr>
      <p:sp>
        <p:nvSpPr>
          <p:cNvPr id="302" name="Shape 302"/>
          <p:cNvSpPr txBox="1"/>
          <p:nvPr>
            <p:ph type="title"/>
          </p:nvPr>
        </p:nvSpPr>
        <p:spPr>
          <a:xfrm>
            <a:off x="646110" y="452718"/>
            <a:ext cx="9404700" cy="1400400"/>
          </a:xfrm>
          <a:prstGeom prst="rect">
            <a:avLst/>
          </a:prstGeom>
          <a:noFill/>
          <a:ln>
            <a:noFill/>
          </a:ln>
        </p:spPr>
        <p:txBody>
          <a:bodyPr anchorCtr="0" anchor="t" bIns="45700" lIns="91425" rIns="91425" tIns="45700">
            <a:noAutofit/>
          </a:bodyPr>
          <a:lstStyle/>
          <a:p>
            <a:pPr indent="0" lvl="0" marL="0" marR="0" rtl="0" algn="l">
              <a:spcBef>
                <a:spcPts val="0"/>
              </a:spcBef>
              <a:buClr>
                <a:srgbClr val="00B0F0"/>
              </a:buClr>
              <a:buSzPct val="25000"/>
              <a:buFont typeface="Arial Black"/>
              <a:buNone/>
            </a:pPr>
            <a:r>
              <a:rPr b="0" baseline="0" i="0" lang="en-US" sz="4800" u="none" cap="none" strike="noStrike">
                <a:solidFill>
                  <a:srgbClr val="00FF00"/>
                </a:solidFill>
                <a:latin typeface="Arial Black"/>
                <a:ea typeface="Arial Black"/>
                <a:cs typeface="Arial Black"/>
                <a:sym typeface="Arial Black"/>
              </a:rPr>
              <a:t>Can you tell me the “story” of the </a:t>
            </a:r>
            <a:r>
              <a:rPr lang="en-US" sz="4800">
                <a:solidFill>
                  <a:srgbClr val="00FF00"/>
                </a:solidFill>
                <a:latin typeface="Arial Black"/>
                <a:ea typeface="Arial Black"/>
                <a:cs typeface="Arial Black"/>
                <a:sym typeface="Arial Black"/>
              </a:rPr>
              <a:t>nitrogen </a:t>
            </a:r>
            <a:r>
              <a:rPr b="0" baseline="0" i="0" lang="en-US" sz="4800" u="none" cap="none" strike="noStrike">
                <a:solidFill>
                  <a:srgbClr val="00FF00"/>
                </a:solidFill>
                <a:latin typeface="Arial Black"/>
                <a:ea typeface="Arial Black"/>
                <a:cs typeface="Arial Black"/>
                <a:sym typeface="Arial Black"/>
              </a:rPr>
              <a:t>cycle?</a:t>
            </a:r>
          </a:p>
        </p:txBody>
      </p:sp>
      <p:sp>
        <p:nvSpPr>
          <p:cNvPr id="303" name="Shape 303"/>
          <p:cNvSpPr txBox="1"/>
          <p:nvPr/>
        </p:nvSpPr>
        <p:spPr>
          <a:xfrm>
            <a:off x="646097" y="2303320"/>
            <a:ext cx="11144999" cy="4041300"/>
          </a:xfrm>
          <a:prstGeom prst="rect">
            <a:avLst/>
          </a:prstGeom>
          <a:noFill/>
          <a:ln>
            <a:noFill/>
          </a:ln>
        </p:spPr>
        <p:txBody>
          <a:bodyPr anchorCtr="0" anchor="t" bIns="45700" lIns="91425" rIns="91425" tIns="45700">
            <a:noAutofit/>
          </a:bodyPr>
          <a:lstStyle/>
          <a:p>
            <a:pPr lvl="0" rtl="0">
              <a:spcBef>
                <a:spcPts val="0"/>
              </a:spcBef>
              <a:buClr>
                <a:srgbClr val="FFC000"/>
              </a:buClr>
              <a:buSzPct val="25000"/>
              <a:buFont typeface="Questrial"/>
              <a:buNone/>
            </a:pPr>
            <a:r>
              <a:rPr lang="en-US" sz="3200">
                <a:solidFill>
                  <a:srgbClr val="FFC000"/>
                </a:solidFill>
                <a:latin typeface="Questrial"/>
                <a:ea typeface="Questrial"/>
                <a:cs typeface="Questrial"/>
                <a:sym typeface="Questrial"/>
              </a:rPr>
              <a:t>Plants live in air that is 78% Nitrogen, but they can’t get Nitrogen from air.  Instead they use Nitrogen fixation.  When a plant or animal dies and decomposes, all the minerals go into the dirt.  Bacteria lives on the roots of plants and “fix” nitrogen it into a form that plants can “drink”.   We get nitrogen by eating producers or consumers. We need Nitrogen to make DNA.</a:t>
            </a:r>
          </a:p>
          <a:p>
            <a:pPr indent="0" lvl="0" marL="0" marR="0" rtl="0" algn="l">
              <a:spcBef>
                <a:spcPts val="0"/>
              </a:spcBef>
              <a:buClr>
                <a:srgbClr val="FFFF00"/>
              </a:buClr>
              <a:buFont typeface="Questrial"/>
              <a:buNone/>
            </a:pPr>
            <a:r>
              <a:t/>
            </a:r>
            <a:endParaRPr sz="3200">
              <a:solidFill>
                <a:srgbClr val="FFC000"/>
              </a:solidFill>
              <a:latin typeface="Questrial"/>
              <a:ea typeface="Questrial"/>
              <a:cs typeface="Questrial"/>
              <a:sym typeface="Questrial"/>
            </a:endParaRP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7" name="Shape 307"/>
        <p:cNvGrpSpPr/>
        <p:nvPr/>
      </p:nvGrpSpPr>
      <p:grpSpPr>
        <a:xfrm>
          <a:off x="0" y="0"/>
          <a:ext cx="0" cy="0"/>
          <a:chOff x="0" y="0"/>
          <a:chExt cx="0" cy="0"/>
        </a:xfrm>
      </p:grpSpPr>
      <p:sp>
        <p:nvSpPr>
          <p:cNvPr id="308" name="Shape 308"/>
          <p:cNvSpPr txBox="1"/>
          <p:nvPr>
            <p:ph type="title"/>
          </p:nvPr>
        </p:nvSpPr>
        <p:spPr>
          <a:xfrm>
            <a:off x="646110" y="452718"/>
            <a:ext cx="9404700" cy="1400400"/>
          </a:xfrm>
          <a:prstGeom prst="rect">
            <a:avLst/>
          </a:prstGeom>
          <a:noFill/>
          <a:ln>
            <a:noFill/>
          </a:ln>
        </p:spPr>
        <p:txBody>
          <a:bodyPr anchorCtr="0" anchor="t" bIns="45700" lIns="91425" rIns="91425" tIns="45700">
            <a:noAutofit/>
          </a:bodyPr>
          <a:lstStyle/>
          <a:p>
            <a:pPr indent="0" lvl="0" marL="0" marR="0" rtl="0" algn="l">
              <a:spcBef>
                <a:spcPts val="0"/>
              </a:spcBef>
              <a:buClr>
                <a:srgbClr val="00B0F0"/>
              </a:buClr>
              <a:buSzPct val="25000"/>
              <a:buFont typeface="Arial Black"/>
              <a:buNone/>
            </a:pPr>
            <a:r>
              <a:rPr b="0" baseline="0" i="0" lang="en-US" sz="4800" u="none" cap="none" strike="noStrike">
                <a:solidFill>
                  <a:srgbClr val="FFFF00"/>
                </a:solidFill>
                <a:latin typeface="Arial Black"/>
                <a:ea typeface="Arial Black"/>
                <a:cs typeface="Arial Black"/>
                <a:sym typeface="Arial Black"/>
              </a:rPr>
              <a:t>Can you tell me the “story” of the </a:t>
            </a:r>
            <a:r>
              <a:rPr lang="en-US" sz="4800">
                <a:solidFill>
                  <a:srgbClr val="FFFF00"/>
                </a:solidFill>
                <a:latin typeface="Arial Black"/>
                <a:ea typeface="Arial Black"/>
                <a:cs typeface="Arial Black"/>
                <a:sym typeface="Arial Black"/>
              </a:rPr>
              <a:t>carbon </a:t>
            </a:r>
            <a:r>
              <a:rPr b="0" baseline="0" i="0" lang="en-US" sz="4800" u="none" cap="none" strike="noStrike">
                <a:solidFill>
                  <a:srgbClr val="FFFF00"/>
                </a:solidFill>
                <a:latin typeface="Arial Black"/>
                <a:ea typeface="Arial Black"/>
                <a:cs typeface="Arial Black"/>
                <a:sym typeface="Arial Black"/>
              </a:rPr>
              <a:t>cycle?</a:t>
            </a:r>
          </a:p>
        </p:txBody>
      </p:sp>
      <p:sp>
        <p:nvSpPr>
          <p:cNvPr id="309" name="Shape 309"/>
          <p:cNvSpPr txBox="1"/>
          <p:nvPr/>
        </p:nvSpPr>
        <p:spPr>
          <a:xfrm>
            <a:off x="646097" y="2303320"/>
            <a:ext cx="11144999" cy="4041300"/>
          </a:xfrm>
          <a:prstGeom prst="rect">
            <a:avLst/>
          </a:prstGeom>
          <a:noFill/>
          <a:ln>
            <a:noFill/>
          </a:ln>
        </p:spPr>
        <p:txBody>
          <a:bodyPr anchorCtr="0" anchor="t" bIns="45700" lIns="91425" rIns="91425" tIns="45700">
            <a:noAutofit/>
          </a:bodyPr>
          <a:lstStyle/>
          <a:p>
            <a:pPr lvl="0" rtl="0">
              <a:spcBef>
                <a:spcPts val="0"/>
              </a:spcBef>
              <a:buClr>
                <a:srgbClr val="FFC000"/>
              </a:buClr>
              <a:buSzPct val="25000"/>
              <a:buFont typeface="Questrial"/>
              <a:buNone/>
            </a:pPr>
            <a:r>
              <a:rPr lang="en-US" sz="3200">
                <a:solidFill>
                  <a:srgbClr val="FFC000"/>
                </a:solidFill>
                <a:latin typeface="Questrial"/>
                <a:ea typeface="Questrial"/>
                <a:cs typeface="Questrial"/>
                <a:sym typeface="Questrial"/>
              </a:rPr>
              <a:t>A little bit of carbon dioxide is in the air around us.  Plants use it for photosynthesis - they mix carbon dioxide with water and add sunlight to make sugars and oxygen. Both plants and animals release carbon dioxide through respiration.  When plants and animals die they either decompose - and release carbon dioxide into the air or they become fossil fuels and carbon is released into the air when we use them for combustion. </a:t>
            </a:r>
          </a:p>
          <a:p>
            <a:pPr indent="0" lvl="0" marL="457200" marR="0" rtl="0" algn="l">
              <a:spcBef>
                <a:spcPts val="0"/>
              </a:spcBef>
              <a:buClr>
                <a:srgbClr val="FFFF00"/>
              </a:buClr>
              <a:buFont typeface="Questrial"/>
              <a:buNone/>
            </a:pPr>
            <a:r>
              <a:t/>
            </a:r>
            <a:endParaRPr sz="3200">
              <a:solidFill>
                <a:srgbClr val="FFC000"/>
              </a:solidFill>
              <a:latin typeface="Questrial"/>
              <a:ea typeface="Questrial"/>
              <a:cs typeface="Questrial"/>
              <a:sym typeface="Questrial"/>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9" name="Shape 159"/>
        <p:cNvGrpSpPr/>
        <p:nvPr/>
      </p:nvGrpSpPr>
      <p:grpSpPr>
        <a:xfrm>
          <a:off x="0" y="0"/>
          <a:ext cx="0" cy="0"/>
          <a:chOff x="0" y="0"/>
          <a:chExt cx="0" cy="0"/>
        </a:xfrm>
      </p:grpSpPr>
      <p:sp>
        <p:nvSpPr>
          <p:cNvPr id="160" name="Shape 160"/>
          <p:cNvSpPr txBox="1"/>
          <p:nvPr>
            <p:ph type="title"/>
          </p:nvPr>
        </p:nvSpPr>
        <p:spPr>
          <a:xfrm>
            <a:off x="646110" y="452718"/>
            <a:ext cx="9404723" cy="1400530"/>
          </a:xfrm>
          <a:prstGeom prst="rect">
            <a:avLst/>
          </a:prstGeom>
          <a:noFill/>
          <a:ln>
            <a:noFill/>
          </a:ln>
        </p:spPr>
        <p:txBody>
          <a:bodyPr anchorCtr="0" anchor="t" bIns="45700" lIns="91425" rIns="91425" tIns="45700">
            <a:noAutofit/>
          </a:bodyPr>
          <a:lstStyle/>
          <a:p>
            <a:pPr indent="0" lvl="0" marL="0" marR="0" rtl="0" algn="l">
              <a:spcBef>
                <a:spcPts val="0"/>
              </a:spcBef>
              <a:buClr>
                <a:srgbClr val="FFFF00"/>
              </a:buClr>
              <a:buSzPct val="25000"/>
              <a:buFont typeface="Arial Black"/>
              <a:buNone/>
            </a:pPr>
            <a:r>
              <a:rPr b="0" baseline="0" i="0" lang="en-US" u="none" cap="none" strike="noStrike">
                <a:solidFill>
                  <a:srgbClr val="FFFF00"/>
                </a:solidFill>
                <a:latin typeface="Arial Black"/>
                <a:ea typeface="Arial Black"/>
                <a:cs typeface="Arial Black"/>
                <a:sym typeface="Arial Black"/>
              </a:rPr>
              <a:t>Lichen produces acid that breaks the rock down.  </a:t>
            </a:r>
          </a:p>
          <a:p>
            <a:pPr indent="0" lvl="0" marL="0" marR="0" rtl="0" algn="l">
              <a:spcBef>
                <a:spcPts val="0"/>
              </a:spcBef>
              <a:buClr>
                <a:srgbClr val="FFFF00"/>
              </a:buClr>
              <a:buFont typeface="Arial Black"/>
              <a:buNone/>
            </a:pPr>
            <a:r>
              <a:t/>
            </a:r>
            <a:endParaRPr>
              <a:solidFill>
                <a:srgbClr val="FFFF00"/>
              </a:solidFill>
              <a:latin typeface="Arial Black"/>
              <a:ea typeface="Arial Black"/>
              <a:cs typeface="Arial Black"/>
              <a:sym typeface="Arial Black"/>
            </a:endParaRPr>
          </a:p>
          <a:p>
            <a:pPr indent="0" lvl="0" marL="0" marR="0" rtl="0" algn="l">
              <a:spcBef>
                <a:spcPts val="0"/>
              </a:spcBef>
              <a:buClr>
                <a:srgbClr val="FFFF00"/>
              </a:buClr>
              <a:buSzPct val="25000"/>
              <a:buFont typeface="Arial Black"/>
              <a:buNone/>
            </a:pPr>
            <a:r>
              <a:rPr b="0" baseline="0" i="0" lang="en-US" u="none" cap="none" strike="noStrike">
                <a:solidFill>
                  <a:srgbClr val="FFFF00"/>
                </a:solidFill>
                <a:latin typeface="Arial Black"/>
                <a:ea typeface="Arial Black"/>
                <a:cs typeface="Arial Black"/>
                <a:sym typeface="Arial Black"/>
              </a:rPr>
              <a:t>When it dies it leaves </a:t>
            </a:r>
            <a:br>
              <a:rPr b="0" baseline="0" i="0" lang="en-US" u="none" cap="none" strike="noStrike">
                <a:solidFill>
                  <a:srgbClr val="FFFF00"/>
                </a:solidFill>
                <a:latin typeface="Arial Black"/>
                <a:ea typeface="Arial Black"/>
                <a:cs typeface="Arial Black"/>
                <a:sym typeface="Arial Black"/>
              </a:rPr>
            </a:br>
            <a:r>
              <a:rPr b="0" baseline="0" i="0" lang="en-US" u="none" cap="none" strike="noStrike">
                <a:solidFill>
                  <a:srgbClr val="FFFF00"/>
                </a:solidFill>
                <a:latin typeface="Arial Black"/>
                <a:ea typeface="Arial Black"/>
                <a:cs typeface="Arial Black"/>
                <a:sym typeface="Arial Black"/>
              </a:rPr>
              <a:t>behind a little bit of </a:t>
            </a:r>
            <a:br>
              <a:rPr b="0" baseline="0" i="0" lang="en-US" u="none" cap="none" strike="noStrike">
                <a:solidFill>
                  <a:srgbClr val="FFFF00"/>
                </a:solidFill>
                <a:latin typeface="Arial Black"/>
                <a:ea typeface="Arial Black"/>
                <a:cs typeface="Arial Black"/>
                <a:sym typeface="Arial Black"/>
              </a:rPr>
            </a:br>
            <a:r>
              <a:rPr b="0" baseline="0" i="0" lang="en-US" u="none" cap="none" strike="noStrike">
                <a:solidFill>
                  <a:srgbClr val="FFFF00"/>
                </a:solidFill>
                <a:latin typeface="Arial Black"/>
                <a:ea typeface="Arial Black"/>
                <a:cs typeface="Arial Black"/>
                <a:sym typeface="Arial Black"/>
              </a:rPr>
              <a:t>dirt and a little bit of </a:t>
            </a:r>
            <a:br>
              <a:rPr b="0" baseline="0" i="0" lang="en-US" u="none" cap="none" strike="noStrike">
                <a:solidFill>
                  <a:srgbClr val="FFFF00"/>
                </a:solidFill>
                <a:latin typeface="Arial Black"/>
                <a:ea typeface="Arial Black"/>
                <a:cs typeface="Arial Black"/>
                <a:sym typeface="Arial Black"/>
              </a:rPr>
            </a:br>
            <a:r>
              <a:rPr b="0" baseline="0" i="0" lang="en-US" u="none" cap="none" strike="noStrike">
                <a:solidFill>
                  <a:srgbClr val="FFFF00"/>
                </a:solidFill>
                <a:latin typeface="Arial Black"/>
                <a:ea typeface="Arial Black"/>
                <a:cs typeface="Arial Black"/>
                <a:sym typeface="Arial Black"/>
              </a:rPr>
              <a:t>broken rock that </a:t>
            </a:r>
            <a:br>
              <a:rPr b="0" baseline="0" i="0" lang="en-US" u="none" cap="none" strike="noStrike">
                <a:solidFill>
                  <a:srgbClr val="FFFF00"/>
                </a:solidFill>
                <a:latin typeface="Arial Black"/>
                <a:ea typeface="Arial Black"/>
                <a:cs typeface="Arial Black"/>
                <a:sym typeface="Arial Black"/>
              </a:rPr>
            </a:br>
            <a:r>
              <a:rPr b="0" baseline="0" i="0" lang="en-US" u="none" cap="none" strike="noStrike">
                <a:solidFill>
                  <a:srgbClr val="FFFF00"/>
                </a:solidFill>
                <a:latin typeface="Arial Black"/>
                <a:ea typeface="Arial Black"/>
                <a:cs typeface="Arial Black"/>
                <a:sym typeface="Arial Black"/>
              </a:rPr>
              <a:t>looks like sand.</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4" name="Shape 164"/>
        <p:cNvGrpSpPr/>
        <p:nvPr/>
      </p:nvGrpSpPr>
      <p:grpSpPr>
        <a:xfrm>
          <a:off x="0" y="0"/>
          <a:ext cx="0" cy="0"/>
          <a:chOff x="0" y="0"/>
          <a:chExt cx="0" cy="0"/>
        </a:xfrm>
      </p:grpSpPr>
      <p:sp>
        <p:nvSpPr>
          <p:cNvPr id="165" name="Shape 165"/>
          <p:cNvSpPr txBox="1"/>
          <p:nvPr>
            <p:ph type="title"/>
          </p:nvPr>
        </p:nvSpPr>
        <p:spPr>
          <a:xfrm>
            <a:off x="646110" y="452718"/>
            <a:ext cx="9404723" cy="1400530"/>
          </a:xfrm>
          <a:prstGeom prst="rect">
            <a:avLst/>
          </a:prstGeom>
          <a:noFill/>
          <a:ln>
            <a:noFill/>
          </a:ln>
        </p:spPr>
        <p:txBody>
          <a:bodyPr anchorCtr="0" anchor="t" bIns="45700" lIns="91425" rIns="91425" tIns="45700">
            <a:noAutofit/>
          </a:bodyPr>
          <a:lstStyle/>
          <a:p>
            <a:pPr indent="0" lvl="0" marL="0" marR="0" rtl="0" algn="l">
              <a:spcBef>
                <a:spcPts val="0"/>
              </a:spcBef>
              <a:buClr>
                <a:srgbClr val="FFFF00"/>
              </a:buClr>
              <a:buSzPct val="25000"/>
              <a:buFont typeface="Arial Black"/>
              <a:buNone/>
            </a:pPr>
            <a:r>
              <a:rPr b="0" baseline="0" i="0" lang="en-US" sz="5400" u="none" cap="none" strike="noStrike">
                <a:solidFill>
                  <a:srgbClr val="FFFF00"/>
                </a:solidFill>
                <a:latin typeface="Arial Black"/>
                <a:ea typeface="Arial Black"/>
                <a:cs typeface="Arial Black"/>
                <a:sym typeface="Arial Black"/>
              </a:rPr>
              <a:t>After the lichen have lived for many generations, </a:t>
            </a:r>
          </a:p>
          <a:p>
            <a:pPr indent="0" lvl="0" marL="0" marR="0" rtl="0" algn="l">
              <a:spcBef>
                <a:spcPts val="0"/>
              </a:spcBef>
              <a:buClr>
                <a:srgbClr val="FFFF00"/>
              </a:buClr>
              <a:buSzPct val="25000"/>
              <a:buFont typeface="Arial Black"/>
              <a:buNone/>
            </a:pPr>
            <a:r>
              <a:rPr lang="en-US" sz="5400">
                <a:solidFill>
                  <a:srgbClr val="FFFF00"/>
                </a:solidFill>
                <a:latin typeface="Arial Black"/>
                <a:ea typeface="Arial Black"/>
                <a:cs typeface="Arial Black"/>
                <a:sym typeface="Arial Black"/>
              </a:rPr>
              <a:t>moss </a:t>
            </a:r>
            <a:r>
              <a:rPr b="0" baseline="0" i="0" lang="en-US" sz="5400" u="none" cap="none" strike="noStrike">
                <a:solidFill>
                  <a:srgbClr val="FFFF00"/>
                </a:solidFill>
                <a:latin typeface="Arial Black"/>
                <a:ea typeface="Arial Black"/>
                <a:cs typeface="Arial Black"/>
                <a:sym typeface="Arial Black"/>
              </a:rPr>
              <a:t>moves </a:t>
            </a:r>
          </a:p>
          <a:p>
            <a:pPr indent="0" lvl="0" marL="0" marR="0" rtl="0" algn="l">
              <a:spcBef>
                <a:spcPts val="0"/>
              </a:spcBef>
              <a:buClr>
                <a:srgbClr val="FFFF00"/>
              </a:buClr>
              <a:buSzPct val="25000"/>
              <a:buFont typeface="Arial Black"/>
              <a:buNone/>
            </a:pPr>
            <a:r>
              <a:rPr b="0" baseline="0" i="0" lang="en-US" sz="5400" u="none" cap="none" strike="noStrike">
                <a:solidFill>
                  <a:srgbClr val="FFFF00"/>
                </a:solidFill>
                <a:latin typeface="Arial Black"/>
                <a:ea typeface="Arial Black"/>
                <a:cs typeface="Arial Black"/>
                <a:sym typeface="Arial Black"/>
              </a:rPr>
              <a:t>in and begins</a:t>
            </a:r>
          </a:p>
          <a:p>
            <a:pPr indent="0" lvl="0" marL="0" marR="0" rtl="0" algn="l">
              <a:spcBef>
                <a:spcPts val="0"/>
              </a:spcBef>
              <a:buClr>
                <a:srgbClr val="FFFF00"/>
              </a:buClr>
              <a:buSzPct val="25000"/>
              <a:buFont typeface="Arial Black"/>
              <a:buNone/>
            </a:pPr>
            <a:r>
              <a:rPr b="0" baseline="0" i="0" lang="en-US" sz="5400" u="none" cap="none" strike="noStrike">
                <a:solidFill>
                  <a:srgbClr val="FFFF00"/>
                </a:solidFill>
                <a:latin typeface="Arial Black"/>
                <a:ea typeface="Arial Black"/>
                <a:cs typeface="Arial Black"/>
                <a:sym typeface="Arial Black"/>
              </a:rPr>
              <a:t>to grow.</a:t>
            </a:r>
          </a:p>
        </p:txBody>
      </p:sp>
      <p:pic>
        <p:nvPicPr>
          <p:cNvPr id="166" name="Shape 166"/>
          <p:cNvPicPr preferRelativeResize="0"/>
          <p:nvPr/>
        </p:nvPicPr>
        <p:blipFill>
          <a:blip r:embed="rId3">
            <a:alphaModFix/>
          </a:blip>
          <a:stretch>
            <a:fillRect/>
          </a:stretch>
        </p:blipFill>
        <p:spPr>
          <a:xfrm>
            <a:off x="5995987" y="2595562"/>
            <a:ext cx="5857875" cy="3952875"/>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0" name="Shape 170"/>
        <p:cNvGrpSpPr/>
        <p:nvPr/>
      </p:nvGrpSpPr>
      <p:grpSpPr>
        <a:xfrm>
          <a:off x="0" y="0"/>
          <a:ext cx="0" cy="0"/>
          <a:chOff x="0" y="0"/>
          <a:chExt cx="0" cy="0"/>
        </a:xfrm>
      </p:grpSpPr>
      <p:sp>
        <p:nvSpPr>
          <p:cNvPr id="171" name="Shape 171"/>
          <p:cNvSpPr txBox="1"/>
          <p:nvPr>
            <p:ph type="title"/>
          </p:nvPr>
        </p:nvSpPr>
        <p:spPr>
          <a:xfrm>
            <a:off x="646110" y="452718"/>
            <a:ext cx="9404723" cy="1400530"/>
          </a:xfrm>
          <a:prstGeom prst="rect">
            <a:avLst/>
          </a:prstGeom>
          <a:noFill/>
          <a:ln>
            <a:noFill/>
          </a:ln>
        </p:spPr>
        <p:txBody>
          <a:bodyPr anchorCtr="0" anchor="t" bIns="45700" lIns="91425" rIns="91425" tIns="45700">
            <a:noAutofit/>
          </a:bodyPr>
          <a:lstStyle/>
          <a:p>
            <a:pPr indent="0" lvl="0" marL="0" marR="0" rtl="0" algn="l">
              <a:spcBef>
                <a:spcPts val="0"/>
              </a:spcBef>
              <a:buClr>
                <a:srgbClr val="FFFF00"/>
              </a:buClr>
              <a:buSzPct val="25000"/>
              <a:buFont typeface="Arial Black"/>
              <a:buNone/>
            </a:pPr>
            <a:r>
              <a:rPr b="0" baseline="0" i="0" lang="en-US" sz="4800" u="none" cap="none" strike="noStrike">
                <a:solidFill>
                  <a:srgbClr val="FFFF00"/>
                </a:solidFill>
                <a:latin typeface="Arial Black"/>
                <a:ea typeface="Arial Black"/>
                <a:cs typeface="Arial Black"/>
                <a:sym typeface="Arial Black"/>
              </a:rPr>
              <a:t>Finally ferns and </a:t>
            </a:r>
          </a:p>
          <a:p>
            <a:pPr indent="0" lvl="0" marL="0" marR="0" rtl="0" algn="l">
              <a:spcBef>
                <a:spcPts val="0"/>
              </a:spcBef>
              <a:buClr>
                <a:srgbClr val="FFFF00"/>
              </a:buClr>
              <a:buSzPct val="25000"/>
              <a:buFont typeface="Arial Black"/>
              <a:buNone/>
            </a:pPr>
            <a:r>
              <a:rPr b="0" baseline="0" i="0" lang="en-US" sz="4800" u="none" cap="none" strike="noStrike">
                <a:solidFill>
                  <a:srgbClr val="FFFF00"/>
                </a:solidFill>
                <a:latin typeface="Arial Black"/>
                <a:ea typeface="Arial Black"/>
                <a:cs typeface="Arial Black"/>
                <a:sym typeface="Arial Black"/>
              </a:rPr>
              <a:t>other, larger </a:t>
            </a:r>
          </a:p>
          <a:p>
            <a:pPr indent="0" lvl="0" marL="0" marR="0" rtl="0" algn="l">
              <a:spcBef>
                <a:spcPts val="0"/>
              </a:spcBef>
              <a:buClr>
                <a:srgbClr val="FFFF00"/>
              </a:buClr>
              <a:buSzPct val="25000"/>
              <a:buFont typeface="Arial Black"/>
              <a:buNone/>
            </a:pPr>
            <a:r>
              <a:rPr b="0" baseline="0" i="0" lang="en-US" sz="4800" u="none" cap="none" strike="noStrike">
                <a:solidFill>
                  <a:srgbClr val="FFFF00"/>
                </a:solidFill>
                <a:latin typeface="Arial Black"/>
                <a:ea typeface="Arial Black"/>
                <a:cs typeface="Arial Black"/>
                <a:sym typeface="Arial Black"/>
              </a:rPr>
              <a:t>plants move in </a:t>
            </a:r>
          </a:p>
          <a:p>
            <a:pPr indent="0" lvl="0" marL="0" marR="0" rtl="0" algn="l">
              <a:spcBef>
                <a:spcPts val="0"/>
              </a:spcBef>
              <a:buClr>
                <a:srgbClr val="FFFF00"/>
              </a:buClr>
              <a:buSzPct val="25000"/>
              <a:buFont typeface="Arial Black"/>
              <a:buNone/>
            </a:pPr>
            <a:r>
              <a:rPr b="0" baseline="0" i="0" lang="en-US" sz="4800" u="none" cap="none" strike="noStrike">
                <a:solidFill>
                  <a:srgbClr val="FFFF00"/>
                </a:solidFill>
                <a:latin typeface="Arial Black"/>
                <a:ea typeface="Arial Black"/>
                <a:cs typeface="Arial Black"/>
                <a:sym typeface="Arial Black"/>
              </a:rPr>
              <a:t>and eventually </a:t>
            </a:r>
          </a:p>
          <a:p>
            <a:pPr indent="0" lvl="0" marL="0" marR="0" rtl="0" algn="l">
              <a:spcBef>
                <a:spcPts val="0"/>
              </a:spcBef>
              <a:buClr>
                <a:srgbClr val="FFFF00"/>
              </a:buClr>
              <a:buSzPct val="25000"/>
              <a:buFont typeface="Arial Black"/>
              <a:buNone/>
            </a:pPr>
            <a:r>
              <a:rPr b="0" baseline="0" i="0" lang="en-US" sz="4800" u="none" cap="none" strike="noStrike">
                <a:solidFill>
                  <a:srgbClr val="FFFF00"/>
                </a:solidFill>
                <a:latin typeface="Arial Black"/>
                <a:ea typeface="Arial Black"/>
                <a:cs typeface="Arial Black"/>
                <a:sym typeface="Arial Black"/>
              </a:rPr>
              <a:t>the area </a:t>
            </a:r>
          </a:p>
          <a:p>
            <a:pPr indent="0" lvl="0" marL="0" marR="0" rtl="0" algn="l">
              <a:spcBef>
                <a:spcPts val="0"/>
              </a:spcBef>
              <a:buClr>
                <a:srgbClr val="FFFF00"/>
              </a:buClr>
              <a:buSzPct val="25000"/>
              <a:buFont typeface="Arial Black"/>
              <a:buNone/>
            </a:pPr>
            <a:r>
              <a:rPr b="0" baseline="0" i="0" lang="en-US" sz="4800" u="none" cap="none" strike="noStrike">
                <a:solidFill>
                  <a:srgbClr val="FFFF00"/>
                </a:solidFill>
                <a:latin typeface="Arial Black"/>
                <a:ea typeface="Arial Black"/>
                <a:cs typeface="Arial Black"/>
                <a:sym typeface="Arial Black"/>
              </a:rPr>
              <a:t>becomes a </a:t>
            </a:r>
          </a:p>
          <a:p>
            <a:pPr indent="0" lvl="0" marL="0" marR="0" rtl="0" algn="l">
              <a:spcBef>
                <a:spcPts val="0"/>
              </a:spcBef>
              <a:buClr>
                <a:srgbClr val="FFFF00"/>
              </a:buClr>
              <a:buSzPct val="25000"/>
              <a:buFont typeface="Arial Black"/>
              <a:buNone/>
            </a:pPr>
            <a:r>
              <a:rPr b="0" baseline="0" i="0" lang="en-US" sz="4800" u="none" cap="none" strike="noStrike">
                <a:solidFill>
                  <a:srgbClr val="FFFF00"/>
                </a:solidFill>
                <a:latin typeface="Arial Black"/>
                <a:ea typeface="Arial Black"/>
                <a:cs typeface="Arial Black"/>
                <a:sym typeface="Arial Black"/>
              </a:rPr>
              <a:t>forest.</a:t>
            </a:r>
          </a:p>
        </p:txBody>
      </p:sp>
      <p:pic>
        <p:nvPicPr>
          <p:cNvPr id="172" name="Shape 172"/>
          <p:cNvPicPr preferRelativeResize="0"/>
          <p:nvPr/>
        </p:nvPicPr>
        <p:blipFill>
          <a:blip r:embed="rId3">
            <a:alphaModFix/>
          </a:blip>
          <a:stretch>
            <a:fillRect/>
          </a:stretch>
        </p:blipFill>
        <p:spPr>
          <a:xfrm>
            <a:off x="6015062" y="2790825"/>
            <a:ext cx="5395899" cy="3521549"/>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6" name="Shape 176"/>
        <p:cNvGrpSpPr/>
        <p:nvPr/>
      </p:nvGrpSpPr>
      <p:grpSpPr>
        <a:xfrm>
          <a:off x="0" y="0"/>
          <a:ext cx="0" cy="0"/>
          <a:chOff x="0" y="0"/>
          <a:chExt cx="0" cy="0"/>
        </a:xfrm>
      </p:grpSpPr>
      <p:sp>
        <p:nvSpPr>
          <p:cNvPr id="177" name="Shape 177"/>
          <p:cNvSpPr txBox="1"/>
          <p:nvPr>
            <p:ph type="title"/>
          </p:nvPr>
        </p:nvSpPr>
        <p:spPr>
          <a:xfrm>
            <a:off x="646100" y="452750"/>
            <a:ext cx="5028600" cy="5941499"/>
          </a:xfrm>
          <a:prstGeom prst="rect">
            <a:avLst/>
          </a:prstGeom>
          <a:noFill/>
          <a:ln>
            <a:noFill/>
          </a:ln>
        </p:spPr>
        <p:txBody>
          <a:bodyPr anchorCtr="0" anchor="t" bIns="45700" lIns="91425" rIns="91425" tIns="45700">
            <a:noAutofit/>
          </a:bodyPr>
          <a:lstStyle/>
          <a:p>
            <a:pPr indent="0" lvl="0" marL="0" marR="0" rtl="0" algn="l">
              <a:spcBef>
                <a:spcPts val="0"/>
              </a:spcBef>
              <a:buClr>
                <a:srgbClr val="FFFF00"/>
              </a:buClr>
              <a:buSzPct val="25000"/>
              <a:buFont typeface="Arial Black"/>
              <a:buNone/>
            </a:pPr>
            <a:r>
              <a:rPr lang="en-US" sz="4800">
                <a:solidFill>
                  <a:srgbClr val="FFFF00"/>
                </a:solidFill>
                <a:latin typeface="Arial Black"/>
                <a:ea typeface="Arial Black"/>
                <a:cs typeface="Arial Black"/>
                <a:sym typeface="Arial Black"/>
              </a:rPr>
              <a:t>The </a:t>
            </a:r>
            <a:r>
              <a:rPr lang="en-US" sz="4800" u="sng">
                <a:solidFill>
                  <a:srgbClr val="FFFF00"/>
                </a:solidFill>
                <a:latin typeface="Arial Black"/>
                <a:ea typeface="Arial Black"/>
                <a:cs typeface="Arial Black"/>
                <a:sym typeface="Arial Black"/>
              </a:rPr>
              <a:t>Climax Species</a:t>
            </a:r>
            <a:r>
              <a:rPr lang="en-US" sz="4800">
                <a:solidFill>
                  <a:srgbClr val="FFFF00"/>
                </a:solidFill>
                <a:latin typeface="Arial Black"/>
                <a:ea typeface="Arial Black"/>
                <a:cs typeface="Arial Black"/>
                <a:sym typeface="Arial Black"/>
              </a:rPr>
              <a:t> in primary succession are Oak and </a:t>
            </a:r>
          </a:p>
          <a:p>
            <a:pPr indent="0" lvl="0" marL="0" marR="0" rtl="0" algn="l">
              <a:spcBef>
                <a:spcPts val="0"/>
              </a:spcBef>
              <a:buClr>
                <a:srgbClr val="FFFF00"/>
              </a:buClr>
              <a:buSzPct val="25000"/>
              <a:buFont typeface="Arial Black"/>
              <a:buNone/>
            </a:pPr>
            <a:r>
              <a:rPr lang="en-US" sz="4800">
                <a:solidFill>
                  <a:srgbClr val="FFFF00"/>
                </a:solidFill>
                <a:latin typeface="Arial Black"/>
                <a:ea typeface="Arial Black"/>
                <a:cs typeface="Arial Black"/>
                <a:sym typeface="Arial Black"/>
              </a:rPr>
              <a:t>Maple Trees</a:t>
            </a:r>
          </a:p>
        </p:txBody>
      </p:sp>
      <p:pic>
        <p:nvPicPr>
          <p:cNvPr id="178" name="Shape 178"/>
          <p:cNvPicPr preferRelativeResize="0"/>
          <p:nvPr/>
        </p:nvPicPr>
        <p:blipFill>
          <a:blip r:embed="rId3">
            <a:alphaModFix/>
          </a:blip>
          <a:stretch>
            <a:fillRect/>
          </a:stretch>
        </p:blipFill>
        <p:spPr>
          <a:xfrm>
            <a:off x="5872406" y="452756"/>
            <a:ext cx="5715924" cy="5715924"/>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2" name="Shape 182"/>
        <p:cNvGrpSpPr/>
        <p:nvPr/>
      </p:nvGrpSpPr>
      <p:grpSpPr>
        <a:xfrm>
          <a:off x="0" y="0"/>
          <a:ext cx="0" cy="0"/>
          <a:chOff x="0" y="0"/>
          <a:chExt cx="0" cy="0"/>
        </a:xfrm>
      </p:grpSpPr>
      <p:sp>
        <p:nvSpPr>
          <p:cNvPr id="183" name="Shape 183"/>
          <p:cNvSpPr txBox="1"/>
          <p:nvPr>
            <p:ph type="title"/>
          </p:nvPr>
        </p:nvSpPr>
        <p:spPr>
          <a:xfrm>
            <a:off x="646110" y="452718"/>
            <a:ext cx="9404700" cy="1400400"/>
          </a:xfrm>
          <a:prstGeom prst="rect">
            <a:avLst/>
          </a:prstGeom>
          <a:noFill/>
          <a:ln>
            <a:noFill/>
          </a:ln>
        </p:spPr>
        <p:txBody>
          <a:bodyPr anchorCtr="0" anchor="t" bIns="45700" lIns="91425" rIns="91425" tIns="45700">
            <a:noAutofit/>
          </a:bodyPr>
          <a:lstStyle/>
          <a:p>
            <a:pPr indent="0" lvl="0" marL="0" marR="0" rtl="0" algn="l">
              <a:spcBef>
                <a:spcPts val="0"/>
              </a:spcBef>
              <a:buClr>
                <a:srgbClr val="FFFF00"/>
              </a:buClr>
              <a:buSzPct val="25000"/>
              <a:buFont typeface="Arial Black"/>
              <a:buNone/>
            </a:pPr>
            <a:r>
              <a:rPr lang="en-US" sz="4800">
                <a:solidFill>
                  <a:srgbClr val="FFFF00"/>
                </a:solidFill>
                <a:latin typeface="Arial Black"/>
                <a:ea typeface="Arial Black"/>
                <a:cs typeface="Arial Black"/>
                <a:sym typeface="Arial Black"/>
              </a:rPr>
              <a:t>Lichen  Moss Ferns Shrubs and finally Oak and Maple</a:t>
            </a:r>
          </a:p>
        </p:txBody>
      </p:sp>
      <p:pic>
        <p:nvPicPr>
          <p:cNvPr id="184" name="Shape 184"/>
          <p:cNvPicPr preferRelativeResize="0"/>
          <p:nvPr/>
        </p:nvPicPr>
        <p:blipFill>
          <a:blip r:embed="rId3">
            <a:alphaModFix/>
          </a:blip>
          <a:stretch>
            <a:fillRect/>
          </a:stretch>
        </p:blipFill>
        <p:spPr>
          <a:xfrm>
            <a:off x="739300" y="2801050"/>
            <a:ext cx="10418999" cy="2814325"/>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8" name="Shape 188"/>
        <p:cNvGrpSpPr/>
        <p:nvPr/>
      </p:nvGrpSpPr>
      <p:grpSpPr>
        <a:xfrm>
          <a:off x="0" y="0"/>
          <a:ext cx="0" cy="0"/>
          <a:chOff x="0" y="0"/>
          <a:chExt cx="0" cy="0"/>
        </a:xfrm>
      </p:grpSpPr>
      <p:sp>
        <p:nvSpPr>
          <p:cNvPr id="189" name="Shape 189"/>
          <p:cNvSpPr txBox="1"/>
          <p:nvPr>
            <p:ph type="title"/>
          </p:nvPr>
        </p:nvSpPr>
        <p:spPr>
          <a:xfrm>
            <a:off x="646110" y="452718"/>
            <a:ext cx="9404700" cy="1400400"/>
          </a:xfrm>
          <a:prstGeom prst="rect">
            <a:avLst/>
          </a:prstGeom>
          <a:noFill/>
          <a:ln>
            <a:noFill/>
          </a:ln>
        </p:spPr>
        <p:txBody>
          <a:bodyPr anchorCtr="0" anchor="t" bIns="45700" lIns="91425" rIns="91425" tIns="45700">
            <a:noAutofit/>
          </a:bodyPr>
          <a:lstStyle/>
          <a:p>
            <a:pPr indent="0" lvl="0" marL="0" marR="0" rtl="0" algn="l">
              <a:spcBef>
                <a:spcPts val="0"/>
              </a:spcBef>
              <a:buClr>
                <a:srgbClr val="FFFF00"/>
              </a:buClr>
              <a:buSzPct val="25000"/>
              <a:buFont typeface="Arial Black"/>
              <a:buNone/>
            </a:pPr>
            <a:r>
              <a:rPr lang="en-US" sz="4800">
                <a:solidFill>
                  <a:srgbClr val="FFFF00"/>
                </a:solidFill>
                <a:latin typeface="Arial Black"/>
                <a:ea typeface="Arial Black"/>
                <a:cs typeface="Arial Black"/>
                <a:sym typeface="Arial Black"/>
              </a:rPr>
              <a:t>What is the </a:t>
            </a:r>
            <a:r>
              <a:rPr lang="en-US" sz="4800" u="sng">
                <a:solidFill>
                  <a:srgbClr val="FFFF00"/>
                </a:solidFill>
                <a:latin typeface="Arial Black"/>
                <a:ea typeface="Arial Black"/>
                <a:cs typeface="Arial Black"/>
                <a:sym typeface="Arial Black"/>
              </a:rPr>
              <a:t>Pioneer Species</a:t>
            </a:r>
            <a:r>
              <a:rPr lang="en-US" sz="4800">
                <a:solidFill>
                  <a:srgbClr val="FFFF00"/>
                </a:solidFill>
                <a:latin typeface="Arial Black"/>
                <a:ea typeface="Arial Black"/>
                <a:cs typeface="Arial Black"/>
                <a:sym typeface="Arial Black"/>
              </a:rPr>
              <a:t> in Primary Succession?</a:t>
            </a:r>
          </a:p>
        </p:txBody>
      </p:sp>
      <p:sp>
        <p:nvSpPr>
          <p:cNvPr id="190" name="Shape 190"/>
          <p:cNvSpPr txBox="1"/>
          <p:nvPr/>
        </p:nvSpPr>
        <p:spPr>
          <a:xfrm>
            <a:off x="1012370" y="4299857"/>
            <a:ext cx="4740300" cy="5847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3200">
                <a:solidFill>
                  <a:srgbClr val="FFC000"/>
                </a:solidFill>
                <a:latin typeface="Questrial"/>
                <a:ea typeface="Questrial"/>
                <a:cs typeface="Questrial"/>
                <a:sym typeface="Questrial"/>
              </a:rPr>
              <a:t>Lichen</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4" name="Shape 194"/>
        <p:cNvGrpSpPr/>
        <p:nvPr/>
      </p:nvGrpSpPr>
      <p:grpSpPr>
        <a:xfrm>
          <a:off x="0" y="0"/>
          <a:ext cx="0" cy="0"/>
          <a:chOff x="0" y="0"/>
          <a:chExt cx="0" cy="0"/>
        </a:xfrm>
      </p:grpSpPr>
      <p:sp>
        <p:nvSpPr>
          <p:cNvPr id="195" name="Shape 195"/>
          <p:cNvSpPr txBox="1"/>
          <p:nvPr>
            <p:ph type="ctrTitle"/>
          </p:nvPr>
        </p:nvSpPr>
        <p:spPr>
          <a:xfrm>
            <a:off x="1154950" y="449750"/>
            <a:ext cx="8825700" cy="1517700"/>
          </a:xfrm>
          <a:prstGeom prst="rect">
            <a:avLst/>
          </a:prstGeom>
          <a:noFill/>
          <a:ln>
            <a:noFill/>
          </a:ln>
        </p:spPr>
        <p:txBody>
          <a:bodyPr anchorCtr="0" anchor="b" bIns="45700" lIns="91425" rIns="91425" tIns="45700">
            <a:noAutofit/>
          </a:bodyPr>
          <a:lstStyle/>
          <a:p>
            <a:pPr indent="0" lvl="0" marL="0" marR="0" rtl="0" algn="l">
              <a:spcBef>
                <a:spcPts val="0"/>
              </a:spcBef>
              <a:buClr>
                <a:srgbClr val="FFFF00"/>
              </a:buClr>
              <a:buSzPct val="25000"/>
              <a:buFont typeface="Arial Black"/>
              <a:buNone/>
            </a:pPr>
            <a:r>
              <a:rPr lang="en-US" sz="5000">
                <a:solidFill>
                  <a:srgbClr val="FFFF00"/>
                </a:solidFill>
                <a:latin typeface="Arial Black"/>
                <a:ea typeface="Arial Black"/>
                <a:cs typeface="Arial Black"/>
                <a:sym typeface="Arial Black"/>
              </a:rPr>
              <a:t>How do we end up with an area of bare rock?</a:t>
            </a:r>
          </a:p>
        </p:txBody>
      </p:sp>
      <p:sp>
        <p:nvSpPr>
          <p:cNvPr id="196" name="Shape 196"/>
          <p:cNvSpPr txBox="1"/>
          <p:nvPr>
            <p:ph idx="2" type="ctrTitle"/>
          </p:nvPr>
        </p:nvSpPr>
        <p:spPr>
          <a:xfrm>
            <a:off x="5218350" y="2559900"/>
            <a:ext cx="6031200" cy="3285899"/>
          </a:xfrm>
          <a:prstGeom prst="rect">
            <a:avLst/>
          </a:prstGeom>
          <a:noFill/>
          <a:ln>
            <a:noFill/>
          </a:ln>
        </p:spPr>
        <p:txBody>
          <a:bodyPr anchorCtr="0" anchor="b" bIns="45700" lIns="91425" rIns="91425" tIns="45700">
            <a:noAutofit/>
          </a:bodyPr>
          <a:lstStyle/>
          <a:p>
            <a:pPr indent="0" lvl="0" marL="0" marR="0" rtl="0" algn="l">
              <a:spcBef>
                <a:spcPts val="0"/>
              </a:spcBef>
              <a:buClr>
                <a:srgbClr val="FFFF00"/>
              </a:buClr>
              <a:buSzPct val="25000"/>
              <a:buFont typeface="Arial Black"/>
              <a:buNone/>
            </a:pPr>
            <a:r>
              <a:rPr lang="en-US" sz="5000">
                <a:solidFill>
                  <a:srgbClr val="FFFF00"/>
                </a:solidFill>
                <a:latin typeface="Arial Black"/>
                <a:ea typeface="Arial Black"/>
                <a:cs typeface="Arial Black"/>
                <a:sym typeface="Arial Black"/>
              </a:rPr>
              <a:t>Moving glaciers scrape all life and all dirt from the rock below.</a:t>
            </a:r>
          </a:p>
        </p:txBody>
      </p:sp>
      <p:pic>
        <p:nvPicPr>
          <p:cNvPr id="197" name="Shape 197"/>
          <p:cNvPicPr preferRelativeResize="0"/>
          <p:nvPr/>
        </p:nvPicPr>
        <p:blipFill>
          <a:blip r:embed="rId3">
            <a:alphaModFix/>
          </a:blip>
          <a:stretch>
            <a:fillRect/>
          </a:stretch>
        </p:blipFill>
        <p:spPr>
          <a:xfrm>
            <a:off x="1154957" y="2171458"/>
            <a:ext cx="3474599" cy="4191325"/>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Ion">
  <a:themeElements>
    <a:clrScheme name="Ion">
      <a:dk1>
        <a:srgbClr val="000000"/>
      </a:dk1>
      <a:lt1>
        <a:srgbClr val="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