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9" r:id="rId6"/>
    <p:sldId id="258" r:id="rId7"/>
    <p:sldId id="260" r:id="rId8"/>
    <p:sldId id="261" r:id="rId9"/>
    <p:sldId id="264" r:id="rId10"/>
    <p:sldId id="265" r:id="rId11"/>
    <p:sldId id="268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44E0EE-74B0-42CA-A88E-E7F211B46CD2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7A25DB-0482-4758-9DFA-2FA84DAAAE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21526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Where Would You Find </a:t>
            </a:r>
            <a:br>
              <a:rPr lang="en-US" dirty="0" smtClean="0"/>
            </a:br>
            <a:r>
              <a:rPr lang="en-US" dirty="0" smtClean="0"/>
              <a:t>These Plants &amp; Why?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9157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Look at the pictures and name the biome where you would find these plants.  Why do you think they would be found in that biome?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7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</a:t>
            </a:r>
            <a:r>
              <a:rPr lang="en-US" dirty="0" smtClean="0"/>
              <a:t>Zone &amp; </a:t>
            </a:r>
            <a:r>
              <a:rPr lang="en-US" dirty="0"/>
              <a:t>Why?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 descr="coral re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143000"/>
            <a:ext cx="5994398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8570" y="57912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Neritic Zone – near the edge of the ocean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7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</a:t>
            </a:r>
            <a:r>
              <a:rPr lang="en-US" dirty="0" smtClean="0"/>
              <a:t>Zone &amp; </a:t>
            </a:r>
            <a:r>
              <a:rPr lang="en-US" dirty="0"/>
              <a:t>Why?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8570" y="5791200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Benthic Zone – there is no light in the water</a:t>
            </a:r>
            <a:endParaRPr lang="en-US" dirty="0"/>
          </a:p>
        </p:txBody>
      </p:sp>
      <p:pic>
        <p:nvPicPr>
          <p:cNvPr id="7170" name="Picture 2" descr="https://classconnection.s3.amazonaws.com/236/flashcards/1359236/jpg/abyss1133277342565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0"/>
          <a:stretch/>
        </p:blipFill>
        <p:spPr bwMode="auto">
          <a:xfrm>
            <a:off x="1219200" y="1219200"/>
            <a:ext cx="6248400" cy="450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2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</a:t>
            </a:r>
            <a:r>
              <a:rPr lang="en-US" dirty="0" smtClean="0"/>
              <a:t>Zone &amp; </a:t>
            </a:r>
            <a:r>
              <a:rPr lang="en-US" dirty="0"/>
              <a:t>Why?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38570" y="5791200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Oceanic Zone – Plankton are near the surface</a:t>
            </a:r>
            <a:endParaRPr lang="en-US" dirty="0"/>
          </a:p>
        </p:txBody>
      </p:sp>
      <p:pic>
        <p:nvPicPr>
          <p:cNvPr id="8194" name="Picture 2" descr="http://vignette3.wikia.nocookie.net/spongebob-fanon/images/4/47/Plankton.png/revision/latest?cb=201306300047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905000"/>
            <a:ext cx="21717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ecodaily.org/wp-content/uploads/2015/07/45715901441plank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33499"/>
            <a:ext cx="587692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37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Swamp or Marsh?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11354" y="5943600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Swamp – there are trees!</a:t>
            </a:r>
            <a:endParaRPr lang="en-US" dirty="0"/>
          </a:p>
        </p:txBody>
      </p:sp>
      <p:pic>
        <p:nvPicPr>
          <p:cNvPr id="3074" name="Picture 2" descr="http://content.sportslogos.net/news/2015/01/Everglades_Park_sw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1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Swamp or Marsh?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11354" y="5943600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Marsh – No Trees</a:t>
            </a:r>
            <a:endParaRPr lang="en-US" dirty="0"/>
          </a:p>
        </p:txBody>
      </p:sp>
      <p:pic>
        <p:nvPicPr>
          <p:cNvPr id="6146" name="Picture 2" descr="https://www.flmnh.ufl.edu/fish/southflorida/everglades/marshes/images/mars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597" y="1295400"/>
            <a:ext cx="6117606" cy="406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6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0"/>
            <a:ext cx="7717154" cy="4419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Biome &amp; Why?</a:t>
            </a:r>
          </a:p>
        </p:txBody>
      </p:sp>
    </p:spTree>
    <p:extLst>
      <p:ext uri="{BB962C8B-B14F-4D97-AF65-F5344CB8AC3E}">
        <p14:creationId xmlns:p14="http://schemas.microsoft.com/office/powerpoint/2010/main" val="31097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180339" cy="47442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553200" cy="4114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7848600" cy="45911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48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7467600" cy="4495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0"/>
            <a:ext cx="7086600" cy="4114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6096000"/>
            <a:ext cx="504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Savanna – Tall grasses with clumps of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9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43000"/>
            <a:ext cx="6430092" cy="48041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Biome &amp; Why?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50539" y="6021261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Coniferous Forest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1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</a:t>
            </a:r>
            <a:r>
              <a:rPr lang="en-US" dirty="0" smtClean="0"/>
              <a:t>Zone &amp; </a:t>
            </a:r>
            <a:r>
              <a:rPr lang="en-US" dirty="0"/>
              <a:t>Why?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 descr="sea tur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611894" cy="440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64931" y="60198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Neritic Zone – near the edge of the ocean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8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150</Words>
  <Application>Microsoft Office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Lucida Sans Unicode</vt:lpstr>
      <vt:lpstr>Verdana</vt:lpstr>
      <vt:lpstr>Wingdings 2</vt:lpstr>
      <vt:lpstr>Wingdings 3</vt:lpstr>
      <vt:lpstr>Concourse</vt:lpstr>
      <vt:lpstr>Where Would You Find  These Plants &amp; Why?</vt:lpstr>
      <vt:lpstr>Which Biome &amp; Why?</vt:lpstr>
      <vt:lpstr>Which Biome &amp; Why?</vt:lpstr>
      <vt:lpstr>Which Biome &amp; Why?</vt:lpstr>
      <vt:lpstr>Which Biome &amp; Why?</vt:lpstr>
      <vt:lpstr>Which Biome &amp; Why?</vt:lpstr>
      <vt:lpstr>Which Biome &amp; Why?</vt:lpstr>
      <vt:lpstr>Which Biome &amp; Why?</vt:lpstr>
      <vt:lpstr>Which Zone &amp; Why?</vt:lpstr>
      <vt:lpstr>Which Zone &amp; Why?</vt:lpstr>
      <vt:lpstr>Which Zone &amp; Why?</vt:lpstr>
      <vt:lpstr>Which Zone &amp; Why?</vt:lpstr>
      <vt:lpstr>Swamp or Marsh?</vt:lpstr>
      <vt:lpstr>Swamp or Marsh?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Would You Find  These Plants &amp; Why?</dc:title>
  <dc:creator>Christina Woertz</dc:creator>
  <cp:lastModifiedBy>Christina Woertz</cp:lastModifiedBy>
  <cp:revision>7</cp:revision>
  <dcterms:created xsi:type="dcterms:W3CDTF">2015-09-30T15:36:05Z</dcterms:created>
  <dcterms:modified xsi:type="dcterms:W3CDTF">2015-10-02T16:36:00Z</dcterms:modified>
</cp:coreProperties>
</file>