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68" r:id="rId2"/>
    <p:sldId id="270" r:id="rId3"/>
    <p:sldId id="271" r:id="rId4"/>
    <p:sldId id="272" r:id="rId5"/>
    <p:sldId id="273" r:id="rId6"/>
  </p:sldIdLst>
  <p:sldSz cx="5486400" cy="2743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  <a:srgbClr val="78E33D"/>
    <a:srgbClr val="FFCCFF"/>
    <a:srgbClr val="ABFCA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 varScale="1">
        <p:scale>
          <a:sx n="172" d="100"/>
          <a:sy n="172" d="100"/>
        </p:scale>
        <p:origin x="40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8945"/>
            <a:ext cx="4114800" cy="955040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40815"/>
            <a:ext cx="4114800" cy="662305"/>
          </a:xfrm>
        </p:spPr>
        <p:txBody>
          <a:bodyPr/>
          <a:lstStyle>
            <a:lvl1pPr marL="0" indent="0" algn="ctr">
              <a:buNone/>
              <a:defRPr sz="960"/>
            </a:lvl1pPr>
            <a:lvl2pPr marL="182880" indent="0" algn="ctr">
              <a:buNone/>
              <a:defRPr sz="800"/>
            </a:lvl2pPr>
            <a:lvl3pPr marL="365760" indent="0" algn="ctr">
              <a:buNone/>
              <a:defRPr sz="720"/>
            </a:lvl3pPr>
            <a:lvl4pPr marL="548640" indent="0" algn="ctr">
              <a:buNone/>
              <a:defRPr sz="640"/>
            </a:lvl4pPr>
            <a:lvl5pPr marL="731520" indent="0" algn="ctr">
              <a:buNone/>
              <a:defRPr sz="640"/>
            </a:lvl5pPr>
            <a:lvl6pPr marL="914400" indent="0" algn="ctr">
              <a:buNone/>
              <a:defRPr sz="640"/>
            </a:lvl6pPr>
            <a:lvl7pPr marL="1097280" indent="0" algn="ctr">
              <a:buNone/>
              <a:defRPr sz="640"/>
            </a:lvl7pPr>
            <a:lvl8pPr marL="1280160" indent="0" algn="ctr">
              <a:buNone/>
              <a:defRPr sz="640"/>
            </a:lvl8pPr>
            <a:lvl9pPr marL="1463040" indent="0" algn="ctr">
              <a:buNone/>
              <a:defRPr sz="6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D3D9-2AF1-4249-8053-7B685CD492B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30D3-893B-49F1-8CBE-7DCB985E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0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26205" y="146050"/>
            <a:ext cx="1183005" cy="2324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190" y="146050"/>
            <a:ext cx="3480435" cy="23247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D3D9-2AF1-4249-8053-7B685CD492B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30D3-893B-49F1-8CBE-7DCB985E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85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451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51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D3D9-2AF1-4249-8053-7B685CD492B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30D3-893B-49F1-8CBE-7DCB985E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33" y="683895"/>
            <a:ext cx="4732020" cy="114109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333" y="1835785"/>
            <a:ext cx="4732020" cy="600075"/>
          </a:xfrm>
        </p:spPr>
        <p:txBody>
          <a:bodyPr/>
          <a:lstStyle>
            <a:lvl1pPr marL="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1pPr>
            <a:lvl2pPr marL="1828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2pPr>
            <a:lvl3pPr marL="36576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3pPr>
            <a:lvl4pPr marL="54864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4pPr>
            <a:lvl5pPr marL="73152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5pPr>
            <a:lvl6pPr marL="91440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6pPr>
            <a:lvl7pPr marL="109728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7pPr>
            <a:lvl8pPr marL="128016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8pPr>
            <a:lvl9pPr marL="146304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D3D9-2AF1-4249-8053-7B685CD492B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30D3-893B-49F1-8CBE-7DCB985E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8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190" y="730250"/>
            <a:ext cx="2331720" cy="17405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490" y="730250"/>
            <a:ext cx="2331720" cy="17405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D3D9-2AF1-4249-8053-7B685CD492B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30D3-893B-49F1-8CBE-7DCB985E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8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146050"/>
            <a:ext cx="4732020" cy="530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05" y="672465"/>
            <a:ext cx="2321004" cy="329565"/>
          </a:xfrm>
        </p:spPr>
        <p:txBody>
          <a:bodyPr anchor="b"/>
          <a:lstStyle>
            <a:lvl1pPr marL="0" indent="0">
              <a:buNone/>
              <a:defRPr sz="960" b="1"/>
            </a:lvl1pPr>
            <a:lvl2pPr marL="182880" indent="0">
              <a:buNone/>
              <a:defRPr sz="800" b="1"/>
            </a:lvl2pPr>
            <a:lvl3pPr marL="365760" indent="0">
              <a:buNone/>
              <a:defRPr sz="720" b="1"/>
            </a:lvl3pPr>
            <a:lvl4pPr marL="548640" indent="0">
              <a:buNone/>
              <a:defRPr sz="640" b="1"/>
            </a:lvl4pPr>
            <a:lvl5pPr marL="731520" indent="0">
              <a:buNone/>
              <a:defRPr sz="640" b="1"/>
            </a:lvl5pPr>
            <a:lvl6pPr marL="914400" indent="0">
              <a:buNone/>
              <a:defRPr sz="640" b="1"/>
            </a:lvl6pPr>
            <a:lvl7pPr marL="1097280" indent="0">
              <a:buNone/>
              <a:defRPr sz="640" b="1"/>
            </a:lvl7pPr>
            <a:lvl8pPr marL="1280160" indent="0">
              <a:buNone/>
              <a:defRPr sz="640" b="1"/>
            </a:lvl8pPr>
            <a:lvl9pPr marL="1463040" indent="0">
              <a:buNone/>
              <a:defRPr sz="6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05" y="1002030"/>
            <a:ext cx="2321004" cy="1473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77490" y="672465"/>
            <a:ext cx="2332435" cy="329565"/>
          </a:xfrm>
        </p:spPr>
        <p:txBody>
          <a:bodyPr anchor="b"/>
          <a:lstStyle>
            <a:lvl1pPr marL="0" indent="0">
              <a:buNone/>
              <a:defRPr sz="960" b="1"/>
            </a:lvl1pPr>
            <a:lvl2pPr marL="182880" indent="0">
              <a:buNone/>
              <a:defRPr sz="800" b="1"/>
            </a:lvl2pPr>
            <a:lvl3pPr marL="365760" indent="0">
              <a:buNone/>
              <a:defRPr sz="720" b="1"/>
            </a:lvl3pPr>
            <a:lvl4pPr marL="548640" indent="0">
              <a:buNone/>
              <a:defRPr sz="640" b="1"/>
            </a:lvl4pPr>
            <a:lvl5pPr marL="731520" indent="0">
              <a:buNone/>
              <a:defRPr sz="640" b="1"/>
            </a:lvl5pPr>
            <a:lvl6pPr marL="914400" indent="0">
              <a:buNone/>
              <a:defRPr sz="640" b="1"/>
            </a:lvl6pPr>
            <a:lvl7pPr marL="1097280" indent="0">
              <a:buNone/>
              <a:defRPr sz="640" b="1"/>
            </a:lvl7pPr>
            <a:lvl8pPr marL="1280160" indent="0">
              <a:buNone/>
              <a:defRPr sz="640" b="1"/>
            </a:lvl8pPr>
            <a:lvl9pPr marL="1463040" indent="0">
              <a:buNone/>
              <a:defRPr sz="6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77490" y="1002030"/>
            <a:ext cx="2332435" cy="1473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D3D9-2AF1-4249-8053-7B685CD492B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30D3-893B-49F1-8CBE-7DCB985E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7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D3D9-2AF1-4249-8053-7B685CD492B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30D3-893B-49F1-8CBE-7DCB985E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7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D3D9-2AF1-4249-8053-7B685CD492B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30D3-893B-49F1-8CBE-7DCB985E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5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182880"/>
            <a:ext cx="1769507" cy="640080"/>
          </a:xfrm>
        </p:spPr>
        <p:txBody>
          <a:bodyPr anchor="b"/>
          <a:lstStyle>
            <a:lvl1pPr>
              <a:defRPr sz="12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435" y="394970"/>
            <a:ext cx="2777490" cy="1949450"/>
          </a:xfrm>
        </p:spPr>
        <p:txBody>
          <a:bodyPr/>
          <a:lstStyle>
            <a:lvl1pPr>
              <a:defRPr sz="1280"/>
            </a:lvl1pPr>
            <a:lvl2pPr>
              <a:defRPr sz="1120"/>
            </a:lvl2pPr>
            <a:lvl3pPr>
              <a:defRPr sz="96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05" y="822960"/>
            <a:ext cx="1769507" cy="1524635"/>
          </a:xfrm>
        </p:spPr>
        <p:txBody>
          <a:bodyPr/>
          <a:lstStyle>
            <a:lvl1pPr marL="0" indent="0">
              <a:buNone/>
              <a:defRPr sz="640"/>
            </a:lvl1pPr>
            <a:lvl2pPr marL="182880" indent="0">
              <a:buNone/>
              <a:defRPr sz="560"/>
            </a:lvl2pPr>
            <a:lvl3pPr marL="365760" indent="0">
              <a:buNone/>
              <a:defRPr sz="480"/>
            </a:lvl3pPr>
            <a:lvl4pPr marL="548640" indent="0">
              <a:buNone/>
              <a:defRPr sz="400"/>
            </a:lvl4pPr>
            <a:lvl5pPr marL="731520" indent="0">
              <a:buNone/>
              <a:defRPr sz="400"/>
            </a:lvl5pPr>
            <a:lvl6pPr marL="914400" indent="0">
              <a:buNone/>
              <a:defRPr sz="400"/>
            </a:lvl6pPr>
            <a:lvl7pPr marL="1097280" indent="0">
              <a:buNone/>
              <a:defRPr sz="400"/>
            </a:lvl7pPr>
            <a:lvl8pPr marL="1280160" indent="0">
              <a:buNone/>
              <a:defRPr sz="400"/>
            </a:lvl8pPr>
            <a:lvl9pPr marL="1463040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D3D9-2AF1-4249-8053-7B685CD492B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30D3-893B-49F1-8CBE-7DCB985E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8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182880"/>
            <a:ext cx="1769507" cy="640080"/>
          </a:xfrm>
        </p:spPr>
        <p:txBody>
          <a:bodyPr anchor="b"/>
          <a:lstStyle>
            <a:lvl1pPr>
              <a:defRPr sz="12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32435" y="394970"/>
            <a:ext cx="2777490" cy="1949450"/>
          </a:xfrm>
        </p:spPr>
        <p:txBody>
          <a:bodyPr anchor="t"/>
          <a:lstStyle>
            <a:lvl1pPr marL="0" indent="0">
              <a:buNone/>
              <a:defRPr sz="1280"/>
            </a:lvl1pPr>
            <a:lvl2pPr marL="182880" indent="0">
              <a:buNone/>
              <a:defRPr sz="1120"/>
            </a:lvl2pPr>
            <a:lvl3pPr marL="365760" indent="0">
              <a:buNone/>
              <a:defRPr sz="960"/>
            </a:lvl3pPr>
            <a:lvl4pPr marL="548640" indent="0">
              <a:buNone/>
              <a:defRPr sz="800"/>
            </a:lvl4pPr>
            <a:lvl5pPr marL="731520" indent="0">
              <a:buNone/>
              <a:defRPr sz="800"/>
            </a:lvl5pPr>
            <a:lvl6pPr marL="914400" indent="0">
              <a:buNone/>
              <a:defRPr sz="800"/>
            </a:lvl6pPr>
            <a:lvl7pPr marL="1097280" indent="0">
              <a:buNone/>
              <a:defRPr sz="800"/>
            </a:lvl7pPr>
            <a:lvl8pPr marL="1280160" indent="0">
              <a:buNone/>
              <a:defRPr sz="800"/>
            </a:lvl8pPr>
            <a:lvl9pPr marL="1463040" indent="0">
              <a:buNone/>
              <a:defRPr sz="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05" y="822960"/>
            <a:ext cx="1769507" cy="1524635"/>
          </a:xfrm>
        </p:spPr>
        <p:txBody>
          <a:bodyPr/>
          <a:lstStyle>
            <a:lvl1pPr marL="0" indent="0">
              <a:buNone/>
              <a:defRPr sz="640"/>
            </a:lvl1pPr>
            <a:lvl2pPr marL="182880" indent="0">
              <a:buNone/>
              <a:defRPr sz="560"/>
            </a:lvl2pPr>
            <a:lvl3pPr marL="365760" indent="0">
              <a:buNone/>
              <a:defRPr sz="480"/>
            </a:lvl3pPr>
            <a:lvl4pPr marL="548640" indent="0">
              <a:buNone/>
              <a:defRPr sz="400"/>
            </a:lvl4pPr>
            <a:lvl5pPr marL="731520" indent="0">
              <a:buNone/>
              <a:defRPr sz="400"/>
            </a:lvl5pPr>
            <a:lvl6pPr marL="914400" indent="0">
              <a:buNone/>
              <a:defRPr sz="400"/>
            </a:lvl6pPr>
            <a:lvl7pPr marL="1097280" indent="0">
              <a:buNone/>
              <a:defRPr sz="400"/>
            </a:lvl7pPr>
            <a:lvl8pPr marL="1280160" indent="0">
              <a:buNone/>
              <a:defRPr sz="400"/>
            </a:lvl8pPr>
            <a:lvl9pPr marL="1463040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D3D9-2AF1-4249-8053-7B685CD492B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30D3-893B-49F1-8CBE-7DCB985E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7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190" y="146050"/>
            <a:ext cx="4732020" cy="530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190" y="730250"/>
            <a:ext cx="4732020" cy="1740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190" y="2542540"/>
            <a:ext cx="1234440" cy="14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7370" y="2542540"/>
            <a:ext cx="1851660" cy="14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74770" y="2542540"/>
            <a:ext cx="1234440" cy="14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24" r:id="rId13"/>
  </p:sldLayoutIdLst>
  <p:txStyles>
    <p:titleStyle>
      <a:lvl1pPr algn="l" defTabSz="365760" rtl="0" eaLnBrk="1" latinLnBrk="0" hangingPunct="1">
        <a:lnSpc>
          <a:spcPct val="90000"/>
        </a:lnSpc>
        <a:spcBef>
          <a:spcPct val="0"/>
        </a:spcBef>
        <a:buNone/>
        <a:defRPr sz="17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36576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12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screenshot, colorful, computer&#10;&#10;Description automatically generated">
            <a:extLst>
              <a:ext uri="{FF2B5EF4-FFF2-40B4-BE49-F238E27FC236}">
                <a16:creationId xmlns:a16="http://schemas.microsoft.com/office/drawing/2014/main" id="{6C1E3A08-302E-4DDD-B4D3-0C8DCDF363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2" t="3157"/>
          <a:stretch/>
        </p:blipFill>
        <p:spPr>
          <a:xfrm>
            <a:off x="-49692" y="0"/>
            <a:ext cx="5536092" cy="278531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D556B18-E96A-4109-8BD7-A1DD8AA62811}"/>
              </a:ext>
            </a:extLst>
          </p:cNvPr>
          <p:cNvSpPr txBox="1"/>
          <p:nvPr/>
        </p:nvSpPr>
        <p:spPr>
          <a:xfrm>
            <a:off x="1356763" y="137563"/>
            <a:ext cx="1798240" cy="113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46" b="1" dirty="0">
                <a:solidFill>
                  <a:srgbClr val="FF0000"/>
                </a:solidFill>
                <a:latin typeface="Comic Sans MS" panose="030F0702030302020204" pitchFamily="66" charset="0"/>
              </a:rPr>
              <a:t>This is our virtual classroom!</a:t>
            </a:r>
          </a:p>
          <a:p>
            <a:pPr algn="ctr"/>
            <a:r>
              <a:rPr lang="en-US" sz="846" b="1" dirty="0">
                <a:solidFill>
                  <a:srgbClr val="FF0000"/>
                </a:solidFill>
                <a:latin typeface="Comic Sans MS" panose="030F0702030302020204" pitchFamily="66" charset="0"/>
              </a:rPr>
              <a:t>I am going to add some of my favorite things to this classroom!</a:t>
            </a:r>
          </a:p>
          <a:p>
            <a:pPr algn="ctr"/>
            <a:endParaRPr lang="en-US" sz="846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846" b="1" dirty="0">
                <a:solidFill>
                  <a:srgbClr val="0070C0"/>
                </a:solidFill>
                <a:latin typeface="Comic Sans MS" panose="030F0702030302020204" pitchFamily="66" charset="0"/>
              </a:rPr>
              <a:t>Can you figure out what some of my favorite things are?</a:t>
            </a:r>
            <a:endParaRPr lang="en-US" sz="726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en-US" sz="846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" name="Graphic 53">
            <a:hlinkClick r:id="" action="ppaction://noaction"/>
            <a:extLst>
              <a:ext uri="{FF2B5EF4-FFF2-40B4-BE49-F238E27FC236}">
                <a16:creationId xmlns:a16="http://schemas.microsoft.com/office/drawing/2014/main" id="{C2A6E875-D5EA-45AA-83CB-CF9BDDB9D4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7725">
            <a:off x="3944508" y="2243236"/>
            <a:ext cx="401301" cy="229476"/>
          </a:xfrm>
          <a:prstGeom prst="rect">
            <a:avLst/>
          </a:prstGeom>
        </p:spPr>
      </p:pic>
      <p:pic>
        <p:nvPicPr>
          <p:cNvPr id="62" name="Picture 61">
            <a:hlinkClick r:id="" action="ppaction://noaction"/>
            <a:extLst>
              <a:ext uri="{FF2B5EF4-FFF2-40B4-BE49-F238E27FC236}">
                <a16:creationId xmlns:a16="http://schemas.microsoft.com/office/drawing/2014/main" id="{56F0FD93-8F05-4EBC-B772-6E1B5B25F2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97723">
            <a:off x="2771881" y="2134962"/>
            <a:ext cx="730937" cy="306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0112BF39-16D4-41B0-B10C-E38A0A813B7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27028" y="1155174"/>
            <a:ext cx="347890" cy="371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D5B78658-EA16-4C4C-8EFD-528CD908274F}"/>
              </a:ext>
            </a:extLst>
          </p:cNvPr>
          <p:cNvSpPr/>
          <p:nvPr/>
        </p:nvSpPr>
        <p:spPr>
          <a:xfrm>
            <a:off x="349135" y="253252"/>
            <a:ext cx="591950" cy="196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17" dirty="0">
                <a:solidFill>
                  <a:srgbClr val="0070C0"/>
                </a:solidFill>
              </a:rPr>
              <a:t>Multiplication!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4722339-5106-4A46-BE9A-BA57E5C134D9}"/>
              </a:ext>
            </a:extLst>
          </p:cNvPr>
          <p:cNvSpPr/>
          <p:nvPr/>
        </p:nvSpPr>
        <p:spPr>
          <a:xfrm rot="20398742">
            <a:off x="446837" y="733669"/>
            <a:ext cx="511031" cy="2117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3" dirty="0">
                <a:solidFill>
                  <a:srgbClr val="0070C0"/>
                </a:solidFill>
              </a:rPr>
              <a:t>Decimals!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ADC8133-572F-4F5C-9A92-820023869CF1}"/>
              </a:ext>
            </a:extLst>
          </p:cNvPr>
          <p:cNvSpPr/>
          <p:nvPr/>
        </p:nvSpPr>
        <p:spPr>
          <a:xfrm rot="892470">
            <a:off x="60977" y="1267085"/>
            <a:ext cx="507510" cy="207238"/>
          </a:xfrm>
          <a:prstGeom prst="rect">
            <a:avLst/>
          </a:prstGeom>
          <a:solidFill>
            <a:srgbClr val="ABF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5" dirty="0">
                <a:solidFill>
                  <a:srgbClr val="0070C0"/>
                </a:solidFill>
              </a:rPr>
              <a:t>Get ready for Middle School</a:t>
            </a:r>
          </a:p>
        </p:txBody>
      </p:sp>
      <p:pic>
        <p:nvPicPr>
          <p:cNvPr id="68" name="Picture 2" descr="Spider Web Cobweb - Free vector graphic on Pixabay">
            <a:hlinkClick r:id="" action="ppaction://noaction"/>
            <a:extLst>
              <a:ext uri="{FF2B5EF4-FFF2-40B4-BE49-F238E27FC236}">
                <a16:creationId xmlns:a16="http://schemas.microsoft.com/office/drawing/2014/main" id="{888766BF-7136-4E8F-8A18-80E83F117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7751" y="63912"/>
            <a:ext cx="737530" cy="73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Bitmoji Image">
            <a:extLst>
              <a:ext uri="{FF2B5EF4-FFF2-40B4-BE49-F238E27FC236}">
                <a16:creationId xmlns:a16="http://schemas.microsoft.com/office/drawing/2014/main" id="{C603A9CC-8418-4913-B863-8C3FD8840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2905" y="653616"/>
            <a:ext cx="961346" cy="165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Oval 63">
            <a:hlinkClick r:id="" action="ppaction://noaction"/>
            <a:extLst>
              <a:ext uri="{FF2B5EF4-FFF2-40B4-BE49-F238E27FC236}">
                <a16:creationId xmlns:a16="http://schemas.microsoft.com/office/drawing/2014/main" id="{E893CB2D-031D-4CE8-9CC0-7C4B56F913DB}"/>
              </a:ext>
            </a:extLst>
          </p:cNvPr>
          <p:cNvSpPr/>
          <p:nvPr/>
        </p:nvSpPr>
        <p:spPr>
          <a:xfrm>
            <a:off x="615844" y="1396838"/>
            <a:ext cx="725677" cy="725677"/>
          </a:xfrm>
          <a:prstGeom prst="ellipse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2" dirty="0"/>
              <a:t>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3C75314-26F6-4DA2-851A-A96B5315FEF0}"/>
              </a:ext>
            </a:extLst>
          </p:cNvPr>
          <p:cNvSpPr/>
          <p:nvPr/>
        </p:nvSpPr>
        <p:spPr>
          <a:xfrm>
            <a:off x="510655" y="1857108"/>
            <a:ext cx="2100764" cy="6832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4" dirty="0">
                <a:solidFill>
                  <a:schemeClr val="tx1"/>
                </a:solidFill>
                <a:latin typeface="Comic Sans MS" panose="030F0702030302020204" pitchFamily="66" charset="0"/>
              </a:rPr>
              <a:t>Your job is going to be to look at pages 3, 4 and 5 of this PowerPoint and choose some of your favorite things to add to your empty classroom. Then I also want a list of 5 additional things that you like!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AEE4467B-C8E9-455F-BF83-ED1053B4E117}"/>
              </a:ext>
            </a:extLst>
          </p:cNvPr>
          <p:cNvSpPr/>
          <p:nvPr/>
        </p:nvSpPr>
        <p:spPr>
          <a:xfrm>
            <a:off x="2247882" y="1271207"/>
            <a:ext cx="1424290" cy="585900"/>
          </a:xfrm>
          <a:prstGeom prst="wedgeEllipseCallout">
            <a:avLst>
              <a:gd name="adj1" fmla="val 56014"/>
              <a:gd name="adj2" fmla="val -7371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278" tIns="23640" rIns="47278" bIns="23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24" b="1" dirty="0">
                <a:solidFill>
                  <a:srgbClr val="FF0000"/>
                </a:solidFill>
                <a:latin typeface="Comic Sans MS" panose="030F0702030302020204" pitchFamily="66" charset="0"/>
              </a:rPr>
              <a:t>My Bitmoji is younger than I am!</a:t>
            </a:r>
          </a:p>
          <a:p>
            <a:pPr algn="ctr"/>
            <a:r>
              <a:rPr lang="en-US" sz="724" b="1" dirty="0">
                <a:solidFill>
                  <a:srgbClr val="FF0000"/>
                </a:solidFill>
                <a:latin typeface="Comic Sans MS" panose="030F0702030302020204" pitchFamily="66" charset="0"/>
              </a:rPr>
              <a:t>I like it that way!!!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78C6623-199E-48B4-8358-E37F6386E31F}"/>
              </a:ext>
            </a:extLst>
          </p:cNvPr>
          <p:cNvGrpSpPr/>
          <p:nvPr/>
        </p:nvGrpSpPr>
        <p:grpSpPr>
          <a:xfrm>
            <a:off x="4402425" y="1718068"/>
            <a:ext cx="573323" cy="656764"/>
            <a:chOff x="10597774" y="4010226"/>
            <a:chExt cx="2154246" cy="2747893"/>
          </a:xfrm>
        </p:grpSpPr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7D3C377B-556B-4B4E-B42D-DCBC38F09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648908" y="4010226"/>
              <a:ext cx="2103112" cy="2747893"/>
            </a:xfrm>
            <a:prstGeom prst="rect">
              <a:avLst/>
            </a:prstGeom>
          </p:spPr>
        </p:pic>
        <p:pic>
          <p:nvPicPr>
            <p:cNvPr id="59" name="Graphic 58">
              <a:extLst>
                <a:ext uri="{FF2B5EF4-FFF2-40B4-BE49-F238E27FC236}">
                  <a16:creationId xmlns:a16="http://schemas.microsoft.com/office/drawing/2014/main" id="{174AFF9E-E390-4C88-9981-46C678787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597774" y="4010226"/>
              <a:ext cx="2051098" cy="2677355"/>
            </a:xfrm>
            <a:prstGeom prst="rect">
              <a:avLst/>
            </a:prstGeom>
          </p:spPr>
        </p:pic>
      </p:grpSp>
      <p:sp>
        <p:nvSpPr>
          <p:cNvPr id="60" name="Speech Bubble: Oval 59">
            <a:extLst>
              <a:ext uri="{FF2B5EF4-FFF2-40B4-BE49-F238E27FC236}">
                <a16:creationId xmlns:a16="http://schemas.microsoft.com/office/drawing/2014/main" id="{7EBEBCD7-5716-4927-8F6D-9B6CD20BA9EC}"/>
              </a:ext>
            </a:extLst>
          </p:cNvPr>
          <p:cNvSpPr/>
          <p:nvPr/>
        </p:nvSpPr>
        <p:spPr>
          <a:xfrm>
            <a:off x="3857751" y="1370769"/>
            <a:ext cx="828935" cy="330442"/>
          </a:xfrm>
          <a:prstGeom prst="wedgeEllipseCallout">
            <a:avLst>
              <a:gd name="adj1" fmla="val 17714"/>
              <a:gd name="adj2" fmla="val 91273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278" tIns="23640" rIns="47278" bIns="23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24" b="1" dirty="0">
                <a:solidFill>
                  <a:srgbClr val="FF0000"/>
                </a:solidFill>
                <a:latin typeface="Comic Sans MS" panose="030F0702030302020204" pitchFamily="66" charset="0"/>
              </a:rPr>
              <a:t>I am Leo!</a:t>
            </a:r>
          </a:p>
          <a:p>
            <a:pPr algn="ctr"/>
            <a:r>
              <a:rPr lang="en-US" sz="724" b="1" dirty="0">
                <a:solidFill>
                  <a:srgbClr val="FF0000"/>
                </a:solidFill>
                <a:latin typeface="Comic Sans MS" panose="030F0702030302020204" pitchFamily="66" charset="0"/>
              </a:rPr>
              <a:t>Bark!</a:t>
            </a:r>
          </a:p>
        </p:txBody>
      </p:sp>
    </p:spTree>
    <p:extLst>
      <p:ext uri="{BB962C8B-B14F-4D97-AF65-F5344CB8AC3E}">
        <p14:creationId xmlns:p14="http://schemas.microsoft.com/office/powerpoint/2010/main" val="182522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picture containing screenshot, colorful, computer&#10;&#10;Description automatically generated">
            <a:extLst>
              <a:ext uri="{FF2B5EF4-FFF2-40B4-BE49-F238E27FC236}">
                <a16:creationId xmlns:a16="http://schemas.microsoft.com/office/drawing/2014/main" id="{196E7786-AB3E-4919-B146-1EC4DBD8BE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2" t="3157"/>
          <a:stretch/>
        </p:blipFill>
        <p:spPr>
          <a:xfrm>
            <a:off x="-49692" y="0"/>
            <a:ext cx="5536092" cy="278531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079833B-AF49-4E86-B4E3-B753938D47FE}"/>
              </a:ext>
            </a:extLst>
          </p:cNvPr>
          <p:cNvSpPr txBox="1"/>
          <p:nvPr/>
        </p:nvSpPr>
        <p:spPr>
          <a:xfrm>
            <a:off x="1152395" y="350185"/>
            <a:ext cx="2068676" cy="1003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295" indent="-177295">
              <a:buFont typeface="+mj-lt"/>
              <a:buAutoNum type="arabicPeriod"/>
            </a:pPr>
            <a:r>
              <a:rPr lang="en-US" sz="846" b="1" dirty="0">
                <a:solidFill>
                  <a:srgbClr val="FF0000"/>
                </a:solidFill>
                <a:latin typeface="Comic Sans MS" panose="030F0702030302020204" pitchFamily="66" charset="0"/>
              </a:rPr>
              <a:t>This is the last thing</a:t>
            </a:r>
          </a:p>
          <a:p>
            <a:pPr marL="177295" indent="-177295">
              <a:buFont typeface="+mj-lt"/>
              <a:buAutoNum type="arabicPeriod"/>
            </a:pPr>
            <a:r>
              <a:rPr lang="en-US" sz="846" b="1" dirty="0">
                <a:solidFill>
                  <a:srgbClr val="FF0000"/>
                </a:solidFill>
                <a:latin typeface="Comic Sans MS" panose="030F0702030302020204" pitchFamily="66" charset="0"/>
              </a:rPr>
              <a:t>That I want you to do.</a:t>
            </a:r>
          </a:p>
          <a:p>
            <a:pPr marL="177295" indent="-177295">
              <a:buFont typeface="+mj-lt"/>
              <a:buAutoNum type="arabicPeriod"/>
            </a:pPr>
            <a:r>
              <a:rPr lang="en-US" sz="846" b="1" dirty="0">
                <a:solidFill>
                  <a:srgbClr val="FF0000"/>
                </a:solidFill>
                <a:latin typeface="Comic Sans MS" panose="030F0702030302020204" pitchFamily="66" charset="0"/>
              </a:rPr>
              <a:t>After you looked at the</a:t>
            </a:r>
          </a:p>
          <a:p>
            <a:pPr marL="177295" indent="-177295">
              <a:buFont typeface="+mj-lt"/>
              <a:buAutoNum type="arabicPeriod"/>
            </a:pPr>
            <a:r>
              <a:rPr lang="en-US" sz="846" b="1" dirty="0">
                <a:solidFill>
                  <a:srgbClr val="FF0000"/>
                </a:solidFill>
                <a:latin typeface="Comic Sans MS" panose="030F0702030302020204" pitchFamily="66" charset="0"/>
              </a:rPr>
              <a:t>next three pages of this</a:t>
            </a:r>
          </a:p>
          <a:p>
            <a:pPr marL="177295" indent="-177295">
              <a:buFont typeface="+mj-lt"/>
              <a:buAutoNum type="arabicPeriod"/>
            </a:pPr>
            <a:r>
              <a:rPr lang="en-US" sz="846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PowerPoint, then I want you</a:t>
            </a:r>
          </a:p>
          <a:p>
            <a:pPr marL="177295" indent="-177295">
              <a:buFont typeface="+mj-lt"/>
              <a:buAutoNum type="arabicPeriod"/>
            </a:pPr>
            <a:r>
              <a:rPr lang="en-US" sz="846" b="1" dirty="0">
                <a:solidFill>
                  <a:srgbClr val="FF0000"/>
                </a:solidFill>
                <a:latin typeface="Comic Sans MS" panose="030F0702030302020204" pitchFamily="66" charset="0"/>
              </a:rPr>
              <a:t>to write a list of at least 5</a:t>
            </a:r>
          </a:p>
          <a:p>
            <a:pPr marL="177295" indent="-177295">
              <a:buFont typeface="+mj-lt"/>
              <a:buAutoNum type="arabicPeriod"/>
            </a:pPr>
            <a:r>
              <a:rPr lang="en-US" sz="846" b="1" dirty="0">
                <a:solidFill>
                  <a:srgbClr val="FF0000"/>
                </a:solidFill>
                <a:latin typeface="Comic Sans MS" panose="030F0702030302020204" pitchFamily="66" charset="0"/>
              </a:rPr>
              <a:t>other things that you like.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FD7DA6-48A2-4D46-B0FC-69C824324A1C}"/>
              </a:ext>
            </a:extLst>
          </p:cNvPr>
          <p:cNvSpPr txBox="1"/>
          <p:nvPr/>
        </p:nvSpPr>
        <p:spPr>
          <a:xfrm rot="763466">
            <a:off x="2974268" y="316624"/>
            <a:ext cx="1571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n-US" sz="900" dirty="0"/>
              <a:t> you are finished playing with this document, save it and email it to me at lcronin@wtps.org! </a:t>
            </a:r>
          </a:p>
          <a:p>
            <a:r>
              <a:rPr lang="en-US" sz="900" dirty="0"/>
              <a:t>And, definitely delete these words – they get in the way!</a:t>
            </a:r>
          </a:p>
        </p:txBody>
      </p:sp>
    </p:spTree>
    <p:extLst>
      <p:ext uri="{BB962C8B-B14F-4D97-AF65-F5344CB8AC3E}">
        <p14:creationId xmlns:p14="http://schemas.microsoft.com/office/powerpoint/2010/main" val="778580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A6D2B4-B40F-4022-BA89-A486487A53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119" y="907779"/>
            <a:ext cx="663673" cy="13189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430E69-C1E9-457F-B7D6-BA4E1AA1EF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762" y="876771"/>
            <a:ext cx="546242" cy="13123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31FCC6-F22A-4846-809E-506441B13D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1" y="820923"/>
            <a:ext cx="485206" cy="1415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26B428-1DA0-43F0-9350-02C58DBD6C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928" y="857239"/>
            <a:ext cx="557627" cy="14179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1481D7-134A-4B11-8081-4E2E1F16F1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922" y="917684"/>
            <a:ext cx="481296" cy="13189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560168-E89E-40D8-9D2F-07E601A8F06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102" y="881151"/>
            <a:ext cx="549083" cy="1324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81534F-E1C0-4954-B5E8-1169B67BDE0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971" y="902749"/>
            <a:ext cx="637492" cy="13351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E14719-1700-4270-90E5-327B7B15997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3308" y="887338"/>
            <a:ext cx="436295" cy="13252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E18DEE-420D-49C4-BF80-FD00D761913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758" y="913298"/>
            <a:ext cx="511213" cy="13413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F25FBE-5D69-41FE-AEB3-310B852577ED}"/>
              </a:ext>
            </a:extLst>
          </p:cNvPr>
          <p:cNvSpPr txBox="1"/>
          <p:nvPr/>
        </p:nvSpPr>
        <p:spPr>
          <a:xfrm>
            <a:off x="1045462" y="63513"/>
            <a:ext cx="3395481" cy="529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Choose a Bitmoji</a:t>
            </a:r>
          </a:p>
          <a:p>
            <a:pPr algn="ctr"/>
            <a:r>
              <a:rPr lang="en-US" sz="720" dirty="0"/>
              <a:t>(or make your own if you know how!)</a:t>
            </a:r>
          </a:p>
          <a:p>
            <a:pPr algn="ctr"/>
            <a:r>
              <a:rPr lang="en-US" sz="720" dirty="0">
                <a:solidFill>
                  <a:srgbClr val="FF0000"/>
                </a:solidFill>
              </a:rPr>
              <a:t>Right click to copy it then go back to our empty classroom and right click to paste it in!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538E7B-B630-4569-9E5A-F1E4758C545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202" y="869430"/>
            <a:ext cx="556077" cy="133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0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89EF3E-5AA4-4406-B5CE-D926EE00634C}"/>
              </a:ext>
            </a:extLst>
          </p:cNvPr>
          <p:cNvSpPr txBox="1"/>
          <p:nvPr/>
        </p:nvSpPr>
        <p:spPr>
          <a:xfrm>
            <a:off x="2072187" y="63514"/>
            <a:ext cx="1342034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" dirty="0"/>
              <a:t>Choose your favorite junk food</a:t>
            </a:r>
          </a:p>
        </p:txBody>
      </p:sp>
      <p:pic>
        <p:nvPicPr>
          <p:cNvPr id="22" name="Graphic 53">
            <a:hlinkClick r:id="" action="ppaction://noaction"/>
            <a:extLst>
              <a:ext uri="{FF2B5EF4-FFF2-40B4-BE49-F238E27FC236}">
                <a16:creationId xmlns:a16="http://schemas.microsoft.com/office/drawing/2014/main" id="{6C630CCC-384C-4602-9C5D-4C27DA7BD5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17725">
            <a:off x="3044948" y="333065"/>
            <a:ext cx="641691" cy="4194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0094F6D-745E-4484-B3D8-536296DD42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339" y="96679"/>
            <a:ext cx="623653" cy="5511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BACA7E-F82D-4108-8EB3-9E1100D717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3564" y="1006397"/>
            <a:ext cx="1343571" cy="8673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337C976-9E30-4A40-925E-D2AF7298C2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88" y="695779"/>
            <a:ext cx="690654" cy="9520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95C1C01-1036-462E-9927-4F70B213B5D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606" y="281203"/>
            <a:ext cx="709903" cy="6307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30FAFE9-4021-4F98-87E5-4F03F625A0F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66" y="1574624"/>
            <a:ext cx="709903" cy="9350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9F549C6-1CDD-4986-B3F9-A246CFA36ED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959" y="986618"/>
            <a:ext cx="827376" cy="7879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21906D0-0F6C-4C21-8B99-D7DCB58D271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62" y="211706"/>
            <a:ext cx="478574" cy="6021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D53F9F5-EB82-4BC0-8F07-D5CC03E11D7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376" y="299559"/>
            <a:ext cx="726395" cy="51885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FD02B0D-1823-4CBF-809D-BFA562DA219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682" y="481146"/>
            <a:ext cx="827377" cy="572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AF0224D-94AF-43A9-9500-A3F332023F2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997" y="1835285"/>
            <a:ext cx="923782" cy="93508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765D6F3-2C51-44EA-864A-F5603ED2BCF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373" y="906914"/>
            <a:ext cx="827377" cy="8838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3B3A654-F277-4EB9-A373-A7BCFFA72ED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932" y="1843260"/>
            <a:ext cx="1233652" cy="75222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243A7F8-140C-4983-99C5-905E9F15B98A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653" y="1544963"/>
            <a:ext cx="805002" cy="8285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2E8260E-EE9D-4792-B70A-DFA6E895C3DF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3563" y="1908836"/>
            <a:ext cx="1374565" cy="78797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2E49C1E-95EA-42EB-9737-682C7639521C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0350" y="821424"/>
            <a:ext cx="497006" cy="93508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C3C393F-7626-4683-94C3-1BE7199962C4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059" y="151345"/>
            <a:ext cx="570952" cy="8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2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89EF3E-5AA4-4406-B5CE-D926EE00634C}"/>
              </a:ext>
            </a:extLst>
          </p:cNvPr>
          <p:cNvSpPr txBox="1"/>
          <p:nvPr/>
        </p:nvSpPr>
        <p:spPr>
          <a:xfrm>
            <a:off x="2687607" y="58506"/>
            <a:ext cx="1574470" cy="20313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720" dirty="0"/>
              <a:t>Choose your favorite sport or activity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EE38D8-36CB-43D3-B5BE-DD3CFF63BF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0164" y="160470"/>
            <a:ext cx="571753" cy="557616"/>
          </a:xfrm>
          <a:prstGeom prst="rect">
            <a:avLst/>
          </a:prstGeom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53B97C7-9A65-4D56-A31A-5E7E283991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0164" y="1005011"/>
            <a:ext cx="571753" cy="557616"/>
          </a:xfrm>
          <a:prstGeom prst="rect">
            <a:avLst/>
          </a:prstGeom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CA34EC4-C5C3-4BF4-B0E6-38BE2F6DA5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01"/>
          <a:stretch/>
        </p:blipFill>
        <p:spPr>
          <a:xfrm>
            <a:off x="3839457" y="1294788"/>
            <a:ext cx="608913" cy="612167"/>
          </a:xfrm>
          <a:prstGeom prst="rect">
            <a:avLst/>
          </a:prstGeom>
          <a:effectLst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31CD867-2EAF-4D47-9E6A-906A300B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0090" y="1858381"/>
            <a:ext cx="415953" cy="418178"/>
          </a:xfrm>
          <a:prstGeom prst="rect">
            <a:avLst/>
          </a:prstGeom>
          <a:effectLst/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BD05270-804F-4E16-8194-283B78220E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1676" y="520089"/>
            <a:ext cx="608913" cy="612167"/>
          </a:xfrm>
          <a:prstGeom prst="rect">
            <a:avLst/>
          </a:prstGeom>
          <a:effectLst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63F03BA-29F6-410F-87EB-E6CFDDD3FD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859"/>
          <a:stretch/>
        </p:blipFill>
        <p:spPr>
          <a:xfrm>
            <a:off x="4636043" y="1507914"/>
            <a:ext cx="415953" cy="418178"/>
          </a:xfrm>
          <a:prstGeom prst="rect">
            <a:avLst/>
          </a:prstGeom>
          <a:effectLst/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9ACED9B-3D27-4D87-B0C8-33C8CC23E2C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91"/>
          <a:stretch/>
        </p:blipFill>
        <p:spPr>
          <a:xfrm>
            <a:off x="4558930" y="2221847"/>
            <a:ext cx="415953" cy="418178"/>
          </a:xfrm>
          <a:prstGeom prst="rect">
            <a:avLst/>
          </a:prstGeom>
          <a:effectLst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D4095E6-55FB-4CD0-9181-75713FCE0D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652" y="153987"/>
            <a:ext cx="752378" cy="607403"/>
          </a:xfrm>
          <a:prstGeom prst="rect">
            <a:avLst/>
          </a:prstGeom>
          <a:effectLst/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A2E44F4-AF3B-43C0-88AD-955D454BD3A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486" y="792052"/>
            <a:ext cx="725544" cy="552743"/>
          </a:xfrm>
          <a:prstGeom prst="rect">
            <a:avLst/>
          </a:prstGeom>
          <a:effectLst/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07370CD-405B-4E45-852C-9767CBBF23C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652" y="1327519"/>
            <a:ext cx="752378" cy="607403"/>
          </a:xfrm>
          <a:prstGeom prst="rect">
            <a:avLst/>
          </a:prstGeom>
          <a:effectLst/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3AE7AA4-4A4B-478B-96B0-294B5D8E7B4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0505" y="1187994"/>
            <a:ext cx="548849" cy="1454294"/>
          </a:xfrm>
          <a:prstGeom prst="rect">
            <a:avLst/>
          </a:prstGeom>
          <a:effectLst/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B327665-952D-4EC9-91A9-3E1D68061AD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69" y="2138540"/>
            <a:ext cx="1400750" cy="512860"/>
          </a:xfrm>
          <a:prstGeom prst="rect">
            <a:avLst/>
          </a:prstGeom>
          <a:effectLst/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87F8A3C-6221-4C9F-9DEE-50745725437F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5272" y="285357"/>
            <a:ext cx="463118" cy="1431646"/>
          </a:xfrm>
          <a:prstGeom prst="rect">
            <a:avLst/>
          </a:prstGeom>
          <a:effectLst/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4093340-4FBF-432B-939F-018464EE9FC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3977" y="67903"/>
            <a:ext cx="817593" cy="660053"/>
          </a:xfrm>
          <a:prstGeom prst="rect">
            <a:avLst/>
          </a:prstGeom>
          <a:effectLst/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9B0CA53-A2D1-494A-9848-C3366CD541F9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206" y="238545"/>
            <a:ext cx="918574" cy="682492"/>
          </a:xfrm>
          <a:prstGeom prst="rect">
            <a:avLst/>
          </a:prstGeom>
          <a:effectLst/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16712AE-0762-47F0-B08E-4E4FAAD01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0207" y="1244183"/>
            <a:ext cx="625128" cy="690739"/>
          </a:xfrm>
          <a:prstGeom prst="rect">
            <a:avLst/>
          </a:prstGeom>
          <a:effectLst/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278C389-9D05-4B16-B688-0B3C99C306C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 flipV="1">
            <a:off x="1347441" y="649806"/>
            <a:ext cx="1070173" cy="591545"/>
          </a:xfrm>
          <a:prstGeom prst="rect">
            <a:avLst/>
          </a:prstGeom>
          <a:effectLst/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E1AD030-FAE1-47C6-8FBA-50A9722FF1A4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618" y="1787984"/>
            <a:ext cx="727904" cy="519238"/>
          </a:xfrm>
          <a:prstGeom prst="rect">
            <a:avLst/>
          </a:prstGeom>
          <a:effectLst/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9B12A25-CC71-4A57-BDC4-D0C8201799B8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5413" y="1168092"/>
            <a:ext cx="805746" cy="552743"/>
          </a:xfrm>
          <a:prstGeom prst="rect">
            <a:avLst/>
          </a:prstGeom>
          <a:effectLst/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EC8A73A2-78A6-4DFD-A21F-BF01F5618D12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846840" y="1892151"/>
            <a:ext cx="977254" cy="708729"/>
          </a:xfrm>
          <a:prstGeom prst="rect">
            <a:avLst/>
          </a:prstGeom>
          <a:effectLst/>
        </p:spPr>
      </p:pic>
      <p:sp>
        <p:nvSpPr>
          <p:cNvPr id="69" name="Oval 68">
            <a:hlinkClick r:id="" action="ppaction://noaction"/>
            <a:extLst>
              <a:ext uri="{FF2B5EF4-FFF2-40B4-BE49-F238E27FC236}">
                <a16:creationId xmlns:a16="http://schemas.microsoft.com/office/drawing/2014/main" id="{EDF5749C-417A-4138-A8C7-4BF351CF9753}"/>
              </a:ext>
            </a:extLst>
          </p:cNvPr>
          <p:cNvSpPr/>
          <p:nvPr/>
        </p:nvSpPr>
        <p:spPr>
          <a:xfrm>
            <a:off x="3804990" y="2096743"/>
            <a:ext cx="470998" cy="470998"/>
          </a:xfrm>
          <a:prstGeom prst="ellipse">
            <a:avLst/>
          </a:prstGeom>
          <a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2" dirty="0"/>
              <a:t>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C8193318-AD4C-4081-8431-211491C15468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435" y="310548"/>
            <a:ext cx="678035" cy="90168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52957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1484</TotalTime>
  <Words>231</Words>
  <Application>Microsoft Office PowerPoint</Application>
  <PresentationFormat>Custom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cronin</dc:creator>
  <cp:lastModifiedBy>lynn cronin</cp:lastModifiedBy>
  <cp:revision>86</cp:revision>
  <dcterms:created xsi:type="dcterms:W3CDTF">2020-09-02T16:42:10Z</dcterms:created>
  <dcterms:modified xsi:type="dcterms:W3CDTF">2020-09-09T12:19:05Z</dcterms:modified>
</cp:coreProperties>
</file>