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5C58-C9FC-4173-B2A2-0521A16DC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318E4-F2DA-4964-8BC1-16FDC8FD2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E2B1F-C1B7-495C-A3DA-62D91CEB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07F71-0023-4327-98A1-C69EE6F5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C9E06-019F-46B3-A55C-5C2F2EF4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5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A613-BCA5-4D23-8FB9-2203E8EC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55271-C3AE-4C9D-B0BD-CB578EA9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7071-796A-4DE8-8E1F-84320064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D49DF-B459-46C8-9251-56508B43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D641-F4CC-494F-80DF-CFCBB6B9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3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76DAE-48B5-41D9-984F-74742F24A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43327-D98E-417E-BE5C-78D5B8500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7A91C-7F32-4A20-9E2D-3FEA2C68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373AB-B19A-4753-8719-070DEC2A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83B58-D448-4D2E-A23F-A8045F29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3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622C-DF07-49C6-BD81-C15BBAD0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C021B-85CF-4F46-82BC-4D7C9BAA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91FA-75E2-4D7C-8ED3-29F784B9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A925-FA50-46F0-93E5-99AAE207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0DEC2-F287-46D7-9204-37E4ADEA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D769-10AC-4679-85C6-38C83931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1770-5051-47CE-8BF3-24ADA08D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B20D2-690D-4076-BC83-92A969FF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56338-8F1D-464E-AA40-60AA3B18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A70EF-B1D2-4B7A-8A3F-17D85927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4A94-C05F-48F8-8DD6-8FD217D4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C703-F831-43B6-8CF0-820041067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A4979-BA5F-4040-82B8-53A6311F0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DBA48-CE0E-48DC-BD93-4690C4BF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E8F3A-31B1-4085-AD70-87A9BD60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2260C-E7E0-47F7-AF02-454F842D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9A2AC-6129-419B-A24D-16CCABB0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696FD-5799-46B9-B06F-CA904626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B5810-AC7B-4446-977B-09E71FBEA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6D5E6-3404-4835-9822-51DA67082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08F3A-A1ED-4A6A-9E01-61F85FBC6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78C17-3321-4457-AB65-A410A7AB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FA67C-B67D-4C06-A3B6-435E63B9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B83E1-6936-41BC-8FC0-314EC191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ECAA-967F-41F1-87DB-D973A439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EDE1E-7880-4A6D-A2D5-AD5068F8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AF3A0-8180-4F2E-9959-B3DEC480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09ADB-77E1-4EF4-87F2-862D5EF7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20AD5-C276-4094-9BD2-0BEA007F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53E1D-4AD8-4820-BC0C-989FFFDE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AF255-899C-4181-BC19-EA49311B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6D891-E9C8-4341-A025-4F717DC6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19E2-344A-4852-B20B-718C29A2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4E5C5-6834-4432-9D8D-FAA0079E7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18AD8-2AA5-4024-AF61-7D6D8670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933AC-C5B9-46EE-843C-1F815320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27B93-D1AE-4EC3-B6A6-9FEDCB92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4EE5-2FE5-48E1-83B6-C99F3EC1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36A42-C5FC-4CCE-A73E-0ECB87E1C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9C992-1AFA-4BD7-B2BA-36ABE2A44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B23AC-0C14-4CA9-8708-2795F77C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C433A-7C09-4313-9FF7-0102EFE8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27293-394F-40DE-82A8-7FCD9B55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9A4F8-9C10-49FE-91F4-05086515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09FE0-915B-48AB-8F11-3A22E2332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94A51-FE31-4DA4-B1D0-1842B1A28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286C-B994-48A3-8ADE-2314F38917D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B9CC5-2BE8-45E4-B622-F0EC19DCF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CE308-FA8C-45C3-8075-4DF6703B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B2FA-2AE3-4BE4-B9E5-FD8FF0C1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alculator.net/dice-roll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391851"/>
            </a:gs>
            <a:gs pos="49000">
              <a:srgbClr val="3E1A58"/>
            </a:gs>
            <a:gs pos="41000">
              <a:srgbClr val="461E64"/>
            </a:gs>
            <a:gs pos="66000">
              <a:srgbClr val="0B0510"/>
            </a:gs>
            <a:gs pos="0">
              <a:srgbClr val="321547"/>
            </a:gs>
            <a:gs pos="100000">
              <a:schemeClr val="tx1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D2C180D4-98E6-42E8-8354-64391FBB6311}"/>
              </a:ext>
            </a:extLst>
          </p:cNvPr>
          <p:cNvSpPr txBox="1">
            <a:spLocks/>
          </p:cNvSpPr>
          <p:nvPr/>
        </p:nvSpPr>
        <p:spPr>
          <a:xfrm>
            <a:off x="365760" y="1122363"/>
            <a:ext cx="777943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 - + - + -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DDEE5E08-FC73-4A27-86BD-971665258FAC}"/>
              </a:ext>
            </a:extLst>
          </p:cNvPr>
          <p:cNvSpPr txBox="1">
            <a:spLocks/>
          </p:cNvSpPr>
          <p:nvPr/>
        </p:nvSpPr>
        <p:spPr>
          <a:xfrm>
            <a:off x="1012874" y="3602038"/>
            <a:ext cx="632105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FF00"/>
                </a:solidFill>
                <a:latin typeface="Comic Sans MS" panose="030F0702030302020204" pitchFamily="66" charset="0"/>
              </a:rPr>
              <a:t>This game uses an internet random dice generator to give you different dice each time you click the button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F5E63E7-47B3-44CC-B935-335761187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076" y="0"/>
            <a:ext cx="5809924" cy="686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6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391851"/>
            </a:gs>
            <a:gs pos="49000">
              <a:srgbClr val="3E1A58"/>
            </a:gs>
            <a:gs pos="41000">
              <a:srgbClr val="461E64"/>
            </a:gs>
            <a:gs pos="66000">
              <a:srgbClr val="0B0510"/>
            </a:gs>
            <a:gs pos="0">
              <a:srgbClr val="321547"/>
            </a:gs>
            <a:gs pos="100000">
              <a:schemeClr val="tx1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A1A46D-D185-42CA-B38B-ED905F8E4C7F}"/>
              </a:ext>
            </a:extLst>
          </p:cNvPr>
          <p:cNvSpPr/>
          <p:nvPr/>
        </p:nvSpPr>
        <p:spPr>
          <a:xfrm>
            <a:off x="294900" y="1615097"/>
            <a:ext cx="4682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00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https://www.calculator.net/dice-roller.html</a:t>
            </a:r>
            <a:endParaRPr lang="en-US" sz="2000" u="sng" dirty="0">
              <a:solidFill>
                <a:srgbClr val="00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BAB71C-46D5-4271-91A6-E71E944031C9}"/>
              </a:ext>
            </a:extLst>
          </p:cNvPr>
          <p:cNvSpPr/>
          <p:nvPr/>
        </p:nvSpPr>
        <p:spPr>
          <a:xfrm>
            <a:off x="361484" y="354593"/>
            <a:ext cx="9510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+-+- Game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824576-055C-4205-89FA-E5DF364AAB17}"/>
              </a:ext>
            </a:extLst>
          </p:cNvPr>
          <p:cNvSpPr/>
          <p:nvPr/>
        </p:nvSpPr>
        <p:spPr>
          <a:xfrm>
            <a:off x="294900" y="1290799"/>
            <a:ext cx="8384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33CC"/>
                </a:solidFill>
                <a:latin typeface="Comic Sans MS" panose="030F0702030302020204" pitchFamily="66" charset="0"/>
              </a:rPr>
              <a:t>Click this link to open the dice roller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05358A-B11F-4E37-B613-EB9DD79D92A6}"/>
              </a:ext>
            </a:extLst>
          </p:cNvPr>
          <p:cNvSpPr/>
          <p:nvPr/>
        </p:nvSpPr>
        <p:spPr>
          <a:xfrm>
            <a:off x="139898" y="3083412"/>
            <a:ext cx="610088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  <a:latin typeface="Comic Sans MS" panose="030F0702030302020204" pitchFamily="66" charset="0"/>
              </a:rPr>
              <a:t>Take turns with your partner.</a:t>
            </a:r>
          </a:p>
          <a:p>
            <a:endParaRPr lang="en-US" sz="1200" b="1" dirty="0">
              <a:solidFill>
                <a:srgbClr val="FF33CC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Roll 4 dice. (or 5, or 6…)</a:t>
            </a:r>
          </a:p>
          <a:p>
            <a:endParaRPr lang="en-US" sz="1200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Add the first two numbers then subtract then add then subtract – until there are no more numbers.</a:t>
            </a:r>
          </a:p>
          <a:p>
            <a:endParaRPr lang="en-US" sz="1200" dirty="0">
              <a:solidFill>
                <a:srgbClr val="00FF00"/>
              </a:solidFill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00FFFF"/>
                </a:solidFill>
                <a:latin typeface="Comic Sans MS" panose="030F0702030302020204" pitchFamily="66" charset="0"/>
              </a:rPr>
              <a:t>The first correct answer wins!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EA0AB4-34B6-4B05-A6CD-B9181B1392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40" t="19872" r="51696" b="30742"/>
          <a:stretch/>
        </p:blipFill>
        <p:spPr>
          <a:xfrm>
            <a:off x="7904528" y="414806"/>
            <a:ext cx="3259921" cy="20402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41D765-E91A-43E7-A777-2856BA356B5A}"/>
              </a:ext>
            </a:extLst>
          </p:cNvPr>
          <p:cNvSpPr/>
          <p:nvPr/>
        </p:nvSpPr>
        <p:spPr>
          <a:xfrm>
            <a:off x="8269358" y="4323457"/>
            <a:ext cx="270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33CC"/>
                </a:solidFill>
                <a:latin typeface="Comic Sans MS" panose="030F0702030302020204" pitchFamily="66" charset="0"/>
              </a:rPr>
              <a:t>6+4-3+2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048D97-32EB-41E8-96BE-902302C6AF62}"/>
              </a:ext>
            </a:extLst>
          </p:cNvPr>
          <p:cNvSpPr/>
          <p:nvPr/>
        </p:nvSpPr>
        <p:spPr>
          <a:xfrm>
            <a:off x="8269358" y="4798451"/>
            <a:ext cx="270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33CC"/>
                </a:solidFill>
                <a:latin typeface="Comic Sans MS" panose="030F0702030302020204" pitchFamily="66" charset="0"/>
              </a:rPr>
              <a:t>10-3+2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75F7AC-F8AE-4AD1-B9FB-02F96AD9C000}"/>
              </a:ext>
            </a:extLst>
          </p:cNvPr>
          <p:cNvSpPr/>
          <p:nvPr/>
        </p:nvSpPr>
        <p:spPr>
          <a:xfrm>
            <a:off x="8269358" y="5273445"/>
            <a:ext cx="270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33CC"/>
                </a:solidFill>
                <a:latin typeface="Comic Sans MS" panose="030F0702030302020204" pitchFamily="66" charset="0"/>
              </a:rPr>
              <a:t>7+2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682406-2372-4E16-83EC-01FC79E1BA68}"/>
              </a:ext>
            </a:extLst>
          </p:cNvPr>
          <p:cNvSpPr/>
          <p:nvPr/>
        </p:nvSpPr>
        <p:spPr>
          <a:xfrm>
            <a:off x="7572128" y="5945734"/>
            <a:ext cx="270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33CC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30FE2D-9364-4144-B5CA-E29962E50C75}"/>
              </a:ext>
            </a:extLst>
          </p:cNvPr>
          <p:cNvSpPr/>
          <p:nvPr/>
        </p:nvSpPr>
        <p:spPr>
          <a:xfrm>
            <a:off x="8012644" y="2598850"/>
            <a:ext cx="3285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33CC"/>
                </a:solidFill>
                <a:latin typeface="Comic Sans MS" panose="030F0702030302020204" pitchFamily="66" charset="0"/>
              </a:rPr>
              <a:t>For Example: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CB77A6-EA37-4697-84DD-CF46374405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804" t="28105" r="58425" b="57105"/>
          <a:stretch/>
        </p:blipFill>
        <p:spPr>
          <a:xfrm>
            <a:off x="7621960" y="3281400"/>
            <a:ext cx="3995531" cy="10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cronin</dc:creator>
  <cp:lastModifiedBy>lynn cronin</cp:lastModifiedBy>
  <cp:revision>1</cp:revision>
  <dcterms:created xsi:type="dcterms:W3CDTF">2020-11-12T22:07:05Z</dcterms:created>
  <dcterms:modified xsi:type="dcterms:W3CDTF">2020-11-12T22:09:12Z</dcterms:modified>
</cp:coreProperties>
</file>